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798" r:id="rId2"/>
  </p:sldMasterIdLst>
  <p:notesMasterIdLst>
    <p:notesMasterId r:id="rId52"/>
  </p:notesMasterIdLst>
  <p:handoutMasterIdLst>
    <p:handoutMasterId r:id="rId53"/>
  </p:handoutMasterIdLst>
  <p:sldIdLst>
    <p:sldId id="257" r:id="rId3"/>
    <p:sldId id="514" r:id="rId4"/>
    <p:sldId id="548" r:id="rId5"/>
    <p:sldId id="552" r:id="rId6"/>
    <p:sldId id="553" r:id="rId7"/>
    <p:sldId id="773" r:id="rId8"/>
    <p:sldId id="772" r:id="rId9"/>
    <p:sldId id="735" r:id="rId10"/>
    <p:sldId id="710" r:id="rId11"/>
    <p:sldId id="774" r:id="rId12"/>
    <p:sldId id="775" r:id="rId13"/>
    <p:sldId id="528" r:id="rId14"/>
    <p:sldId id="531" r:id="rId15"/>
    <p:sldId id="557" r:id="rId16"/>
    <p:sldId id="737" r:id="rId17"/>
    <p:sldId id="738" r:id="rId18"/>
    <p:sldId id="782" r:id="rId19"/>
    <p:sldId id="649" r:id="rId20"/>
    <p:sldId id="532" r:id="rId21"/>
    <p:sldId id="675" r:id="rId22"/>
    <p:sldId id="784" r:id="rId23"/>
    <p:sldId id="785" r:id="rId24"/>
    <p:sldId id="731" r:id="rId25"/>
    <p:sldId id="806" r:id="rId26"/>
    <p:sldId id="783" r:id="rId27"/>
    <p:sldId id="793" r:id="rId28"/>
    <p:sldId id="788" r:id="rId29"/>
    <p:sldId id="789" r:id="rId30"/>
    <p:sldId id="791" r:id="rId31"/>
    <p:sldId id="792" r:id="rId32"/>
    <p:sldId id="570" r:id="rId33"/>
    <p:sldId id="583" r:id="rId34"/>
    <p:sldId id="642" r:id="rId35"/>
    <p:sldId id="533" r:id="rId36"/>
    <p:sldId id="798" r:id="rId37"/>
    <p:sldId id="536" r:id="rId38"/>
    <p:sldId id="696" r:id="rId39"/>
    <p:sldId id="660" r:id="rId40"/>
    <p:sldId id="750" r:id="rId41"/>
    <p:sldId id="751" r:id="rId42"/>
    <p:sldId id="725" r:id="rId43"/>
    <p:sldId id="753" r:id="rId44"/>
    <p:sldId id="752" r:id="rId45"/>
    <p:sldId id="754" r:id="rId46"/>
    <p:sldId id="654" r:id="rId47"/>
    <p:sldId id="802" r:id="rId48"/>
    <p:sldId id="518" r:id="rId49"/>
    <p:sldId id="730" r:id="rId50"/>
    <p:sldId id="771" r:id="rId51"/>
  </p:sldIdLst>
  <p:sldSz cx="9144000" cy="5143500" type="screen16x9"/>
  <p:notesSz cx="6797675" cy="9926638"/>
  <p:embeddedFontLst>
    <p:embeddedFont>
      <p:font typeface="Roboto" panose="02000000000000000000" pitchFamily="2" charset="0"/>
      <p:regular r:id="rId54"/>
      <p:bold r:id="rId55"/>
      <p:italic r:id="rId56"/>
      <p:boldItalic r:id="rId57"/>
    </p:embeddedFont>
    <p:embeddedFont>
      <p:font typeface="Webdings" panose="05030102010509060703" pitchFamily="18" charset="2"/>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5D8ED545-E5C1-4802-9527-763DAA032F97}">
          <p14:sldIdLst/>
        </p14:section>
        <p14:section name="Sekcja bez tytułu" id="{F0624863-0FD8-4CC7-8C3C-90CA6EE3D81C}">
          <p14:sldIdLst>
            <p14:sldId id="257"/>
            <p14:sldId id="514"/>
            <p14:sldId id="548"/>
            <p14:sldId id="552"/>
            <p14:sldId id="553"/>
            <p14:sldId id="773"/>
            <p14:sldId id="772"/>
            <p14:sldId id="735"/>
            <p14:sldId id="710"/>
            <p14:sldId id="774"/>
            <p14:sldId id="775"/>
            <p14:sldId id="528"/>
            <p14:sldId id="531"/>
            <p14:sldId id="557"/>
            <p14:sldId id="737"/>
            <p14:sldId id="738"/>
            <p14:sldId id="782"/>
            <p14:sldId id="649"/>
            <p14:sldId id="532"/>
            <p14:sldId id="675"/>
            <p14:sldId id="784"/>
            <p14:sldId id="785"/>
            <p14:sldId id="731"/>
            <p14:sldId id="806"/>
            <p14:sldId id="783"/>
            <p14:sldId id="793"/>
            <p14:sldId id="788"/>
            <p14:sldId id="789"/>
            <p14:sldId id="791"/>
            <p14:sldId id="792"/>
            <p14:sldId id="570"/>
            <p14:sldId id="583"/>
            <p14:sldId id="642"/>
            <p14:sldId id="533"/>
            <p14:sldId id="798"/>
            <p14:sldId id="536"/>
            <p14:sldId id="696"/>
            <p14:sldId id="660"/>
            <p14:sldId id="750"/>
            <p14:sldId id="751"/>
            <p14:sldId id="725"/>
            <p14:sldId id="753"/>
            <p14:sldId id="752"/>
            <p14:sldId id="754"/>
            <p14:sldId id="654"/>
            <p14:sldId id="802"/>
            <p14:sldId id="518"/>
            <p14:sldId id="730"/>
            <p14:sldId id="77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ł Kłosiński" initials="MK" lastIdx="3" clrIdx="0"/>
  <p:cmAuthor id="2" name="Michał Herman" initials="MH" lastIdx="2" clrIdx="1">
    <p:extLst>
      <p:ext uri="{19B8F6BF-5375-455C-9EA6-DF929625EA0E}">
        <p15:presenceInfo xmlns:p15="http://schemas.microsoft.com/office/powerpoint/2012/main" userId="41347ed6569bae96" providerId="Windows Live"/>
      </p:ext>
    </p:extLst>
  </p:cmAuthor>
  <p:cmAuthor id="3" name="Wojciech Szczepanik" initials="WS" lastIdx="1" clrIdx="2">
    <p:extLst>
      <p:ext uri="{19B8F6BF-5375-455C-9EA6-DF929625EA0E}">
        <p15:presenceInfo xmlns:p15="http://schemas.microsoft.com/office/powerpoint/2012/main" userId="6771a4bdcfde7e8d" providerId="Windows Live"/>
      </p:ext>
    </p:extLst>
  </p:cmAuthor>
  <p:cmAuthor id="4" name="M.Herman (KP Gołdap)" initials="M(G" lastIdx="5" clrIdx="3">
    <p:extLst>
      <p:ext uri="{19B8F6BF-5375-455C-9EA6-DF929625EA0E}">
        <p15:presenceInfo xmlns:p15="http://schemas.microsoft.com/office/powerpoint/2012/main" userId="M.Herman (KP Gołd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EB2429"/>
    <a:srgbClr val="F0433F"/>
    <a:srgbClr val="A50021"/>
    <a:srgbClr val="6C0A0C"/>
    <a:srgbClr val="FF1515"/>
    <a:srgbClr val="FFD1D1"/>
    <a:srgbClr val="D60000"/>
    <a:srgbClr val="CFCFCF"/>
    <a:srgbClr val="E515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Styl z motywem 1 — Ak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FD4443E-F989-4FC4-A0C8-D5A2AF1F390B}" styleName="Styl ciemny 1 — Ak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 ciemny 2 - Akcent 5/Ak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Styl ciemny 2 - Akcent 3/Ak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yl ciemny 2 - Akcent 1/Ak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yl pośredni 4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38B1855-1B75-4FBE-930C-398BA8C253C6}" styleName="Styl z motywem 2 — Ak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AF606853-7671-496A-8E4F-DF71F8EC918B}" styleName="Styl ciemny 1 — Ak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Styl pośredni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Styl jasny 3 — Ak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37" autoAdjust="0"/>
  </p:normalViewPr>
  <p:slideViewPr>
    <p:cSldViewPr>
      <p:cViewPr varScale="1">
        <p:scale>
          <a:sx n="138" d="100"/>
          <a:sy n="138" d="100"/>
        </p:scale>
        <p:origin x="870" y="936"/>
      </p:cViewPr>
      <p:guideLst>
        <p:guide orient="horz" pos="1620"/>
        <p:guide pos="2880"/>
      </p:guideLst>
    </p:cSldViewPr>
  </p:slideViewPr>
  <p:outlineViewPr>
    <p:cViewPr>
      <p:scale>
        <a:sx n="33" d="100"/>
        <a:sy n="33" d="100"/>
      </p:scale>
      <p:origin x="0" y="-18672"/>
    </p:cViewPr>
  </p:outlineViewPr>
  <p:notesTextViewPr>
    <p:cViewPr>
      <p:scale>
        <a:sx n="1" d="1"/>
        <a:sy n="1" d="1"/>
      </p:scale>
      <p:origin x="0" y="0"/>
    </p:cViewPr>
  </p:notesTextViewPr>
  <p:sorterViewPr>
    <p:cViewPr>
      <p:scale>
        <a:sx n="100" d="100"/>
        <a:sy n="100" d="100"/>
      </p:scale>
      <p:origin x="0" y="7212"/>
    </p:cViewPr>
  </p:sorterViewPr>
  <p:notesViewPr>
    <p:cSldViewPr>
      <p:cViewPr varScale="1">
        <p:scale>
          <a:sx n="49" d="100"/>
          <a:sy n="49" d="100"/>
        </p:scale>
        <p:origin x="-2958"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0"/>
          <c:order val="0"/>
          <c:tx>
            <c:strRef>
              <c:f>Arkusz1!$B$1</c:f>
              <c:strCache>
                <c:ptCount val="1"/>
                <c:pt idx="0">
                  <c:v>POŻARY</c:v>
                </c:pt>
              </c:strCache>
            </c:strRef>
          </c:tx>
          <c:spPr>
            <a:ln w="22225" cap="rnd">
              <a:solidFill>
                <a:srgbClr val="FF0000"/>
              </a:solidFill>
            </a:ln>
            <a:effectLst>
              <a:glow rad="139700">
                <a:schemeClr val="accent5">
                  <a:shade val="65000"/>
                  <a:satMod val="175000"/>
                  <a:alpha val="14000"/>
                </a:schemeClr>
              </a:glow>
            </a:effectLst>
          </c:spPr>
          <c:marker>
            <c:symbol val="none"/>
          </c:marker>
          <c:dLbls>
            <c:dLbl>
              <c:idx val="0"/>
              <c:layout>
                <c:manualLayout>
                  <c:x val="-4.083171604274332E-2"/>
                  <c:y val="6.9541071516573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C1-4DD8-BBF9-C5C7F2491505}"/>
                </c:ext>
              </c:extLst>
            </c:dLbl>
            <c:dLbl>
              <c:idx val="1"/>
              <c:layout>
                <c:manualLayout>
                  <c:x val="-4.4543690228447244E-2"/>
                  <c:y val="-5.7950892930477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C1-4DD8-BBF9-C5C7F2491505}"/>
                </c:ext>
              </c:extLst>
            </c:dLbl>
            <c:dLbl>
              <c:idx val="2"/>
              <c:layout>
                <c:manualLayout>
                  <c:x val="-3.6612925854046345E-2"/>
                  <c:y val="5.3224777063979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C1-4DD8-BBF9-C5C7F2491505}"/>
                </c:ext>
              </c:extLst>
            </c:dLbl>
            <c:dLbl>
              <c:idx val="3"/>
              <c:layout>
                <c:manualLayout>
                  <c:x val="-4.0831716042743327E-2"/>
                  <c:y val="-5.0224107206414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C1-4DD8-BBF9-C5C7F2491505}"/>
                </c:ext>
              </c:extLst>
            </c:dLbl>
            <c:dLbl>
              <c:idx val="4"/>
              <c:layout>
                <c:manualLayout>
                  <c:x val="-4.2687703135595251E-2"/>
                  <c:y val="-7.3404464378605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C1-4DD8-BBF9-C5C7F2491505}"/>
                </c:ext>
              </c:extLst>
            </c:dLbl>
            <c:dLbl>
              <c:idx val="5"/>
              <c:layout>
                <c:manualLayout>
                  <c:x val="-3.526375476418734E-2"/>
                  <c:y val="-5.4087500068446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C1-4DD8-BBF9-C5C7F2491505}"/>
                </c:ext>
              </c:extLst>
            </c:dLbl>
            <c:dLbl>
              <c:idx val="6"/>
              <c:layout>
                <c:manualLayout>
                  <c:x val="-3.8975728949891202E-2"/>
                  <c:y val="-5.0224107206414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C1-4DD8-BBF9-C5C7F2491505}"/>
                </c:ext>
              </c:extLst>
            </c:dLbl>
            <c:dLbl>
              <c:idx val="7"/>
              <c:layout>
                <c:manualLayout>
                  <c:x val="-5.196763859985503E-2"/>
                  <c:y val="-5.7950892930477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C1-4DD8-BBF9-C5C7F2491505}"/>
                </c:ext>
              </c:extLst>
            </c:dLbl>
            <c:dLbl>
              <c:idx val="8"/>
              <c:layout>
                <c:manualLayout>
                  <c:x val="-3.3407767671335416E-2"/>
                  <c:y val="-5.79508929304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C1-4DD8-BBF9-C5C7F2491505}"/>
                </c:ext>
              </c:extLst>
            </c:dLbl>
            <c:dLbl>
              <c:idx val="9"/>
              <c:layout>
                <c:manualLayout>
                  <c:x val="-4.8255664414151099E-2"/>
                  <c:y val="-3.8633928620318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C1-4DD8-BBF9-C5C7F2491505}"/>
                </c:ext>
              </c:extLst>
            </c:dLbl>
            <c:dLbl>
              <c:idx val="10"/>
              <c:layout>
                <c:manualLayout>
                  <c:x val="-3.352104634422063E-2"/>
                  <c:y val="-3.99701936731474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C1-4DD8-BBF9-C5C7F2491505}"/>
                </c:ext>
              </c:extLst>
            </c:dLbl>
            <c:dLbl>
              <c:idx val="11"/>
              <c:layout>
                <c:manualLayout>
                  <c:x val="-3.5301489983358095E-2"/>
                  <c:y val="-3.6998948297611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C1-4DD8-BBF9-C5C7F2491505}"/>
                </c:ext>
              </c:extLst>
            </c:dLbl>
            <c:dLbl>
              <c:idx val="12"/>
              <c:layout>
                <c:manualLayout>
                  <c:x val="-3.136306733387012E-2"/>
                  <c:y val="3.82125008537596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C1-4DD8-BBF9-C5C7F2491505}"/>
                </c:ext>
              </c:extLst>
            </c:dLbl>
            <c:dLbl>
              <c:idx val="13"/>
              <c:layout>
                <c:manualLayout>
                  <c:x val="-2.3637121648568259E-2"/>
                  <c:y val="-5.75539195740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A5-4396-ABEB-1CC8A5A41B30}"/>
                </c:ext>
              </c:extLst>
            </c:dLbl>
            <c:dLbl>
              <c:idx val="14"/>
              <c:layout>
                <c:manualLayout>
                  <c:x val="-2.5455361775381199E-2"/>
                  <c:y val="-5.3442925318771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A5-4396-ABEB-1CC8A5A41B30}"/>
                </c:ext>
              </c:extLst>
            </c:dLbl>
            <c:dLbl>
              <c:idx val="15"/>
              <c:layout>
                <c:manualLayout>
                  <c:x val="-2.6995299841967673E-2"/>
                  <c:y val="-3.6998948297611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CB-46C0-BC69-71C26E34C293}"/>
                </c:ext>
              </c:extLst>
            </c:dLbl>
            <c:dLbl>
              <c:idx val="16"/>
              <c:layout>
                <c:manualLayout>
                  <c:x val="-1.6197179905180735E-2"/>
                  <c:y val="-2.4665965531740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CB-46C0-BC69-71C26E34C293}"/>
                </c:ext>
              </c:extLst>
            </c:dLbl>
            <c:dLbl>
              <c:idx val="17"/>
              <c:layout>
                <c:manualLayout>
                  <c:x val="-2.8794986498098852E-2"/>
                  <c:y val="-2.4665965531741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CB-46C0-BC69-71C26E34C293}"/>
                </c:ext>
              </c:extLst>
            </c:dLbl>
            <c:dLbl>
              <c:idx val="18"/>
              <c:tx>
                <c:rich>
                  <a:bodyPr/>
                  <a:lstStyle/>
                  <a:p>
                    <a:fld id="{95E7E98F-52D0-41A7-8510-CDFCE6A6D782}" type="VALUE">
                      <a:rPr lang="en-US" b="1"/>
                      <a:pPr/>
                      <a:t>[WARTOŚĆ]</a:t>
                    </a:fld>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CF-4BFA-9E4B-922A16D275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Arkusz1!$B$2:$B$20</c:f>
              <c:numCache>
                <c:formatCode>General</c:formatCode>
                <c:ptCount val="19"/>
                <c:pt idx="0">
                  <c:v>162</c:v>
                </c:pt>
                <c:pt idx="1">
                  <c:v>499</c:v>
                </c:pt>
                <c:pt idx="2">
                  <c:v>294</c:v>
                </c:pt>
                <c:pt idx="3">
                  <c:v>225</c:v>
                </c:pt>
                <c:pt idx="4">
                  <c:v>145</c:v>
                </c:pt>
                <c:pt idx="5">
                  <c:v>195</c:v>
                </c:pt>
                <c:pt idx="6">
                  <c:v>145</c:v>
                </c:pt>
                <c:pt idx="7">
                  <c:v>140</c:v>
                </c:pt>
                <c:pt idx="8">
                  <c:v>165</c:v>
                </c:pt>
                <c:pt idx="9">
                  <c:v>160</c:v>
                </c:pt>
                <c:pt idx="10">
                  <c:v>111</c:v>
                </c:pt>
                <c:pt idx="11">
                  <c:v>162</c:v>
                </c:pt>
                <c:pt idx="12">
                  <c:v>189</c:v>
                </c:pt>
                <c:pt idx="13">
                  <c:v>130</c:v>
                </c:pt>
                <c:pt idx="14">
                  <c:v>123</c:v>
                </c:pt>
                <c:pt idx="15">
                  <c:v>127</c:v>
                </c:pt>
                <c:pt idx="16">
                  <c:v>84</c:v>
                </c:pt>
                <c:pt idx="17">
                  <c:v>80</c:v>
                </c:pt>
                <c:pt idx="18">
                  <c:v>92</c:v>
                </c:pt>
              </c:numCache>
            </c:numRef>
          </c:val>
          <c:smooth val="0"/>
          <c:extLst>
            <c:ext xmlns:c16="http://schemas.microsoft.com/office/drawing/2014/chart" uri="{C3380CC4-5D6E-409C-BE32-E72D297353CC}">
              <c16:uniqueId val="{0000000D-77C1-4DD8-BBF9-C5C7F2491505}"/>
            </c:ext>
          </c:extLst>
        </c:ser>
        <c:ser>
          <c:idx val="1"/>
          <c:order val="1"/>
          <c:tx>
            <c:strRef>
              <c:f>Arkusz1!$C$1</c:f>
              <c:strCache>
                <c:ptCount val="1"/>
                <c:pt idx="0">
                  <c:v>MIEJSCOWE ZAGROŻENIA</c:v>
                </c:pt>
              </c:strCache>
            </c:strRef>
          </c:tx>
          <c:spPr>
            <a:ln w="22225" cap="rnd">
              <a:solidFill>
                <a:srgbClr val="00B0F0"/>
              </a:solidFill>
            </a:ln>
            <a:effectLst>
              <a:glow rad="139700">
                <a:schemeClr val="accent5">
                  <a:satMod val="175000"/>
                  <a:alpha val="14000"/>
                </a:schemeClr>
              </a:glow>
            </a:effectLst>
          </c:spPr>
          <c:marker>
            <c:symbol val="none"/>
          </c:marker>
          <c:dLbls>
            <c:dLbl>
              <c:idx val="0"/>
              <c:layout>
                <c:manualLayout>
                  <c:x val="-4.083171604274332E-2"/>
                  <c:y val="-7.3404464378605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7C1-4DD8-BBF9-C5C7F2491505}"/>
                </c:ext>
              </c:extLst>
            </c:dLbl>
            <c:dLbl>
              <c:idx val="1"/>
              <c:layout>
                <c:manualLayout>
                  <c:x val="-4.4543690228447244E-2"/>
                  <c:y val="-6.9541071516573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7C1-4DD8-BBF9-C5C7F2491505}"/>
                </c:ext>
              </c:extLst>
            </c:dLbl>
            <c:dLbl>
              <c:idx val="2"/>
              <c:layout>
                <c:manualLayout>
                  <c:x val="-3.6612925854046345E-2"/>
                  <c:y val="-6.6368830511434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7C1-4DD8-BBF9-C5C7F2491505}"/>
                </c:ext>
              </c:extLst>
            </c:dLbl>
            <c:dLbl>
              <c:idx val="3"/>
              <c:layout>
                <c:manualLayout>
                  <c:x val="-4.0831716042743327E-2"/>
                  <c:y val="-6.1814285792509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7C1-4DD8-BBF9-C5C7F2491505}"/>
                </c:ext>
              </c:extLst>
            </c:dLbl>
            <c:dLbl>
              <c:idx val="4"/>
              <c:layout>
                <c:manualLayout>
                  <c:x val="-4.2687703135595251E-2"/>
                  <c:y val="-5.4087500068445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7C1-4DD8-BBF9-C5C7F2491505}"/>
                </c:ext>
              </c:extLst>
            </c:dLbl>
            <c:dLbl>
              <c:idx val="5"/>
              <c:layout>
                <c:manualLayout>
                  <c:x val="-3.526375476418734E-2"/>
                  <c:y val="-7.3404464378605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7C1-4DD8-BBF9-C5C7F2491505}"/>
                </c:ext>
              </c:extLst>
            </c:dLbl>
            <c:dLbl>
              <c:idx val="6"/>
              <c:layout>
                <c:manualLayout>
                  <c:x val="-3.8975728949891202E-2"/>
                  <c:y val="-6.9541071516573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7C1-4DD8-BBF9-C5C7F2491505}"/>
                </c:ext>
              </c:extLst>
            </c:dLbl>
            <c:dLbl>
              <c:idx val="7"/>
              <c:layout>
                <c:manualLayout>
                  <c:x val="-5.196763859985503E-2"/>
                  <c:y val="-6.1814285792509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7C1-4DD8-BBF9-C5C7F2491505}"/>
                </c:ext>
              </c:extLst>
            </c:dLbl>
            <c:dLbl>
              <c:idx val="8"/>
              <c:layout>
                <c:manualLayout>
                  <c:x val="-4.4543690228447244E-2"/>
                  <c:y val="-5.0224107206414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7C1-4DD8-BBF9-C5C7F2491505}"/>
                </c:ext>
              </c:extLst>
            </c:dLbl>
            <c:dLbl>
              <c:idx val="9"/>
              <c:layout>
                <c:manualLayout>
                  <c:x val="-4.8255664414151099E-2"/>
                  <c:y val="-4.2497321482350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7C1-4DD8-BBF9-C5C7F2491505}"/>
                </c:ext>
              </c:extLst>
            </c:dLbl>
            <c:dLbl>
              <c:idx val="10"/>
              <c:layout>
                <c:manualLayout>
                  <c:x val="-3.143851714070716E-2"/>
                  <c:y val="-4.1506799163687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7C1-4DD8-BBF9-C5C7F2491505}"/>
                </c:ext>
              </c:extLst>
            </c:dLbl>
            <c:dLbl>
              <c:idx val="11"/>
              <c:layout>
                <c:manualLayout>
                  <c:x val="-3.5301489983358095E-2"/>
                  <c:y val="-4.1109942552901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7C1-4DD8-BBF9-C5C7F2491505}"/>
                </c:ext>
              </c:extLst>
            </c:dLbl>
            <c:dLbl>
              <c:idx val="12"/>
              <c:layout>
                <c:manualLayout>
                  <c:x val="-2.2271845114223584E-2"/>
                  <c:y val="2.6077903801966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7C1-4DD8-BBF9-C5C7F2491505}"/>
                </c:ext>
              </c:extLst>
            </c:dLbl>
            <c:dLbl>
              <c:idx val="13"/>
              <c:layout>
                <c:manualLayout>
                  <c:x val="-2.3637121648568259E-2"/>
                  <c:y val="5.7553919574062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A5-4396-ABEB-1CC8A5A41B30}"/>
                </c:ext>
              </c:extLst>
            </c:dLbl>
            <c:dLbl>
              <c:idx val="14"/>
              <c:layout>
                <c:manualLayout>
                  <c:x val="-2.3637121648568259E-2"/>
                  <c:y val="6.5775908084642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A5-4396-ABEB-1CC8A5A41B30}"/>
                </c:ext>
              </c:extLst>
            </c:dLbl>
            <c:dLbl>
              <c:idx val="15"/>
              <c:layout>
                <c:manualLayout>
                  <c:x val="-1.6197179905180603E-2"/>
                  <c:y val="-2.4665965531740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CB-46C0-BC69-71C26E34C293}"/>
                </c:ext>
              </c:extLst>
            </c:dLbl>
            <c:dLbl>
              <c:idx val="16"/>
              <c:layout>
                <c:manualLayout>
                  <c:x val="-2.6995299841967805E-2"/>
                  <c:y val="-2.0554971276450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CB-46C0-BC69-71C26E34C293}"/>
                </c:ext>
              </c:extLst>
            </c:dLbl>
            <c:dLbl>
              <c:idx val="17"/>
              <c:layout>
                <c:manualLayout>
                  <c:x val="-2.6995299841967673E-2"/>
                  <c:y val="-2.8776959787031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5CB-46C0-BC69-71C26E34C293}"/>
                </c:ext>
              </c:extLst>
            </c:dLbl>
            <c:dLbl>
              <c:idx val="18"/>
              <c:tx>
                <c:rich>
                  <a:bodyPr/>
                  <a:lstStyle/>
                  <a:p>
                    <a:fld id="{BF149A2D-DD15-4693-BBB6-A905A15D2FB7}" type="VALUE">
                      <a:rPr lang="en-US" b="1"/>
                      <a:pPr/>
                      <a:t>[WARTOŚĆ]</a:t>
                    </a:fld>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CF-4BFA-9E4B-922A16D275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Arkusz1!$C$2:$C$20</c:f>
              <c:numCache>
                <c:formatCode>General</c:formatCode>
                <c:ptCount val="19"/>
                <c:pt idx="0">
                  <c:v>302</c:v>
                </c:pt>
                <c:pt idx="1">
                  <c:v>200</c:v>
                </c:pt>
                <c:pt idx="2">
                  <c:v>308</c:v>
                </c:pt>
                <c:pt idx="3">
                  <c:v>314</c:v>
                </c:pt>
                <c:pt idx="4">
                  <c:v>430</c:v>
                </c:pt>
                <c:pt idx="5">
                  <c:v>302</c:v>
                </c:pt>
                <c:pt idx="6">
                  <c:v>306</c:v>
                </c:pt>
                <c:pt idx="7">
                  <c:v>236</c:v>
                </c:pt>
                <c:pt idx="8">
                  <c:v>302</c:v>
                </c:pt>
                <c:pt idx="9">
                  <c:v>288</c:v>
                </c:pt>
                <c:pt idx="10">
                  <c:v>373</c:v>
                </c:pt>
                <c:pt idx="11">
                  <c:v>329</c:v>
                </c:pt>
                <c:pt idx="12">
                  <c:v>290</c:v>
                </c:pt>
                <c:pt idx="13">
                  <c:v>612</c:v>
                </c:pt>
                <c:pt idx="14">
                  <c:v>817</c:v>
                </c:pt>
                <c:pt idx="15">
                  <c:v>564</c:v>
                </c:pt>
                <c:pt idx="16">
                  <c:v>407</c:v>
                </c:pt>
                <c:pt idx="17">
                  <c:v>312</c:v>
                </c:pt>
                <c:pt idx="18">
                  <c:v>198</c:v>
                </c:pt>
              </c:numCache>
            </c:numRef>
          </c:val>
          <c:smooth val="0"/>
          <c:extLst>
            <c:ext xmlns:c16="http://schemas.microsoft.com/office/drawing/2014/chart" uri="{C3380CC4-5D6E-409C-BE32-E72D297353CC}">
              <c16:uniqueId val="{0000001B-77C1-4DD8-BBF9-C5C7F2491505}"/>
            </c:ext>
          </c:extLst>
        </c:ser>
        <c:ser>
          <c:idx val="2"/>
          <c:order val="2"/>
          <c:tx>
            <c:strRef>
              <c:f>Arkusz1!$D$1</c:f>
              <c:strCache>
                <c:ptCount val="1"/>
                <c:pt idx="0">
                  <c:v>RAZEM</c:v>
                </c:pt>
              </c:strCache>
            </c:strRef>
          </c:tx>
          <c:spPr>
            <a:ln w="22225" cap="rnd">
              <a:solidFill>
                <a:schemeClr val="accent5">
                  <a:tint val="65000"/>
                </a:schemeClr>
              </a:solidFill>
            </a:ln>
            <a:effectLst>
              <a:glow rad="139700">
                <a:schemeClr val="accent5">
                  <a:tint val="65000"/>
                  <a:satMod val="175000"/>
                  <a:alpha val="14000"/>
                </a:schemeClr>
              </a:glow>
            </a:effectLst>
          </c:spPr>
          <c:marker>
            <c:symbol val="none"/>
          </c:marker>
          <c:dLbls>
            <c:dLbl>
              <c:idx val="0"/>
              <c:layout>
                <c:manualLayout>
                  <c:x val="-4.0831716042743327E-2"/>
                  <c:y val="-0.115901785860955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7C1-4DD8-BBF9-C5C7F2491505}"/>
                </c:ext>
              </c:extLst>
            </c:dLbl>
            <c:dLbl>
              <c:idx val="1"/>
              <c:layout>
                <c:manualLayout>
                  <c:x val="-4.4543690228447244E-2"/>
                  <c:y val="-6.1814285792509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7C1-4DD8-BBF9-C5C7F2491505}"/>
                </c:ext>
              </c:extLst>
            </c:dLbl>
            <c:dLbl>
              <c:idx val="2"/>
              <c:layout>
                <c:manualLayout>
                  <c:x val="-4.8255664414151099E-2"/>
                  <c:y val="-9.6584821550796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7C1-4DD8-BBF9-C5C7F2491505}"/>
                </c:ext>
              </c:extLst>
            </c:dLbl>
            <c:dLbl>
              <c:idx val="3"/>
              <c:layout>
                <c:manualLayout>
                  <c:x val="-4.0831716042743327E-2"/>
                  <c:y val="-6.1814285792509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7C1-4DD8-BBF9-C5C7F2491505}"/>
                </c:ext>
              </c:extLst>
            </c:dLbl>
            <c:dLbl>
              <c:idx val="4"/>
              <c:layout>
                <c:manualLayout>
                  <c:x val="-4.2687703135595251E-2"/>
                  <c:y val="-6.9541071516573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7C1-4DD8-BBF9-C5C7F2491505}"/>
                </c:ext>
              </c:extLst>
            </c:dLbl>
            <c:dLbl>
              <c:idx val="5"/>
              <c:layout>
                <c:manualLayout>
                  <c:x val="-3.526375476418734E-2"/>
                  <c:y val="-6.9541071516573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7C1-4DD8-BBF9-C5C7F2491505}"/>
                </c:ext>
              </c:extLst>
            </c:dLbl>
            <c:dLbl>
              <c:idx val="6"/>
              <c:layout>
                <c:manualLayout>
                  <c:x val="-3.8975728949891202E-2"/>
                  <c:y val="-6.5677678654541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7C1-4DD8-BBF9-C5C7F2491505}"/>
                </c:ext>
              </c:extLst>
            </c:dLbl>
            <c:dLbl>
              <c:idx val="7"/>
              <c:layout>
                <c:manualLayout>
                  <c:x val="-5.196763859985503E-2"/>
                  <c:y val="-6.5677678654541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7C1-4DD8-BBF9-C5C7F2491505}"/>
                </c:ext>
              </c:extLst>
            </c:dLbl>
            <c:dLbl>
              <c:idx val="8"/>
              <c:layout>
                <c:manualLayout>
                  <c:x val="-4.4543690228447244E-2"/>
                  <c:y val="-5.4087500068445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77C1-4DD8-BBF9-C5C7F2491505}"/>
                </c:ext>
              </c:extLst>
            </c:dLbl>
            <c:dLbl>
              <c:idx val="9"/>
              <c:layout>
                <c:manualLayout>
                  <c:x val="-4.8255664414151099E-2"/>
                  <c:y val="-6.5677678654541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77C1-4DD8-BBF9-C5C7F2491505}"/>
                </c:ext>
              </c:extLst>
            </c:dLbl>
            <c:dLbl>
              <c:idx val="10"/>
              <c:layout>
                <c:manualLayout>
                  <c:x val="-3.7119741857039333E-2"/>
                  <c:y val="-7.7267857240637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7C1-4DD8-BBF9-C5C7F2491505}"/>
                </c:ext>
              </c:extLst>
            </c:dLbl>
            <c:dLbl>
              <c:idx val="11"/>
              <c:layout>
                <c:manualLayout>
                  <c:x val="-3.7119741857039167E-2"/>
                  <c:y val="-3.7668083269507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77C1-4DD8-BBF9-C5C7F2491505}"/>
                </c:ext>
              </c:extLst>
            </c:dLbl>
            <c:dLbl>
              <c:idx val="12"/>
              <c:layout>
                <c:manualLayout>
                  <c:x val="-4.0454267967934832E-2"/>
                  <c:y val="-8.3705669643738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77C1-4DD8-BBF9-C5C7F2491505}"/>
                </c:ext>
              </c:extLst>
            </c:dLbl>
            <c:dLbl>
              <c:idx val="13"/>
              <c:layout>
                <c:manualLayout>
                  <c:x val="-4.7274243297136517E-2"/>
                  <c:y val="-4.9331931063481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A5-4396-ABEB-1CC8A5A41B30}"/>
                </c:ext>
              </c:extLst>
            </c:dLbl>
            <c:dLbl>
              <c:idx val="14"/>
              <c:layout>
                <c:manualLayout>
                  <c:x val="-2.3637121648568259E-2"/>
                  <c:y val="-6.5775908084642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A5-4396-ABEB-1CC8A5A41B30}"/>
                </c:ext>
              </c:extLst>
            </c:dLbl>
            <c:dLbl>
              <c:idx val="15"/>
              <c:layout>
                <c:manualLayout>
                  <c:x val="-1.6197179905180603E-2"/>
                  <c:y val="-4.9331931063481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CB-46C0-BC69-71C26E34C293}"/>
                </c:ext>
              </c:extLst>
            </c:dLbl>
            <c:dLbl>
              <c:idx val="16"/>
              <c:layout>
                <c:manualLayout>
                  <c:x val="-1.6197179905180735E-2"/>
                  <c:y val="-5.3442925318771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CB-46C0-BC69-71C26E34C293}"/>
                </c:ext>
              </c:extLst>
            </c:dLbl>
            <c:dLbl>
              <c:idx val="17"/>
              <c:layout>
                <c:manualLayout>
                  <c:x val="-2.6995299841967673E-2"/>
                  <c:y val="-4.522093680819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CB-46C0-BC69-71C26E34C293}"/>
                </c:ext>
              </c:extLst>
            </c:dLbl>
            <c:dLbl>
              <c:idx val="18"/>
              <c:layout>
                <c:manualLayout>
                  <c:x val="0"/>
                  <c:y val="-7.5367357363509203E-17"/>
                </c:manualLayout>
              </c:layout>
              <c:tx>
                <c:rich>
                  <a:bodyPr/>
                  <a:lstStyle/>
                  <a:p>
                    <a:fld id="{6B58EFC0-CC0C-47C8-986C-90B3C820363A}" type="VALUE">
                      <a:rPr lang="en-US" b="1"/>
                      <a:pPr/>
                      <a:t>[WARTOŚĆ]</a:t>
                    </a:fld>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CF-4BFA-9E4B-922A16D275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Arkusz1!$D$2:$D$20</c:f>
              <c:numCache>
                <c:formatCode>General</c:formatCode>
                <c:ptCount val="19"/>
                <c:pt idx="0">
                  <c:v>482</c:v>
                </c:pt>
                <c:pt idx="1">
                  <c:v>702</c:v>
                </c:pt>
                <c:pt idx="2">
                  <c:v>613</c:v>
                </c:pt>
                <c:pt idx="3">
                  <c:v>549</c:v>
                </c:pt>
                <c:pt idx="4">
                  <c:v>589</c:v>
                </c:pt>
                <c:pt idx="5">
                  <c:v>511</c:v>
                </c:pt>
                <c:pt idx="6">
                  <c:v>464</c:v>
                </c:pt>
                <c:pt idx="7">
                  <c:v>388</c:v>
                </c:pt>
                <c:pt idx="8">
                  <c:v>478</c:v>
                </c:pt>
                <c:pt idx="9">
                  <c:v>464</c:v>
                </c:pt>
                <c:pt idx="10">
                  <c:v>505</c:v>
                </c:pt>
                <c:pt idx="11">
                  <c:v>513</c:v>
                </c:pt>
                <c:pt idx="12">
                  <c:v>512</c:v>
                </c:pt>
                <c:pt idx="13">
                  <c:v>772</c:v>
                </c:pt>
                <c:pt idx="14">
                  <c:v>977</c:v>
                </c:pt>
                <c:pt idx="15">
                  <c:v>721</c:v>
                </c:pt>
                <c:pt idx="16">
                  <c:v>536</c:v>
                </c:pt>
                <c:pt idx="17">
                  <c:v>443</c:v>
                </c:pt>
                <c:pt idx="18">
                  <c:v>326</c:v>
                </c:pt>
              </c:numCache>
            </c:numRef>
          </c:val>
          <c:smooth val="0"/>
          <c:extLst>
            <c:ext xmlns:c16="http://schemas.microsoft.com/office/drawing/2014/chart" uri="{C3380CC4-5D6E-409C-BE32-E72D297353CC}">
              <c16:uniqueId val="{00000029-77C1-4DD8-BBF9-C5C7F2491505}"/>
            </c:ext>
          </c:extLst>
        </c:ser>
        <c:dLbls>
          <c:showLegendKey val="0"/>
          <c:showVal val="1"/>
          <c:showCatName val="0"/>
          <c:showSerName val="0"/>
          <c:showPercent val="0"/>
          <c:showBubbleSize val="0"/>
        </c:dLbls>
        <c:smooth val="0"/>
        <c:axId val="188037760"/>
        <c:axId val="188064512"/>
      </c:lineChart>
      <c:catAx>
        <c:axId val="18803776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75000"/>
                  </a:schemeClr>
                </a:solidFill>
                <a:latin typeface="+mn-lt"/>
                <a:ea typeface="+mn-ea"/>
                <a:cs typeface="+mn-cs"/>
              </a:defRPr>
            </a:pPr>
            <a:endParaRPr lang="pl-PL"/>
          </a:p>
        </c:txPr>
        <c:crossAx val="188064512"/>
        <c:crosses val="autoZero"/>
        <c:auto val="1"/>
        <c:lblAlgn val="ctr"/>
        <c:lblOffset val="100"/>
        <c:noMultiLvlLbl val="0"/>
      </c:catAx>
      <c:valAx>
        <c:axId val="18806451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pl-PL"/>
          </a:p>
        </c:txPr>
        <c:crossAx val="18803776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pl-PL"/>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pl-PL"/>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90392000453333"/>
          <c:y val="0.10913040816076611"/>
          <c:w val="0.7393617021276595"/>
          <c:h val="0.74496644295302061"/>
        </c:manualLayout>
      </c:layout>
      <c:barChart>
        <c:barDir val="bar"/>
        <c:grouping val="stacked"/>
        <c:varyColors val="0"/>
        <c:ser>
          <c:idx val="0"/>
          <c:order val="0"/>
          <c:tx>
            <c:strRef>
              <c:f>Sheet1!$B$1</c:f>
              <c:strCache>
                <c:ptCount val="1"/>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1-1DA3-4326-B654-708D141484EF}"/>
              </c:ext>
            </c:extLst>
          </c:dPt>
          <c:dPt>
            <c:idx val="1"/>
            <c:invertIfNegative val="0"/>
            <c:bubble3D val="0"/>
            <c:extLst>
              <c:ext xmlns:c16="http://schemas.microsoft.com/office/drawing/2014/chart" uri="{C3380CC4-5D6E-409C-BE32-E72D297353CC}">
                <c16:uniqueId val="{00000003-1DA3-4326-B654-708D141484EF}"/>
              </c:ext>
            </c:extLst>
          </c:dPt>
          <c:dPt>
            <c:idx val="2"/>
            <c:invertIfNegative val="0"/>
            <c:bubble3D val="0"/>
            <c:extLst>
              <c:ext xmlns:c16="http://schemas.microsoft.com/office/drawing/2014/chart" uri="{C3380CC4-5D6E-409C-BE32-E72D297353CC}">
                <c16:uniqueId val="{00000005-1DA3-4326-B654-708D141484EF}"/>
              </c:ext>
            </c:extLst>
          </c:dPt>
          <c:dPt>
            <c:idx val="3"/>
            <c:invertIfNegative val="0"/>
            <c:bubble3D val="0"/>
            <c:extLst>
              <c:ext xmlns:c16="http://schemas.microsoft.com/office/drawing/2014/chart" uri="{C3380CC4-5D6E-409C-BE32-E72D297353CC}">
                <c16:uniqueId val="{00000007-1DA3-4326-B654-708D141484EF}"/>
              </c:ext>
            </c:extLst>
          </c:dPt>
          <c:dPt>
            <c:idx val="4"/>
            <c:invertIfNegative val="0"/>
            <c:bubble3D val="0"/>
            <c:extLst>
              <c:ext xmlns:c16="http://schemas.microsoft.com/office/drawing/2014/chart" uri="{C3380CC4-5D6E-409C-BE32-E72D297353CC}">
                <c16:uniqueId val="{00000009-1DA3-4326-B654-708D141484EF}"/>
              </c:ext>
            </c:extLst>
          </c:dPt>
          <c:dLbls>
            <c:dLbl>
              <c:idx val="0"/>
              <c:layout>
                <c:manualLayout>
                  <c:x val="4.982280864641498E-2"/>
                  <c:y val="-1.2441984349551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A3-4326-B654-708D141484EF}"/>
                </c:ext>
              </c:extLst>
            </c:dLbl>
            <c:dLbl>
              <c:idx val="1"/>
              <c:layout>
                <c:manualLayout>
                  <c:x val="0.10802002127281972"/>
                  <c:y val="-1.2441801252358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A3-4326-B654-708D141484EF}"/>
                </c:ext>
              </c:extLst>
            </c:dLbl>
            <c:dLbl>
              <c:idx val="2"/>
              <c:layout>
                <c:manualLayout>
                  <c:x val="0.2439451047576186"/>
                  <c:y val="3.48282081024238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A3-4326-B654-708D141484EF}"/>
                </c:ext>
              </c:extLst>
            </c:dLbl>
            <c:dLbl>
              <c:idx val="3"/>
              <c:layout>
                <c:manualLayout>
                  <c:x val="0.16246391218060308"/>
                  <c:y val="-2.2745195898223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A3-4326-B654-708D141484EF}"/>
                </c:ext>
              </c:extLst>
            </c:dLbl>
            <c:dLbl>
              <c:idx val="4"/>
              <c:layout>
                <c:manualLayout>
                  <c:x val="0.12185982325232882"/>
                  <c:y val="-7.58173196607443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A3-4326-B654-708D141484E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PRACOWNICY KORPUSU SŁUŻBY CYWILNEJ</c:v>
                </c:pt>
                <c:pt idx="1">
                  <c:v>SZEREGOWI</c:v>
                </c:pt>
                <c:pt idx="2">
                  <c:v>PODOFICEROWIE</c:v>
                </c:pt>
                <c:pt idx="3">
                  <c:v>ASPIRANCI</c:v>
                </c:pt>
                <c:pt idx="4">
                  <c:v>OFICEROWIE</c:v>
                </c:pt>
              </c:strCache>
            </c:strRef>
          </c:cat>
          <c:val>
            <c:numRef>
              <c:f>Sheet1!$B$2:$B$6</c:f>
              <c:numCache>
                <c:formatCode>General</c:formatCode>
                <c:ptCount val="5"/>
                <c:pt idx="0">
                  <c:v>2</c:v>
                </c:pt>
                <c:pt idx="1">
                  <c:v>8</c:v>
                </c:pt>
                <c:pt idx="2">
                  <c:v>20</c:v>
                </c:pt>
                <c:pt idx="3">
                  <c:v>10</c:v>
                </c:pt>
                <c:pt idx="4">
                  <c:v>9</c:v>
                </c:pt>
              </c:numCache>
            </c:numRef>
          </c:val>
          <c:extLst>
            <c:ext xmlns:c16="http://schemas.microsoft.com/office/drawing/2014/chart" uri="{C3380CC4-5D6E-409C-BE32-E72D297353CC}">
              <c16:uniqueId val="{0000000A-1DA3-4326-B654-708D141484EF}"/>
            </c:ext>
          </c:extLst>
        </c:ser>
        <c:dLbls>
          <c:showLegendKey val="0"/>
          <c:showVal val="1"/>
          <c:showCatName val="0"/>
          <c:showSerName val="0"/>
          <c:showPercent val="0"/>
          <c:showBubbleSize val="0"/>
        </c:dLbls>
        <c:gapWidth val="150"/>
        <c:overlap val="100"/>
        <c:axId val="81779712"/>
        <c:axId val="84710144"/>
      </c:barChart>
      <c:catAx>
        <c:axId val="8177971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pl-PL"/>
          </a:p>
        </c:txPr>
        <c:crossAx val="84710144"/>
        <c:crosses val="autoZero"/>
        <c:auto val="1"/>
        <c:lblAlgn val="ctr"/>
        <c:lblOffset val="100"/>
        <c:tickLblSkip val="1"/>
        <c:tickMarkSkip val="1"/>
        <c:noMultiLvlLbl val="0"/>
      </c:catAx>
      <c:valAx>
        <c:axId val="84710144"/>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in"/>
        <c:minorTickMark val="in"/>
        <c:tickLblPos val="nextTo"/>
        <c:spPr>
          <a:noFill/>
          <a:ln>
            <a:solidFill>
              <a:schemeClr val="accent1"/>
            </a:solid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pl-PL"/>
          </a:p>
        </c:txPr>
        <c:crossAx val="81779712"/>
        <c:crosses val="autoZero"/>
        <c:crossBetween val="between"/>
        <c:majorUnit val="5"/>
        <c:minorUnit val="1"/>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pl-PL" dirty="0"/>
              <a:t>Wydatki w 2025 roku</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pl-PL"/>
        </a:p>
      </c:txPr>
    </c:title>
    <c:autoTitleDeleted val="0"/>
    <c:plotArea>
      <c:layout>
        <c:manualLayout>
          <c:layoutTarget val="inner"/>
          <c:xMode val="edge"/>
          <c:yMode val="edge"/>
          <c:x val="0.12885051113256588"/>
          <c:y val="0.24788096664790776"/>
          <c:w val="0.46159875037358905"/>
          <c:h val="0.71673271768058422"/>
        </c:manualLayout>
      </c:layout>
      <c:pieChart>
        <c:varyColors val="1"/>
        <c:ser>
          <c:idx val="0"/>
          <c:order val="0"/>
          <c:tx>
            <c:strRef>
              <c:f>Arkusz1!$B$1</c:f>
              <c:strCache>
                <c:ptCount val="1"/>
                <c:pt idx="0">
                  <c:v>Wydatki w 2024</c:v>
                </c:pt>
              </c:strCache>
            </c:strRef>
          </c:tx>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4CD-49E4-8305-A2D745A82A6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4CD-49E4-8305-A2D745A82A6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4CD-49E4-8305-A2D745A82A6C}"/>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4CD-49E4-8305-A2D745A82A6C}"/>
              </c:ext>
            </c:extLst>
          </c:dPt>
          <c:dLbls>
            <c:dLbl>
              <c:idx val="0"/>
              <c:layout>
                <c:manualLayout>
                  <c:x val="-0.10249232870839077"/>
                  <c:y val="-0.137617451149382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CD-49E4-8305-A2D745A82A6C}"/>
                </c:ext>
              </c:extLst>
            </c:dLbl>
            <c:dLbl>
              <c:idx val="1"/>
              <c:layout>
                <c:manualLayout>
                  <c:x val="8.0434794994288336E-2"/>
                  <c:y val="-7.255156893031214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CD-49E4-8305-A2D745A82A6C}"/>
                </c:ext>
              </c:extLst>
            </c:dLbl>
            <c:dLbl>
              <c:idx val="2"/>
              <c:layout>
                <c:manualLayout>
                  <c:x val="6.2023820514465526E-2"/>
                  <c:y val="0.1346058129758365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CD-49E4-8305-A2D745A82A6C}"/>
                </c:ext>
              </c:extLst>
            </c:dLbl>
            <c:dLbl>
              <c:idx val="3"/>
              <c:layout>
                <c:manualLayout>
                  <c:x val="0.1448035332256529"/>
                  <c:y val="1.694457380431094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4CD-49E4-8305-A2D745A82A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pl-PL"/>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Arkusz1!$A$2:$A$5</c:f>
              <c:strCache>
                <c:ptCount val="4"/>
                <c:pt idx="0">
                  <c:v>Uposażenie i pochodne</c:v>
                </c:pt>
                <c:pt idx="1">
                  <c:v>Wydatki rzeczowe</c:v>
                </c:pt>
                <c:pt idx="2">
                  <c:v>Świadczenia i ekwiwalenty</c:v>
                </c:pt>
                <c:pt idx="3">
                  <c:v>Zakupy inwestycyjne</c:v>
                </c:pt>
              </c:strCache>
            </c:strRef>
          </c:cat>
          <c:val>
            <c:numRef>
              <c:f>Arkusz1!$B$2:$B$5</c:f>
              <c:numCache>
                <c:formatCode>0%</c:formatCode>
                <c:ptCount val="4"/>
                <c:pt idx="0">
                  <c:v>0.67</c:v>
                </c:pt>
                <c:pt idx="1">
                  <c:v>0.14000000000000001</c:v>
                </c:pt>
                <c:pt idx="2">
                  <c:v>0.18</c:v>
                </c:pt>
                <c:pt idx="3">
                  <c:v>0.01</c:v>
                </c:pt>
              </c:numCache>
            </c:numRef>
          </c:val>
          <c:extLst>
            <c:ext xmlns:c16="http://schemas.microsoft.com/office/drawing/2014/chart" uri="{C3380CC4-5D6E-409C-BE32-E72D297353CC}">
              <c16:uniqueId val="{00000008-14CD-49E4-8305-A2D745A82A6C}"/>
            </c:ext>
          </c:extLst>
        </c:ser>
        <c:dLbls>
          <c:showLegendKey val="0"/>
          <c:showVal val="0"/>
          <c:showCatName val="0"/>
          <c:showSerName val="0"/>
          <c:showPercent val="1"/>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pl-PL"/>
          </a:p>
        </c:txPr>
      </c:legendEntry>
      <c:layout>
        <c:manualLayout>
          <c:xMode val="edge"/>
          <c:yMode val="edge"/>
          <c:x val="0.61713526353096926"/>
          <c:y val="0.28654761185267702"/>
          <c:w val="0.36796028923233881"/>
          <c:h val="0.602133429844516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pl-PL"/>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57" tIns="47778" rIns="95557" bIns="47778" rtlCol="0"/>
          <a:lstStyle>
            <a:lvl1pPr algn="l">
              <a:defRPr sz="1300"/>
            </a:lvl1pPr>
          </a:lstStyle>
          <a:p>
            <a:endParaRPr lang="en-US" dirty="0"/>
          </a:p>
        </p:txBody>
      </p:sp>
      <p:sp>
        <p:nvSpPr>
          <p:cNvPr id="3" name="Date Placeholder 2"/>
          <p:cNvSpPr>
            <a:spLocks noGrp="1"/>
          </p:cNvSpPr>
          <p:nvPr>
            <p:ph type="dt" sz="quarter" idx="1"/>
          </p:nvPr>
        </p:nvSpPr>
        <p:spPr>
          <a:xfrm>
            <a:off x="3850444" y="1"/>
            <a:ext cx="2945659" cy="496332"/>
          </a:xfrm>
          <a:prstGeom prst="rect">
            <a:avLst/>
          </a:prstGeom>
        </p:spPr>
        <p:txBody>
          <a:bodyPr vert="horz" lIns="95557" tIns="47778" rIns="95557" bIns="47778" rtlCol="0"/>
          <a:lstStyle>
            <a:lvl1pPr algn="r">
              <a:defRPr sz="1300"/>
            </a:lvl1pPr>
          </a:lstStyle>
          <a:p>
            <a:fld id="{8B58C52C-0A73-47AB-B7E8-17BDE63BDC02}" type="datetimeFigureOut">
              <a:rPr lang="en-US" smtClean="0"/>
              <a:pPr/>
              <a:t>2/16/2026</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5557" tIns="47778" rIns="95557" bIns="47778"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5557" tIns="47778" rIns="95557" bIns="47778" rtlCol="0" anchor="b"/>
          <a:lstStyle>
            <a:lvl1pPr algn="r">
              <a:defRPr sz="1300"/>
            </a:lvl1pPr>
          </a:lstStyle>
          <a:p>
            <a:fld id="{76678223-79FE-4D67-BD9F-5547A4CC59E4}" type="slidenum">
              <a:rPr lang="en-US" smtClean="0"/>
              <a:pPr/>
              <a:t>‹#›</a:t>
            </a:fld>
            <a:endParaRPr lang="en-US" dirty="0"/>
          </a:p>
        </p:txBody>
      </p:sp>
    </p:spTree>
    <p:extLst>
      <p:ext uri="{BB962C8B-B14F-4D97-AF65-F5344CB8AC3E}">
        <p14:creationId xmlns:p14="http://schemas.microsoft.com/office/powerpoint/2010/main" val="1440371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57" tIns="47778" rIns="95557" bIns="47778" rtlCol="0"/>
          <a:lstStyle>
            <a:lvl1pPr algn="l">
              <a:defRPr sz="1300"/>
            </a:lvl1pPr>
          </a:lstStyle>
          <a:p>
            <a:endParaRPr lang="en-US" dirty="0"/>
          </a:p>
        </p:txBody>
      </p:sp>
      <p:sp>
        <p:nvSpPr>
          <p:cNvPr id="3" name="Date Placeholder 2"/>
          <p:cNvSpPr>
            <a:spLocks noGrp="1"/>
          </p:cNvSpPr>
          <p:nvPr>
            <p:ph type="dt" idx="1"/>
          </p:nvPr>
        </p:nvSpPr>
        <p:spPr>
          <a:xfrm>
            <a:off x="3850444" y="1"/>
            <a:ext cx="2945659" cy="496332"/>
          </a:xfrm>
          <a:prstGeom prst="rect">
            <a:avLst/>
          </a:prstGeom>
        </p:spPr>
        <p:txBody>
          <a:bodyPr vert="horz" lIns="95557" tIns="47778" rIns="95557" bIns="47778" rtlCol="0"/>
          <a:lstStyle>
            <a:lvl1pPr algn="r">
              <a:defRPr sz="1300"/>
            </a:lvl1pPr>
          </a:lstStyle>
          <a:p>
            <a:fld id="{CAEF9A68-C0F6-48A3-804F-223802A96E56}" type="datetimeFigureOut">
              <a:rPr lang="en-US" smtClean="0"/>
              <a:pPr/>
              <a:t>2/16/2026</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57" tIns="47778" rIns="95557" bIns="47778"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57" tIns="47778" rIns="95557" bIns="477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5557" tIns="47778" rIns="95557" bIns="47778"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5557" tIns="47778" rIns="95557" bIns="47778" rtlCol="0" anchor="b"/>
          <a:lstStyle>
            <a:lvl1pPr algn="r">
              <a:defRPr sz="1300"/>
            </a:lvl1pPr>
          </a:lstStyle>
          <a:p>
            <a:fld id="{DFFE86B9-5B45-4031-A575-A5A4AFEC8072}" type="slidenum">
              <a:rPr lang="en-US" smtClean="0"/>
              <a:pPr/>
              <a:t>‹#›</a:t>
            </a:fld>
            <a:endParaRPr lang="en-US" dirty="0"/>
          </a:p>
        </p:txBody>
      </p:sp>
    </p:spTree>
    <p:extLst>
      <p:ext uri="{BB962C8B-B14F-4D97-AF65-F5344CB8AC3E}">
        <p14:creationId xmlns:p14="http://schemas.microsoft.com/office/powerpoint/2010/main" val="244863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a:t>
            </a:fld>
            <a:endParaRPr lang="en-US" dirty="0"/>
          </a:p>
        </p:txBody>
      </p:sp>
    </p:spTree>
    <p:extLst>
      <p:ext uri="{BB962C8B-B14F-4D97-AF65-F5344CB8AC3E}">
        <p14:creationId xmlns:p14="http://schemas.microsoft.com/office/powerpoint/2010/main" val="232653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8</a:t>
            </a:fld>
            <a:endParaRPr lang="en-US" dirty="0"/>
          </a:p>
        </p:txBody>
      </p:sp>
    </p:spTree>
    <p:extLst>
      <p:ext uri="{BB962C8B-B14F-4D97-AF65-F5344CB8AC3E}">
        <p14:creationId xmlns:p14="http://schemas.microsoft.com/office/powerpoint/2010/main" val="107897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21</a:t>
            </a:fld>
            <a:endParaRPr lang="en-US" dirty="0"/>
          </a:p>
        </p:txBody>
      </p:sp>
    </p:spTree>
    <p:extLst>
      <p:ext uri="{BB962C8B-B14F-4D97-AF65-F5344CB8AC3E}">
        <p14:creationId xmlns:p14="http://schemas.microsoft.com/office/powerpoint/2010/main" val="159607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45</a:t>
            </a:fld>
            <a:endParaRPr lang="en-US" dirty="0"/>
          </a:p>
        </p:txBody>
      </p:sp>
    </p:spTree>
    <p:extLst>
      <p:ext uri="{BB962C8B-B14F-4D97-AF65-F5344CB8AC3E}">
        <p14:creationId xmlns:p14="http://schemas.microsoft.com/office/powerpoint/2010/main" val="9610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95B58-342A-FE8D-AEFE-41F33849E40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FBB8631-4EF3-0751-F7B8-0B018DB4085D}"/>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81A8EBA-DAB7-529C-2EBC-B3BB3A67C8D2}"/>
              </a:ext>
            </a:extLst>
          </p:cNvPr>
          <p:cNvSpPr>
            <a:spLocks noGrp="1"/>
          </p:cNvSpPr>
          <p:nvPr>
            <p:ph type="body" idx="1"/>
          </p:nvPr>
        </p:nvSpPr>
        <p:spPr/>
        <p:txBody>
          <a:bodyPr>
            <a:normAutofit/>
          </a:bodyPr>
          <a:lstStyle/>
          <a:p>
            <a:endParaRPr lang="pl-PL"/>
          </a:p>
        </p:txBody>
      </p:sp>
      <p:sp>
        <p:nvSpPr>
          <p:cNvPr id="4" name="Symbol zastępczy numeru slajdu 3">
            <a:extLst>
              <a:ext uri="{FF2B5EF4-FFF2-40B4-BE49-F238E27FC236}">
                <a16:creationId xmlns:a16="http://schemas.microsoft.com/office/drawing/2014/main" id="{65B46541-8B31-E2F1-2F48-D692104192AB}"/>
              </a:ext>
            </a:extLst>
          </p:cNvPr>
          <p:cNvSpPr>
            <a:spLocks noGrp="1"/>
          </p:cNvSpPr>
          <p:nvPr>
            <p:ph type="sldNum" sz="quarter" idx="10"/>
          </p:nvPr>
        </p:nvSpPr>
        <p:spPr/>
        <p:txBody>
          <a:bodyPr/>
          <a:lstStyle/>
          <a:p>
            <a:fld id="{DFFE86B9-5B45-4031-A575-A5A4AFEC8072}" type="slidenum">
              <a:rPr lang="en-US" smtClean="0"/>
              <a:pPr/>
              <a:t>46</a:t>
            </a:fld>
            <a:endParaRPr lang="en-US" dirty="0"/>
          </a:p>
        </p:txBody>
      </p:sp>
    </p:spTree>
    <p:extLst>
      <p:ext uri="{BB962C8B-B14F-4D97-AF65-F5344CB8AC3E}">
        <p14:creationId xmlns:p14="http://schemas.microsoft.com/office/powerpoint/2010/main" val="34389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DC40-7B0E-A37F-1DC7-793E0421679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DE94C80-DB6F-A492-5312-29BC9868748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2873DFC2-9041-1946-A716-3AEE247CC130}"/>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8A3CE01A-58A4-AC25-7E61-4650BC81EB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E86B9-5B45-4031-A575-A5A4AFEC807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99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7.wdp"/><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in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rot="21060000">
            <a:off x="5641848" y="1609344"/>
            <a:ext cx="1905000" cy="457200"/>
          </a:xfrm>
          <a:prstGeom prst="rect">
            <a:avLst/>
          </a:prstGeom>
        </p:spPr>
        <p:txBody>
          <a:bodyPr/>
          <a:lstStyle>
            <a:lvl1pPr marL="0" indent="0">
              <a:buNone/>
              <a:defRPr sz="2400" b="1" spc="300">
                <a:solidFill>
                  <a:schemeClr val="bg1">
                    <a:lumMod val="65000"/>
                  </a:schemeClr>
                </a:solidFill>
                <a:latin typeface="+mj-lt"/>
              </a:defRPr>
            </a:lvl1pPr>
          </a:lstStyle>
          <a:p>
            <a:pPr lvl="0"/>
            <a:r>
              <a:rPr lang="en-US" dirty="0"/>
              <a:t>WELCOME</a:t>
            </a:r>
          </a:p>
        </p:txBody>
      </p:sp>
      <p:cxnSp>
        <p:nvCxnSpPr>
          <p:cNvPr id="47" name="Straight Connector 46"/>
          <p:cNvCxnSpPr/>
          <p:nvPr userDrawn="1"/>
        </p:nvCxnSpPr>
        <p:spPr>
          <a:xfrm flipV="1">
            <a:off x="8394192" y="1984248"/>
            <a:ext cx="2075213" cy="3192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V="1">
            <a:off x="-1353312" y="3291840"/>
            <a:ext cx="3258540" cy="50131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295400" y="2343150"/>
            <a:ext cx="11277600" cy="1676169"/>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43400" y="517527"/>
            <a:ext cx="6781800" cy="1043354"/>
          </a:xfrm>
          <a:prstGeom prst="line">
            <a:avLst/>
          </a:prstGeom>
          <a:ln w="1905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3962400" y="3638550"/>
            <a:ext cx="7239000" cy="1113692"/>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295400" y="1504950"/>
            <a:ext cx="7239000" cy="1113692"/>
          </a:xfrm>
          <a:prstGeom prst="line">
            <a:avLst/>
          </a:prstGeom>
          <a:ln w="38100">
            <a:solidFill>
              <a:srgbClr val="DEDEDE"/>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21079945">
            <a:off x="1960679" y="2322576"/>
            <a:ext cx="3557641" cy="857250"/>
          </a:xfrm>
          <a:prstGeom prst="rect">
            <a:avLst/>
          </a:prstGeom>
        </p:spPr>
        <p:txBody>
          <a:bodyPr/>
          <a:lstStyle>
            <a:lvl1pPr algn="l">
              <a:defRPr sz="5400" b="1">
                <a:solidFill>
                  <a:schemeClr val="tx1">
                    <a:lumMod val="75000"/>
                    <a:lumOff val="25000"/>
                  </a:schemeClr>
                </a:solidFill>
              </a:defRPr>
            </a:lvl1pPr>
          </a:lstStyle>
          <a:p>
            <a:r>
              <a:rPr lang="en-US" dirty="0"/>
              <a:t>COMPANY</a:t>
            </a:r>
          </a:p>
        </p:txBody>
      </p:sp>
      <p:sp>
        <p:nvSpPr>
          <p:cNvPr id="5" name="Text Placeholder 4"/>
          <p:cNvSpPr>
            <a:spLocks noGrp="1"/>
          </p:cNvSpPr>
          <p:nvPr>
            <p:ph type="body" sz="quarter" idx="13" hasCustomPrompt="1"/>
          </p:nvPr>
        </p:nvSpPr>
        <p:spPr>
          <a:xfrm rot="21060000">
            <a:off x="5513118" y="1856232"/>
            <a:ext cx="2507998" cy="914400"/>
          </a:xfrm>
          <a:prstGeom prst="rect">
            <a:avLst/>
          </a:prstGeom>
        </p:spPr>
        <p:txBody>
          <a:bodyPr/>
          <a:lstStyle>
            <a:lvl1pPr marL="0" indent="0">
              <a:buNone/>
              <a:defRPr sz="5400" b="1">
                <a:solidFill>
                  <a:srgbClr val="EB2429"/>
                </a:solidFill>
              </a:defRPr>
            </a:lvl1pPr>
          </a:lstStyle>
          <a:p>
            <a:pPr lvl="0"/>
            <a:r>
              <a:rPr lang="en-US" dirty="0"/>
              <a:t>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243812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3" presetClass="path" presetSubtype="0" accel="50000" decel="50000" fill="hold" nodeType="withEffect">
                                  <p:stCondLst>
                                    <p:cond delay="1750"/>
                                  </p:stCondLst>
                                  <p:childTnLst>
                                    <p:animMotion origin="layout" path="M -0.5625 0.15499 L 3.33333E-6 2.933E-7 " pathEditMode="relative" rAng="0" ptsTypes="AA">
                                      <p:cBhvr>
                                        <p:cTn id="9" dur="500" fill="hold"/>
                                        <p:tgtEl>
                                          <p:spTgt spid="8"/>
                                        </p:tgtEl>
                                        <p:attrNameLst>
                                          <p:attrName>ppt_x</p:attrName>
                                          <p:attrName>ppt_y</p:attrName>
                                        </p:attrNameLst>
                                      </p:cBhvr>
                                      <p:rCtr x="28125" y="-7749"/>
                                    </p:animMotion>
                                  </p:childTnLst>
                                </p:cTn>
                              </p:par>
                            </p:childTnLst>
                          </p:cTn>
                        </p:par>
                        <p:par>
                          <p:cTn id="10" fill="hold">
                            <p:stCondLst>
                              <p:cond delay="2250"/>
                            </p:stCondLst>
                            <p:childTnLst>
                              <p:par>
                                <p:cTn id="11" presetID="26" presetClass="emph" presetSubtype="0" fill="hold"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300"/>
                                        <p:tgtEl>
                                          <p:spTgt spid="40"/>
                                        </p:tgtEl>
                                      </p:cBhvr>
                                    </p:animEffect>
                                  </p:childTnLst>
                                </p:cTn>
                              </p:par>
                              <p:par>
                                <p:cTn id="17" presetID="63" presetClass="path" presetSubtype="0" accel="50000" decel="50000" fill="hold" nodeType="withEffect">
                                  <p:stCondLst>
                                    <p:cond delay="0"/>
                                  </p:stCondLst>
                                  <p:childTnLst>
                                    <p:animMotion origin="layout" path="M -0.0625 0.01945 L 0.22084 -0.05835 " pathEditMode="relative" rAng="0" ptsTypes="AA">
                                      <p:cBhvr>
                                        <p:cTn id="18" dur="500" spd="-100000" fill="hold"/>
                                        <p:tgtEl>
                                          <p:spTgt spid="40"/>
                                        </p:tgtEl>
                                        <p:attrNameLst>
                                          <p:attrName>ppt_x</p:attrName>
                                          <p:attrName>ppt_y</p:attrName>
                                        </p:attrNameLst>
                                      </p:cBhvr>
                                      <p:rCtr x="14167" y="-3890"/>
                                    </p:animMotion>
                                  </p:childTnLst>
                                </p:cTn>
                              </p:par>
                            </p:childTnLst>
                          </p:cTn>
                        </p:par>
                        <p:par>
                          <p:cTn id="19" fill="hold">
                            <p:stCondLst>
                              <p:cond delay="2750"/>
                            </p:stCondLst>
                            <p:childTnLst>
                              <p:par>
                                <p:cTn id="20" presetID="26" presetClass="emph" presetSubtype="0" fill="hold" nodeType="afterEffect">
                                  <p:stCondLst>
                                    <p:cond delay="0"/>
                                  </p:stCondLst>
                                  <p:childTnLst>
                                    <p:animEffect transition="out" filter="fade">
                                      <p:cBhvr>
                                        <p:cTn id="21" dur="250" tmFilter="0, 0; .2, .5; .8, .5; 1, 0"/>
                                        <p:tgtEl>
                                          <p:spTgt spid="40"/>
                                        </p:tgtEl>
                                      </p:cBhvr>
                                    </p:animEffect>
                                    <p:animScale>
                                      <p:cBhvr>
                                        <p:cTn id="22" dur="125" autoRev="1" fill="hold"/>
                                        <p:tgtEl>
                                          <p:spTgt spid="40"/>
                                        </p:tgtEl>
                                      </p:cBhvr>
                                      <p:by x="105000" y="105000"/>
                                    </p:animScale>
                                  </p:childTnLst>
                                </p:cTn>
                              </p:par>
                              <p:par>
                                <p:cTn id="23" presetID="10" presetClass="entr" presetSubtype="0" fill="hold" nodeType="withEffect">
                                  <p:stCondLst>
                                    <p:cond delay="2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par>
                                <p:cTn id="26" presetID="63" presetClass="path" presetSubtype="0" accel="50000" decel="50000" fill="hold" nodeType="withEffect">
                                  <p:stCondLst>
                                    <p:cond delay="250"/>
                                  </p:stCondLst>
                                  <p:childTnLst>
                                    <p:animMotion origin="layout" path="M -0.45833 0.12619 L -3.46945E-18 4.9676E-6 " pathEditMode="relative" rAng="0" ptsTypes="AA">
                                      <p:cBhvr>
                                        <p:cTn id="27" dur="400" fill="hold"/>
                                        <p:tgtEl>
                                          <p:spTgt spid="38"/>
                                        </p:tgtEl>
                                        <p:attrNameLst>
                                          <p:attrName>ppt_x</p:attrName>
                                          <p:attrName>ppt_y</p:attrName>
                                        </p:attrNameLst>
                                      </p:cBhvr>
                                      <p:rCtr x="22917" y="-6325"/>
                                    </p:animMotion>
                                  </p:childTnLst>
                                </p:cTn>
                              </p:par>
                            </p:childTnLst>
                          </p:cTn>
                        </p:par>
                        <p:par>
                          <p:cTn id="28" fill="hold">
                            <p:stCondLst>
                              <p:cond delay="3400"/>
                            </p:stCondLst>
                            <p:childTnLst>
                              <p:par>
                                <p:cTn id="29" presetID="26" presetClass="emph" presetSubtype="0" fill="hold" nodeType="afterEffect">
                                  <p:stCondLst>
                                    <p:cond delay="0"/>
                                  </p:stCondLst>
                                  <p:childTnLst>
                                    <p:animEffect transition="out" filter="fade">
                                      <p:cBhvr>
                                        <p:cTn id="30" dur="250" tmFilter="0, 0; .2, .5; .8, .5; 1, 0"/>
                                        <p:tgtEl>
                                          <p:spTgt spid="38"/>
                                        </p:tgtEl>
                                      </p:cBhvr>
                                    </p:animEffect>
                                    <p:animScale>
                                      <p:cBhvr>
                                        <p:cTn id="31" dur="125" autoRev="1" fill="hold"/>
                                        <p:tgtEl>
                                          <p:spTgt spid="38"/>
                                        </p:tgtEl>
                                      </p:cBhvr>
                                      <p:by x="105000" y="105000"/>
                                    </p:animScale>
                                  </p:childTnLst>
                                </p:cTn>
                              </p:par>
                              <p:par>
                                <p:cTn id="32" presetID="10" presetClass="entr" presetSubtype="0" fill="hold" nodeType="withEffect">
                                  <p:stCondLst>
                                    <p:cond delay="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400"/>
                                        <p:tgtEl>
                                          <p:spTgt spid="41"/>
                                        </p:tgtEl>
                                      </p:cBhvr>
                                    </p:animEffect>
                                  </p:childTnLst>
                                </p:cTn>
                              </p:par>
                              <p:par>
                                <p:cTn id="35" presetID="63" presetClass="path" presetSubtype="0" accel="50000" decel="50000" fill="hold" nodeType="withEffect">
                                  <p:stCondLst>
                                    <p:cond delay="250"/>
                                  </p:stCondLst>
                                  <p:childTnLst>
                                    <p:animMotion origin="layout" path="M 0.13333 -0.03582 L 0.85833 -0.2307 " pathEditMode="relative" rAng="0" ptsTypes="AA">
                                      <p:cBhvr>
                                        <p:cTn id="36" dur="400" spd="-100000" fill="hold"/>
                                        <p:tgtEl>
                                          <p:spTgt spid="41"/>
                                        </p:tgtEl>
                                        <p:attrNameLst>
                                          <p:attrName>ppt_x</p:attrName>
                                          <p:attrName>ppt_y</p:attrName>
                                        </p:attrNameLst>
                                      </p:cBhvr>
                                      <p:rCtr x="36250" y="-9759"/>
                                    </p:animMotion>
                                  </p:childTnLst>
                                </p:cTn>
                              </p:par>
                            </p:childTnLst>
                          </p:cTn>
                        </p:par>
                        <p:par>
                          <p:cTn id="37" fill="hold">
                            <p:stCondLst>
                              <p:cond delay="4050"/>
                            </p:stCondLst>
                            <p:childTnLst>
                              <p:par>
                                <p:cTn id="38" presetID="10" presetClass="entr" presetSubtype="0" fill="hold" nodeType="afterEffect">
                                  <p:stCondLst>
                                    <p:cond delay="15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400"/>
                                        <p:tgtEl>
                                          <p:spTgt spid="44"/>
                                        </p:tgtEl>
                                      </p:cBhvr>
                                    </p:animEffect>
                                  </p:childTnLst>
                                </p:cTn>
                              </p:par>
                              <p:par>
                                <p:cTn id="41" presetID="63" presetClass="path" presetSubtype="0" accel="50000" decel="50000" fill="hold" nodeType="withEffect">
                                  <p:stCondLst>
                                    <p:cond delay="150"/>
                                  </p:stCondLst>
                                  <p:childTnLst>
                                    <p:animMotion origin="layout" path="M -0.38646 0.10651 L 1.66667E-6 6.45261E-7 " pathEditMode="relative" rAng="0" ptsTypes="AA">
                                      <p:cBhvr>
                                        <p:cTn id="42" dur="400" fill="hold"/>
                                        <p:tgtEl>
                                          <p:spTgt spid="44"/>
                                        </p:tgtEl>
                                        <p:attrNameLst>
                                          <p:attrName>ppt_x</p:attrName>
                                          <p:attrName>ppt_y</p:attrName>
                                        </p:attrNameLst>
                                      </p:cBhvr>
                                      <p:rCtr x="19323" y="-5341"/>
                                    </p:animMotion>
                                  </p:childTnLst>
                                </p:cTn>
                              </p:par>
                            </p:childTnLst>
                          </p:cTn>
                        </p:par>
                        <p:par>
                          <p:cTn id="43" fill="hold">
                            <p:stCondLst>
                              <p:cond delay="4600"/>
                            </p:stCondLst>
                            <p:childTnLst>
                              <p:par>
                                <p:cTn id="44" presetID="26" presetClass="emph" presetSubtype="0" fill="hold" nodeType="afterEffect">
                                  <p:stCondLst>
                                    <p:cond delay="0"/>
                                  </p:stCondLst>
                                  <p:childTnLst>
                                    <p:animEffect transition="out" filter="fade">
                                      <p:cBhvr>
                                        <p:cTn id="45" dur="250" tmFilter="0, 0; .2, .5; .8, .5; 1, 0"/>
                                        <p:tgtEl>
                                          <p:spTgt spid="44"/>
                                        </p:tgtEl>
                                      </p:cBhvr>
                                    </p:animEffect>
                                    <p:animScale>
                                      <p:cBhvr>
                                        <p:cTn id="46" dur="125" autoRev="1" fill="hold"/>
                                        <p:tgtEl>
                                          <p:spTgt spid="44"/>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400"/>
                                        <p:tgtEl>
                                          <p:spTgt spid="47"/>
                                        </p:tgtEl>
                                      </p:cBhvr>
                                    </p:animEffect>
                                  </p:childTnLst>
                                </p:cTn>
                              </p:par>
                              <p:par>
                                <p:cTn id="50" presetID="63" presetClass="path" presetSubtype="0" accel="50000" decel="50000" fill="hold" nodeType="withEffect">
                                  <p:stCondLst>
                                    <p:cond delay="0"/>
                                  </p:stCondLst>
                                  <p:childTnLst>
                                    <p:animMotion origin="layout" path="M -0.0625 0.01945 L 0.2283 -0.06082 " pathEditMode="relative" rAng="0" ptsTypes="AA">
                                      <p:cBhvr>
                                        <p:cTn id="51" dur="400" spd="-100000" fill="hold"/>
                                        <p:tgtEl>
                                          <p:spTgt spid="47"/>
                                        </p:tgtEl>
                                        <p:attrNameLst>
                                          <p:attrName>ppt_x</p:attrName>
                                          <p:attrName>ppt_y</p:attrName>
                                        </p:attrNameLst>
                                      </p:cBhvr>
                                      <p:rCtr x="14531" y="-4014"/>
                                    </p:animMotion>
                                  </p:childTnLst>
                                </p:cTn>
                              </p:par>
                            </p:childTnLst>
                          </p:cTn>
                        </p:par>
                        <p:par>
                          <p:cTn id="52" fill="hold">
                            <p:stCondLst>
                              <p:cond delay="5000"/>
                            </p:stCondLst>
                            <p:childTnLst>
                              <p:par>
                                <p:cTn id="53" presetID="26" presetClass="emph" presetSubtype="0" fill="hold" nodeType="afterEffect">
                                  <p:stCondLst>
                                    <p:cond delay="0"/>
                                  </p:stCondLst>
                                  <p:childTnLst>
                                    <p:animEffect transition="out" filter="fade">
                                      <p:cBhvr>
                                        <p:cTn id="54" dur="250" tmFilter="0, 0; .2, .5; .8, .5; 1, 0"/>
                                        <p:tgtEl>
                                          <p:spTgt spid="47"/>
                                        </p:tgtEl>
                                      </p:cBhvr>
                                    </p:animEffect>
                                    <p:animScale>
                                      <p:cBhvr>
                                        <p:cTn id="55" dur="125" autoRev="1" fill="hold"/>
                                        <p:tgtEl>
                                          <p:spTgt spid="47"/>
                                        </p:tgtEl>
                                      </p:cBhvr>
                                      <p:by x="105000" y="105000"/>
                                    </p:animScale>
                                  </p:childTnLst>
                                </p:cTn>
                              </p:par>
                              <p:par>
                                <p:cTn id="56" presetID="22" presetClass="entr" presetSubtype="2" fill="hold" grpId="0" nodeType="with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wipe(right)">
                                      <p:cBhvr>
                                        <p:cTn id="58" dur="1000"/>
                                        <p:tgtEl>
                                          <p:spTgt spid="7">
                                            <p:txEl>
                                              <p:pRg st="0" end="0"/>
                                            </p:txEl>
                                          </p:spTgt>
                                        </p:tgtEl>
                                      </p:cBhvr>
                                    </p:animEffect>
                                  </p:childTnLst>
                                </p:cTn>
                              </p:par>
                              <p:par>
                                <p:cTn id="59" presetID="22" presetClass="entr" presetSubtype="8" fill="hold" grpId="0" nodeType="withEffect">
                                  <p:stCondLst>
                                    <p:cond delay="100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000"/>
                                        <p:tgtEl>
                                          <p:spTgt spid="12"/>
                                        </p:tgtEl>
                                      </p:cBhvr>
                                    </p:animEffect>
                                  </p:childTnLst>
                                </p:cTn>
                              </p:par>
                              <p:par>
                                <p:cTn id="62" presetID="22" presetClass="entr" presetSubtype="8" fill="hold" grpId="0" nodeType="withEffect">
                                  <p:stCondLst>
                                    <p:cond delay="1600"/>
                                  </p:stCondLst>
                                  <p:childTnLst>
                                    <p:set>
                                      <p:cBhvr>
                                        <p:cTn id="63" dur="1" fill="hold">
                                          <p:stCondLst>
                                            <p:cond delay="0"/>
                                          </p:stCondLst>
                                        </p:cTn>
                                        <p:tgtEl>
                                          <p:spTgt spid="5">
                                            <p:txEl>
                                              <p:pRg st="0" end="0"/>
                                            </p:txEl>
                                          </p:spTgt>
                                        </p:tgtEl>
                                        <p:attrNameLst>
                                          <p:attrName>style.visibility</p:attrName>
                                        </p:attrNameLst>
                                      </p:cBhvr>
                                      <p:to>
                                        <p:strVal val="visible"/>
                                      </p:to>
                                    </p:set>
                                    <p:animEffect transition="in" filter="wipe(left)">
                                      <p:cBhvr>
                                        <p:cTn id="6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right)">
                      <p:cBhvr>
                        <p:cTn dur="1000"/>
                        <p:tgtEl>
                          <p:spTgt spid="7"/>
                        </p:tgtEl>
                      </p:cBhvr>
                    </p:animEffect>
                  </p:childTnLst>
                </p:cTn>
              </p:par>
            </p:tnLst>
          </p:tmpl>
        </p:tmplLst>
      </p:bldP>
      <p:bldP spid="12" grpId="0"/>
      <p:bldP spid="5" grpId="0" build="p">
        <p:tmplLst>
          <p:tmpl lvl="1">
            <p:tnLst>
              <p:par>
                <p:cTn presetID="22" presetClass="entr" presetSubtype="8" fill="hold" nodeType="withEffect">
                  <p:stCondLst>
                    <p:cond delay="1600"/>
                  </p:stCondLst>
                  <p:childTnLst>
                    <p:set>
                      <p:cBhvr>
                        <p:cTn dur="1" fill="hold">
                          <p:stCondLst>
                            <p:cond delay="0"/>
                          </p:stCondLst>
                        </p:cTn>
                        <p:tgtEl>
                          <p:spTgt spid="5"/>
                        </p:tgtEl>
                        <p:attrNameLst>
                          <p:attrName>style.visibility</p:attrName>
                        </p:attrNameLst>
                      </p:cBhvr>
                      <p:to>
                        <p:strVal val="visible"/>
                      </p:to>
                    </p:set>
                    <p:animEffect transition="in" filter="wipe(left)">
                      <p:cBhvr>
                        <p:cTn dur="1000"/>
                        <p:tgtEl>
                          <p:spTgt spid="5"/>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ur Mission 01">
    <p:spTree>
      <p:nvGrpSpPr>
        <p:cNvPr id="1" name=""/>
        <p:cNvGrpSpPr/>
        <p:nvPr/>
      </p:nvGrpSpPr>
      <p:grpSpPr>
        <a:xfrm>
          <a:off x="0" y="0"/>
          <a:ext cx="0" cy="0"/>
          <a:chOff x="0" y="0"/>
          <a:chExt cx="0" cy="0"/>
        </a:xfrm>
      </p:grpSpPr>
      <p:cxnSp>
        <p:nvCxnSpPr>
          <p:cNvPr id="8" name="Straight Connector 7"/>
          <p:cNvCxnSpPr/>
          <p:nvPr userDrawn="1"/>
        </p:nvCxnSpPr>
        <p:spPr>
          <a:xfrm flipH="1">
            <a:off x="5943600" y="1453896"/>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9715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OUR  MISSIONS</a:t>
            </a:r>
          </a:p>
        </p:txBody>
      </p:sp>
      <p:sp>
        <p:nvSpPr>
          <p:cNvPr id="10" name="Text Placeholder 30"/>
          <p:cNvSpPr>
            <a:spLocks noGrp="1"/>
          </p:cNvSpPr>
          <p:nvPr>
            <p:ph type="body" sz="quarter" idx="12"/>
          </p:nvPr>
        </p:nvSpPr>
        <p:spPr>
          <a:xfrm>
            <a:off x="5386316" y="1581150"/>
            <a:ext cx="3382780" cy="2133600"/>
          </a:xfrm>
          <a:custGeom>
            <a:avLst/>
            <a:gdLst>
              <a:gd name="connsiteX0" fmla="*/ 0 w 2673096"/>
              <a:gd name="connsiteY0" fmla="*/ 0 h 1828800"/>
              <a:gd name="connsiteX1" fmla="*/ 2673096 w 2673096"/>
              <a:gd name="connsiteY1" fmla="*/ 0 h 1828800"/>
              <a:gd name="connsiteX2" fmla="*/ 2673096 w 2673096"/>
              <a:gd name="connsiteY2" fmla="*/ 1828800 h 1828800"/>
              <a:gd name="connsiteX3" fmla="*/ 0 w 2673096"/>
              <a:gd name="connsiteY3" fmla="*/ 1828800 h 1828800"/>
              <a:gd name="connsiteX4" fmla="*/ 0 w 2673096"/>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709684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323833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542197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610435 w 3382780"/>
              <a:gd name="connsiteY3" fmla="*/ 1828800 h 1828800"/>
              <a:gd name="connsiteX4" fmla="*/ 0 w 338278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780" h="1828800">
                <a:moveTo>
                  <a:pt x="0" y="0"/>
                </a:moveTo>
                <a:lnTo>
                  <a:pt x="3382780" y="0"/>
                </a:lnTo>
                <a:lnTo>
                  <a:pt x="3382780" y="1828800"/>
                </a:lnTo>
                <a:lnTo>
                  <a:pt x="1610435" y="1828800"/>
                </a:lnTo>
                <a:lnTo>
                  <a:pt x="0" y="0"/>
                </a:lnTo>
                <a:close/>
              </a:path>
            </a:pathLst>
          </a:cu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Media Placeholder 2"/>
          <p:cNvSpPr>
            <a:spLocks noGrp="1"/>
          </p:cNvSpPr>
          <p:nvPr>
            <p:ph type="media" sz="quarter" idx="17" hasCustomPrompt="1"/>
          </p:nvPr>
        </p:nvSpPr>
        <p:spPr>
          <a:xfrm>
            <a:off x="598558" y="538060"/>
            <a:ext cx="6270484" cy="3971164"/>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 name="connsiteX0" fmla="*/ 0 w 6550900"/>
              <a:gd name="connsiteY0" fmla="*/ 668744 h 5796497"/>
              <a:gd name="connsiteX1" fmla="*/ 5538964 w 6550900"/>
              <a:gd name="connsiteY1" fmla="*/ 0 h 5796497"/>
              <a:gd name="connsiteX2" fmla="*/ 6550900 w 6550900"/>
              <a:gd name="connsiteY2" fmla="*/ 5796496 h 5796497"/>
              <a:gd name="connsiteX3" fmla="*/ 639735 w 6550900"/>
              <a:gd name="connsiteY3" fmla="*/ 5796497 h 5796497"/>
              <a:gd name="connsiteX4" fmla="*/ 0 w 6550900"/>
              <a:gd name="connsiteY4" fmla="*/ 668744 h 5796497"/>
              <a:gd name="connsiteX0" fmla="*/ 0 w 6550900"/>
              <a:gd name="connsiteY0" fmla="*/ 668744 h 5796496"/>
              <a:gd name="connsiteX1" fmla="*/ 5538964 w 6550900"/>
              <a:gd name="connsiteY1" fmla="*/ 0 h 5796496"/>
              <a:gd name="connsiteX2" fmla="*/ 6550900 w 6550900"/>
              <a:gd name="connsiteY2" fmla="*/ 5796496 h 5796496"/>
              <a:gd name="connsiteX3" fmla="*/ 5751 w 6550900"/>
              <a:gd name="connsiteY3" fmla="*/ 5114105 h 5796496"/>
              <a:gd name="connsiteX4" fmla="*/ 0 w 6550900"/>
              <a:gd name="connsiteY4" fmla="*/ 668744 h 5796496"/>
              <a:gd name="connsiteX0" fmla="*/ 0 w 6550900"/>
              <a:gd name="connsiteY0" fmla="*/ 0 h 5127752"/>
              <a:gd name="connsiteX1" fmla="*/ 4356340 w 6550900"/>
              <a:gd name="connsiteY1" fmla="*/ 1746925 h 5127752"/>
              <a:gd name="connsiteX2" fmla="*/ 6550900 w 6550900"/>
              <a:gd name="connsiteY2" fmla="*/ 5127752 h 5127752"/>
              <a:gd name="connsiteX3" fmla="*/ 5751 w 6550900"/>
              <a:gd name="connsiteY3" fmla="*/ 4445361 h 5127752"/>
              <a:gd name="connsiteX4" fmla="*/ 0 w 6550900"/>
              <a:gd name="connsiteY4" fmla="*/ 0 h 5127752"/>
              <a:gd name="connsiteX0" fmla="*/ 0 w 6550900"/>
              <a:gd name="connsiteY0" fmla="*/ 0 h 5127752"/>
              <a:gd name="connsiteX1" fmla="*/ 3259060 w 6550900"/>
              <a:gd name="connsiteY1" fmla="*/ 1 h 5127752"/>
              <a:gd name="connsiteX2" fmla="*/ 6550900 w 6550900"/>
              <a:gd name="connsiteY2" fmla="*/ 5127752 h 5127752"/>
              <a:gd name="connsiteX3" fmla="*/ 5751 w 6550900"/>
              <a:gd name="connsiteY3" fmla="*/ 4445361 h 5127752"/>
              <a:gd name="connsiteX4" fmla="*/ 0 w 6550900"/>
              <a:gd name="connsiteY4" fmla="*/ 0 h 5127752"/>
              <a:gd name="connsiteX0" fmla="*/ 0 w 6270484"/>
              <a:gd name="connsiteY0" fmla="*/ 0 h 4445361"/>
              <a:gd name="connsiteX1" fmla="*/ 3259060 w 6270484"/>
              <a:gd name="connsiteY1" fmla="*/ 1 h 4445361"/>
              <a:gd name="connsiteX2" fmla="*/ 6270484 w 6270484"/>
              <a:gd name="connsiteY2" fmla="*/ 4445360 h 4445361"/>
              <a:gd name="connsiteX3" fmla="*/ 5751 w 6270484"/>
              <a:gd name="connsiteY3" fmla="*/ 4445361 h 4445361"/>
              <a:gd name="connsiteX4" fmla="*/ 0 w 6270484"/>
              <a:gd name="connsiteY4" fmla="*/ 0 h 444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0484" h="4445361">
                <a:moveTo>
                  <a:pt x="0" y="0"/>
                </a:moveTo>
                <a:lnTo>
                  <a:pt x="3259060" y="1"/>
                </a:lnTo>
                <a:lnTo>
                  <a:pt x="6270484" y="4445360"/>
                </a:lnTo>
                <a:lnTo>
                  <a:pt x="5751" y="4445361"/>
                </a:lnTo>
                <a:lnTo>
                  <a:pt x="0"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Tree>
    <p:extLst>
      <p:ext uri="{BB962C8B-B14F-4D97-AF65-F5344CB8AC3E}">
        <p14:creationId xmlns:p14="http://schemas.microsoft.com/office/powerpoint/2010/main" val="90466328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misson 02">
    <p:spTree>
      <p:nvGrpSpPr>
        <p:cNvPr id="1" name=""/>
        <p:cNvGrpSpPr/>
        <p:nvPr/>
      </p:nvGrpSpPr>
      <p:grpSpPr>
        <a:xfrm>
          <a:off x="0" y="0"/>
          <a:ext cx="0" cy="0"/>
          <a:chOff x="0" y="0"/>
          <a:chExt cx="0" cy="0"/>
        </a:xfrm>
      </p:grpSpPr>
      <p:sp>
        <p:nvSpPr>
          <p:cNvPr id="22" name="Parallelogram 5"/>
          <p:cNvSpPr/>
          <p:nvPr userDrawn="1"/>
        </p:nvSpPr>
        <p:spPr>
          <a:xfrm rot="20544283" flipV="1">
            <a:off x="6556336" y="-1040327"/>
            <a:ext cx="2091643" cy="68657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5375668"/>
              <a:gd name="connsiteY0" fmla="*/ 5459203 h 5459204"/>
              <a:gd name="connsiteX1" fmla="*/ 3328110 w 5375668"/>
              <a:gd name="connsiteY1" fmla="*/ 0 h 5459204"/>
              <a:gd name="connsiteX2" fmla="*/ 5375669 w 5375668"/>
              <a:gd name="connsiteY2" fmla="*/ 441327 h 5459204"/>
              <a:gd name="connsiteX3" fmla="*/ 940896 w 5375668"/>
              <a:gd name="connsiteY3" fmla="*/ 5459204 h 5459204"/>
              <a:gd name="connsiteX4" fmla="*/ 0 w 5375668"/>
              <a:gd name="connsiteY4" fmla="*/ 5459203 h 5459204"/>
              <a:gd name="connsiteX0" fmla="*/ 0 w 5375668"/>
              <a:gd name="connsiteY0" fmla="*/ 5289317 h 5289318"/>
              <a:gd name="connsiteX1" fmla="*/ 3809905 w 5375668"/>
              <a:gd name="connsiteY1" fmla="*/ 0 h 5289318"/>
              <a:gd name="connsiteX2" fmla="*/ 5375669 w 5375668"/>
              <a:gd name="connsiteY2" fmla="*/ 271441 h 5289318"/>
              <a:gd name="connsiteX3" fmla="*/ 940896 w 5375668"/>
              <a:gd name="connsiteY3" fmla="*/ 5289318 h 5289318"/>
              <a:gd name="connsiteX4" fmla="*/ 0 w 5375668"/>
              <a:gd name="connsiteY4" fmla="*/ 5289317 h 5289318"/>
              <a:gd name="connsiteX0" fmla="*/ 0 w 4173366"/>
              <a:gd name="connsiteY0" fmla="*/ 5289317 h 5289318"/>
              <a:gd name="connsiteX1" fmla="*/ 3809905 w 4173366"/>
              <a:gd name="connsiteY1" fmla="*/ 0 h 5289318"/>
              <a:gd name="connsiteX2" fmla="*/ 4173366 w 4173366"/>
              <a:gd name="connsiteY2" fmla="*/ 24253 h 5289318"/>
              <a:gd name="connsiteX3" fmla="*/ 940896 w 4173366"/>
              <a:gd name="connsiteY3" fmla="*/ 5289318 h 5289318"/>
              <a:gd name="connsiteX4" fmla="*/ 0 w 4173366"/>
              <a:gd name="connsiteY4" fmla="*/ 5289317 h 5289318"/>
              <a:gd name="connsiteX0" fmla="*/ 1 w 4739989"/>
              <a:gd name="connsiteY0" fmla="*/ 5273076 h 5289318"/>
              <a:gd name="connsiteX1" fmla="*/ 4376528 w 4739989"/>
              <a:gd name="connsiteY1" fmla="*/ 0 h 5289318"/>
              <a:gd name="connsiteX2" fmla="*/ 4739989 w 4739989"/>
              <a:gd name="connsiteY2" fmla="*/ 24253 h 5289318"/>
              <a:gd name="connsiteX3" fmla="*/ 1507519 w 4739989"/>
              <a:gd name="connsiteY3" fmla="*/ 5289318 h 5289318"/>
              <a:gd name="connsiteX4" fmla="*/ 1 w 4739989"/>
              <a:gd name="connsiteY4" fmla="*/ 5273076 h 5289318"/>
              <a:gd name="connsiteX0" fmla="*/ 1 w 4739989"/>
              <a:gd name="connsiteY0" fmla="*/ 5311493 h 5327735"/>
              <a:gd name="connsiteX1" fmla="*/ 4730301 w 4739989"/>
              <a:gd name="connsiteY1" fmla="*/ 0 h 5327735"/>
              <a:gd name="connsiteX2" fmla="*/ 4739989 w 4739989"/>
              <a:gd name="connsiteY2" fmla="*/ 62670 h 5327735"/>
              <a:gd name="connsiteX3" fmla="*/ 1507519 w 4739989"/>
              <a:gd name="connsiteY3" fmla="*/ 5327735 h 5327735"/>
              <a:gd name="connsiteX4" fmla="*/ 1 w 4739989"/>
              <a:gd name="connsiteY4" fmla="*/ 5311493 h 532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9989" h="5327735">
                <a:moveTo>
                  <a:pt x="1" y="5311493"/>
                </a:moveTo>
                <a:lnTo>
                  <a:pt x="4730301" y="0"/>
                </a:lnTo>
                <a:lnTo>
                  <a:pt x="4739989" y="62670"/>
                </a:lnTo>
                <a:lnTo>
                  <a:pt x="1507519" y="5327735"/>
                </a:lnTo>
                <a:lnTo>
                  <a:pt x="1" y="5311493"/>
                </a:lnTo>
                <a:close/>
              </a:path>
            </a:pathLst>
          </a:custGeom>
          <a:solidFill>
            <a:srgbClr val="C9C9C9"/>
          </a:solidFill>
          <a:ln>
            <a:noFill/>
          </a:ln>
          <a:effectLst>
            <a:outerShdw blurRad="1905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p:cNvSpPr/>
          <p:nvPr userDrawn="1"/>
        </p:nvSpPr>
        <p:spPr>
          <a:xfrm flipV="1">
            <a:off x="6257544" y="-676447"/>
            <a:ext cx="3781806" cy="5793970"/>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459203 h 5459203"/>
              <a:gd name="connsiteX1" fmla="*/ 3328110 w 4038924"/>
              <a:gd name="connsiteY1" fmla="*/ 0 h 5459203"/>
              <a:gd name="connsiteX2" fmla="*/ 4038924 w 4038924"/>
              <a:gd name="connsiteY2" fmla="*/ 364283 h 5459203"/>
              <a:gd name="connsiteX3" fmla="*/ 1252301 w 4038924"/>
              <a:gd name="connsiteY3" fmla="*/ 5441255 h 5459203"/>
              <a:gd name="connsiteX4" fmla="*/ 0 w 4038924"/>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52301 w 3883221"/>
              <a:gd name="connsiteY3" fmla="*/ 5441255 h 5459203"/>
              <a:gd name="connsiteX4" fmla="*/ 0 w 3883221"/>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91227 w 3883221"/>
              <a:gd name="connsiteY3" fmla="*/ 5441256 h 5459203"/>
              <a:gd name="connsiteX4" fmla="*/ 0 w 3883221"/>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291227 w 3863758"/>
              <a:gd name="connsiteY3" fmla="*/ 5441256 h 5459203"/>
              <a:gd name="connsiteX4" fmla="*/ 0 w 3863758"/>
              <a:gd name="connsiteY4" fmla="*/ 5459203 h 5459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758" h="5459203">
                <a:moveTo>
                  <a:pt x="0" y="5459203"/>
                </a:moveTo>
                <a:lnTo>
                  <a:pt x="3328110" y="0"/>
                </a:lnTo>
                <a:lnTo>
                  <a:pt x="3863758" y="400181"/>
                </a:lnTo>
                <a:lnTo>
                  <a:pt x="1291227" y="5441256"/>
                </a:lnTo>
                <a:lnTo>
                  <a:pt x="0" y="5459203"/>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6"/>
          <p:cNvSpPr/>
          <p:nvPr userDrawn="1"/>
        </p:nvSpPr>
        <p:spPr>
          <a:xfrm rot="11293373" flipH="1">
            <a:off x="7669641" y="-81266"/>
            <a:ext cx="1722091" cy="2805954"/>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85767 w 1885767"/>
              <a:gd name="connsiteY0" fmla="*/ 3650692 h 3650692"/>
              <a:gd name="connsiteX1" fmla="*/ 1343776 w 1885767"/>
              <a:gd name="connsiteY1" fmla="*/ 0 h 3650692"/>
              <a:gd name="connsiteX2" fmla="*/ 0 w 1885767"/>
              <a:gd name="connsiteY2" fmla="*/ 3383135 h 3650692"/>
              <a:gd name="connsiteX3" fmla="*/ 1885767 w 1885767"/>
              <a:gd name="connsiteY3" fmla="*/ 3650692 h 3650692"/>
              <a:gd name="connsiteX0" fmla="*/ 1885767 w 2337764"/>
              <a:gd name="connsiteY0" fmla="*/ 2864855 h 2864855"/>
              <a:gd name="connsiteX1" fmla="*/ 2337764 w 2337764"/>
              <a:gd name="connsiteY1" fmla="*/ 0 h 2864855"/>
              <a:gd name="connsiteX2" fmla="*/ 0 w 2337764"/>
              <a:gd name="connsiteY2" fmla="*/ 2597298 h 2864855"/>
              <a:gd name="connsiteX3" fmla="*/ 1885767 w 2337764"/>
              <a:gd name="connsiteY3" fmla="*/ 2864855 h 2864855"/>
              <a:gd name="connsiteX0" fmla="*/ 1885767 w 2300898"/>
              <a:gd name="connsiteY0" fmla="*/ 2785978 h 2785978"/>
              <a:gd name="connsiteX1" fmla="*/ 2300898 w 2300898"/>
              <a:gd name="connsiteY1" fmla="*/ 0 h 2785978"/>
              <a:gd name="connsiteX2" fmla="*/ 0 w 2300898"/>
              <a:gd name="connsiteY2" fmla="*/ 2518421 h 2785978"/>
              <a:gd name="connsiteX3" fmla="*/ 1885767 w 2300898"/>
              <a:gd name="connsiteY3" fmla="*/ 2785978 h 2785978"/>
              <a:gd name="connsiteX0" fmla="*/ 1885767 w 2369751"/>
              <a:gd name="connsiteY0" fmla="*/ 3160382 h 3160382"/>
              <a:gd name="connsiteX1" fmla="*/ 2369751 w 2369751"/>
              <a:gd name="connsiteY1" fmla="*/ 0 h 3160382"/>
              <a:gd name="connsiteX2" fmla="*/ 0 w 2369751"/>
              <a:gd name="connsiteY2" fmla="*/ 2892825 h 3160382"/>
              <a:gd name="connsiteX3" fmla="*/ 1885767 w 2369751"/>
              <a:gd name="connsiteY3" fmla="*/ 3160382 h 3160382"/>
              <a:gd name="connsiteX0" fmla="*/ 1744354 w 2228338"/>
              <a:gd name="connsiteY0" fmla="*/ 3160382 h 3160382"/>
              <a:gd name="connsiteX1" fmla="*/ 2228338 w 2228338"/>
              <a:gd name="connsiteY1" fmla="*/ 0 h 3160382"/>
              <a:gd name="connsiteX2" fmla="*/ 0 w 2228338"/>
              <a:gd name="connsiteY2" fmla="*/ 2911986 h 3160382"/>
              <a:gd name="connsiteX3" fmla="*/ 1744354 w 2228338"/>
              <a:gd name="connsiteY3" fmla="*/ 3160382 h 3160382"/>
              <a:gd name="connsiteX0" fmla="*/ 1744354 w 2178178"/>
              <a:gd name="connsiteY0" fmla="*/ 2834917 h 2834917"/>
              <a:gd name="connsiteX1" fmla="*/ 2178178 w 2178178"/>
              <a:gd name="connsiteY1" fmla="*/ 0 h 2834917"/>
              <a:gd name="connsiteX2" fmla="*/ 0 w 2178178"/>
              <a:gd name="connsiteY2" fmla="*/ 2586521 h 2834917"/>
              <a:gd name="connsiteX3" fmla="*/ 1744354 w 2178178"/>
              <a:gd name="connsiteY3" fmla="*/ 2834917 h 2834917"/>
              <a:gd name="connsiteX0" fmla="*/ 1744354 w 2191183"/>
              <a:gd name="connsiteY0" fmla="*/ 2919296 h 2919296"/>
              <a:gd name="connsiteX1" fmla="*/ 2191183 w 2191183"/>
              <a:gd name="connsiteY1" fmla="*/ 0 h 2919296"/>
              <a:gd name="connsiteX2" fmla="*/ 0 w 2191183"/>
              <a:gd name="connsiteY2" fmla="*/ 2670900 h 2919296"/>
              <a:gd name="connsiteX3" fmla="*/ 1744354 w 2191183"/>
              <a:gd name="connsiteY3" fmla="*/ 2919296 h 2919296"/>
              <a:gd name="connsiteX0" fmla="*/ 1731500 w 2178329"/>
              <a:gd name="connsiteY0" fmla="*/ 2919296 h 2919296"/>
              <a:gd name="connsiteX1" fmla="*/ 2178329 w 2178329"/>
              <a:gd name="connsiteY1" fmla="*/ 0 h 2919296"/>
              <a:gd name="connsiteX2" fmla="*/ 1 w 2178329"/>
              <a:gd name="connsiteY2" fmla="*/ 2672642 h 2919296"/>
              <a:gd name="connsiteX3" fmla="*/ 1731500 w 2178329"/>
              <a:gd name="connsiteY3" fmla="*/ 2919296 h 2919296"/>
              <a:gd name="connsiteX0" fmla="*/ 1422155 w 1868984"/>
              <a:gd name="connsiteY0" fmla="*/ 2919296 h 2919296"/>
              <a:gd name="connsiteX1" fmla="*/ 1868984 w 1868984"/>
              <a:gd name="connsiteY1" fmla="*/ 0 h 2919296"/>
              <a:gd name="connsiteX2" fmla="*/ 0 w 1868984"/>
              <a:gd name="connsiteY2" fmla="*/ 2714558 h 2919296"/>
              <a:gd name="connsiteX3" fmla="*/ 1422155 w 1868984"/>
              <a:gd name="connsiteY3" fmla="*/ 2919296 h 2919296"/>
              <a:gd name="connsiteX0" fmla="*/ 1422155 w 1883647"/>
              <a:gd name="connsiteY0" fmla="*/ 2877827 h 2877827"/>
              <a:gd name="connsiteX1" fmla="*/ 1883647 w 1883647"/>
              <a:gd name="connsiteY1" fmla="*/ 0 h 2877827"/>
              <a:gd name="connsiteX2" fmla="*/ 0 w 1883647"/>
              <a:gd name="connsiteY2" fmla="*/ 2673089 h 2877827"/>
              <a:gd name="connsiteX3" fmla="*/ 1422155 w 1883647"/>
              <a:gd name="connsiteY3" fmla="*/ 2877827 h 2877827"/>
            </a:gdLst>
            <a:ahLst/>
            <a:cxnLst>
              <a:cxn ang="0">
                <a:pos x="connsiteX0" y="connsiteY0"/>
              </a:cxn>
              <a:cxn ang="0">
                <a:pos x="connsiteX1" y="connsiteY1"/>
              </a:cxn>
              <a:cxn ang="0">
                <a:pos x="connsiteX2" y="connsiteY2"/>
              </a:cxn>
              <a:cxn ang="0">
                <a:pos x="connsiteX3" y="connsiteY3"/>
              </a:cxn>
            </a:cxnLst>
            <a:rect l="l" t="t" r="r" b="b"/>
            <a:pathLst>
              <a:path w="1883647" h="2877827">
                <a:moveTo>
                  <a:pt x="1422155" y="2877827"/>
                </a:moveTo>
                <a:lnTo>
                  <a:pt x="1883647" y="0"/>
                </a:lnTo>
                <a:lnTo>
                  <a:pt x="0" y="2673089"/>
                </a:lnTo>
                <a:lnTo>
                  <a:pt x="1422155" y="2877827"/>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8" name="Text Placeholder 23"/>
          <p:cNvSpPr>
            <a:spLocks noGrp="1"/>
          </p:cNvSpPr>
          <p:nvPr>
            <p:ph type="body" sz="quarter" idx="44" hasCustomPrompt="1"/>
          </p:nvPr>
        </p:nvSpPr>
        <p:spPr>
          <a:xfrm>
            <a:off x="381000" y="863821"/>
            <a:ext cx="3810000"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OUR MISSION</a:t>
            </a:r>
          </a:p>
        </p:txBody>
      </p:sp>
      <p:cxnSp>
        <p:nvCxnSpPr>
          <p:cNvPr id="9" name="Straight Connector 8"/>
          <p:cNvCxnSpPr/>
          <p:nvPr userDrawn="1"/>
        </p:nvCxnSpPr>
        <p:spPr>
          <a:xfrm flipH="1">
            <a:off x="472457" y="1362456"/>
            <a:ext cx="3718543"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09509580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750"/>
                            </p:stCondLst>
                            <p:childTnLst>
                              <p:par>
                                <p:cTn id="15" presetID="22" presetClass="entr" presetSubtype="8" fill="hold" nodeType="after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4" fill="hold" grpId="0" nodeType="afterEffect">
                                  <p:stCondLst>
                                    <p:cond delay="25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5" grpId="0" animBg="1"/>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lumn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953" y="-7952"/>
            <a:ext cx="6847451" cy="2394960"/>
          </a:xfrm>
          <a:custGeom>
            <a:avLst/>
            <a:gdLst>
              <a:gd name="connsiteX0" fmla="*/ 0 w 6775704"/>
              <a:gd name="connsiteY0" fmla="*/ 0 h 2514600"/>
              <a:gd name="connsiteX1" fmla="*/ 6775704 w 6775704"/>
              <a:gd name="connsiteY1" fmla="*/ 0 h 2514600"/>
              <a:gd name="connsiteX2" fmla="*/ 6775704 w 6775704"/>
              <a:gd name="connsiteY2" fmla="*/ 2514600 h 2514600"/>
              <a:gd name="connsiteX3" fmla="*/ 0 w 6775704"/>
              <a:gd name="connsiteY3" fmla="*/ 2514600 h 2514600"/>
              <a:gd name="connsiteX4" fmla="*/ 0 w 6775704"/>
              <a:gd name="connsiteY4" fmla="*/ 0 h 2514600"/>
              <a:gd name="connsiteX0" fmla="*/ 0 w 6775704"/>
              <a:gd name="connsiteY0" fmla="*/ 0 h 2514600"/>
              <a:gd name="connsiteX1" fmla="*/ 6775704 w 6775704"/>
              <a:gd name="connsiteY1" fmla="*/ 0 h 2514600"/>
              <a:gd name="connsiteX2" fmla="*/ 6775704 w 6775704"/>
              <a:gd name="connsiteY2" fmla="*/ 2514600 h 2514600"/>
              <a:gd name="connsiteX3" fmla="*/ 10633 w 6775704"/>
              <a:gd name="connsiteY3" fmla="*/ 2004237 h 2514600"/>
              <a:gd name="connsiteX4" fmla="*/ 0 w 6775704"/>
              <a:gd name="connsiteY4" fmla="*/ 0 h 2514600"/>
              <a:gd name="connsiteX0" fmla="*/ 0 w 6775704"/>
              <a:gd name="connsiteY0" fmla="*/ 0 h 2387009"/>
              <a:gd name="connsiteX1" fmla="*/ 6775704 w 6775704"/>
              <a:gd name="connsiteY1" fmla="*/ 0 h 2387009"/>
              <a:gd name="connsiteX2" fmla="*/ 2256867 w 6775704"/>
              <a:gd name="connsiteY2" fmla="*/ 2387009 h 2387009"/>
              <a:gd name="connsiteX3" fmla="*/ 10633 w 6775704"/>
              <a:gd name="connsiteY3" fmla="*/ 2004237 h 2387009"/>
              <a:gd name="connsiteX4" fmla="*/ 0 w 6775704"/>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0633 w 6839499"/>
              <a:gd name="connsiteY3" fmla="*/ 2004237 h 2387009"/>
              <a:gd name="connsiteX4" fmla="*/ 0 w 6839499"/>
              <a:gd name="connsiteY4" fmla="*/ 0 h 2387009"/>
              <a:gd name="connsiteX0" fmla="*/ 1023 w 6840522"/>
              <a:gd name="connsiteY0" fmla="*/ 0 h 2387009"/>
              <a:gd name="connsiteX1" fmla="*/ 6840522 w 6840522"/>
              <a:gd name="connsiteY1" fmla="*/ 0 h 2387009"/>
              <a:gd name="connsiteX2" fmla="*/ 2257890 w 6840522"/>
              <a:gd name="connsiteY2" fmla="*/ 2387009 h 2387009"/>
              <a:gd name="connsiteX3" fmla="*/ 1023 w 6840522"/>
              <a:gd name="connsiteY3" fmla="*/ 1982972 h 2387009"/>
              <a:gd name="connsiteX4" fmla="*/ 1023 w 6840522"/>
              <a:gd name="connsiteY4" fmla="*/ 0 h 2387009"/>
              <a:gd name="connsiteX0" fmla="*/ 1023 w 6840522"/>
              <a:gd name="connsiteY0" fmla="*/ 0 h 2387009"/>
              <a:gd name="connsiteX1" fmla="*/ 6840522 w 6840522"/>
              <a:gd name="connsiteY1" fmla="*/ 0 h 2387009"/>
              <a:gd name="connsiteX2" fmla="*/ 2257890 w 6840522"/>
              <a:gd name="connsiteY2" fmla="*/ 2387009 h 2387009"/>
              <a:gd name="connsiteX3" fmla="*/ 1023 w 6840522"/>
              <a:gd name="connsiteY3" fmla="*/ 1993605 h 2387009"/>
              <a:gd name="connsiteX4" fmla="*/ 1023 w 6840522"/>
              <a:gd name="connsiteY4" fmla="*/ 0 h 2387009"/>
              <a:gd name="connsiteX0" fmla="*/ 11103 w 6850602"/>
              <a:gd name="connsiteY0" fmla="*/ 0 h 2387009"/>
              <a:gd name="connsiteX1" fmla="*/ 6850602 w 6850602"/>
              <a:gd name="connsiteY1" fmla="*/ 0 h 2387009"/>
              <a:gd name="connsiteX2" fmla="*/ 2267970 w 6850602"/>
              <a:gd name="connsiteY2" fmla="*/ 2387009 h 2387009"/>
              <a:gd name="connsiteX3" fmla="*/ 471 w 6850602"/>
              <a:gd name="connsiteY3" fmla="*/ 1982972 h 2387009"/>
              <a:gd name="connsiteX4" fmla="*/ 11103 w 6850602"/>
              <a:gd name="connsiteY4" fmla="*/ 0 h 2387009"/>
              <a:gd name="connsiteX0" fmla="*/ 3469 w 6842968"/>
              <a:gd name="connsiteY0" fmla="*/ 0 h 2387009"/>
              <a:gd name="connsiteX1" fmla="*/ 6842968 w 6842968"/>
              <a:gd name="connsiteY1" fmla="*/ 0 h 2387009"/>
              <a:gd name="connsiteX2" fmla="*/ 2260336 w 6842968"/>
              <a:gd name="connsiteY2" fmla="*/ 2387009 h 2387009"/>
              <a:gd name="connsiteX3" fmla="*/ 788 w 6842968"/>
              <a:gd name="connsiteY3" fmla="*/ 1982972 h 2387009"/>
              <a:gd name="connsiteX4" fmla="*/ 3469 w 6842968"/>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3221 w 6839499"/>
              <a:gd name="connsiteY3" fmla="*/ 1998875 h 2387009"/>
              <a:gd name="connsiteX4" fmla="*/ 0 w 6839499"/>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3221 w 6839499"/>
              <a:gd name="connsiteY3" fmla="*/ 1982972 h 2387009"/>
              <a:gd name="connsiteX4" fmla="*/ 0 w 6839499"/>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21172 w 6839499"/>
              <a:gd name="connsiteY3" fmla="*/ 1990923 h 2387009"/>
              <a:gd name="connsiteX4" fmla="*/ 0 w 6839499"/>
              <a:gd name="connsiteY4" fmla="*/ 0 h 2387009"/>
              <a:gd name="connsiteX0" fmla="*/ 3469 w 6842968"/>
              <a:gd name="connsiteY0" fmla="*/ 0 h 2387009"/>
              <a:gd name="connsiteX1" fmla="*/ 6842968 w 6842968"/>
              <a:gd name="connsiteY1" fmla="*/ 0 h 2387009"/>
              <a:gd name="connsiteX2" fmla="*/ 2260336 w 6842968"/>
              <a:gd name="connsiteY2" fmla="*/ 2387009 h 2387009"/>
              <a:gd name="connsiteX3" fmla="*/ 787 w 6842968"/>
              <a:gd name="connsiteY3" fmla="*/ 1982971 h 2387009"/>
              <a:gd name="connsiteX4" fmla="*/ 3469 w 6842968"/>
              <a:gd name="connsiteY4" fmla="*/ 0 h 2387009"/>
              <a:gd name="connsiteX0" fmla="*/ 0 w 6847451"/>
              <a:gd name="connsiteY0" fmla="*/ 0 h 2394960"/>
              <a:gd name="connsiteX1" fmla="*/ 6847451 w 6847451"/>
              <a:gd name="connsiteY1" fmla="*/ 7951 h 2394960"/>
              <a:gd name="connsiteX2" fmla="*/ 2264819 w 6847451"/>
              <a:gd name="connsiteY2" fmla="*/ 2394960 h 2394960"/>
              <a:gd name="connsiteX3" fmla="*/ 5270 w 6847451"/>
              <a:gd name="connsiteY3" fmla="*/ 1990922 h 2394960"/>
              <a:gd name="connsiteX4" fmla="*/ 0 w 6847451"/>
              <a:gd name="connsiteY4" fmla="*/ 0 h 239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7451" h="2394960">
                <a:moveTo>
                  <a:pt x="0" y="0"/>
                </a:moveTo>
                <a:lnTo>
                  <a:pt x="6847451" y="7951"/>
                </a:lnTo>
                <a:lnTo>
                  <a:pt x="2264819" y="2394960"/>
                </a:lnTo>
                <a:lnTo>
                  <a:pt x="5270" y="1990922"/>
                </a:lnTo>
                <a:cubicBezTo>
                  <a:pt x="1726" y="1322843"/>
                  <a:pt x="3544" y="668079"/>
                  <a:pt x="0" y="0"/>
                </a:cubicBezTo>
                <a:close/>
              </a:path>
            </a:pathLst>
          </a:custGeom>
          <a:solidFill>
            <a:srgbClr val="FFD1D1"/>
          </a:solidFill>
        </p:spPr>
        <p:txBody>
          <a:bodyPr anchor="t"/>
          <a:lstStyle>
            <a:lvl1pPr marL="177800" indent="-177800" algn="l">
              <a:defRPr sz="1200"/>
            </a:lvl1pPr>
          </a:lstStyle>
          <a:p>
            <a:endParaRPr lang="en-US" dirty="0"/>
          </a:p>
          <a:p>
            <a:endParaRPr lang="en-US" dirty="0"/>
          </a:p>
          <a:p>
            <a:endParaRPr lang="en-US" dirty="0"/>
          </a:p>
          <a:p>
            <a:endParaRPr lang="en-US" dirty="0"/>
          </a:p>
        </p:txBody>
      </p:sp>
      <p:sp>
        <p:nvSpPr>
          <p:cNvPr id="8" name="Isosceles Triangle 7"/>
          <p:cNvSpPr/>
          <p:nvPr userDrawn="1"/>
        </p:nvSpPr>
        <p:spPr>
          <a:xfrm>
            <a:off x="-10601" y="2029968"/>
            <a:ext cx="2203916" cy="1534500"/>
          </a:xfrm>
          <a:custGeom>
            <a:avLst/>
            <a:gdLst>
              <a:gd name="connsiteX0" fmla="*/ 0 w 2667000"/>
              <a:gd name="connsiteY0" fmla="*/ 1219200 h 1219200"/>
              <a:gd name="connsiteX1" fmla="*/ 1333500 w 2667000"/>
              <a:gd name="connsiteY1" fmla="*/ 0 h 1219200"/>
              <a:gd name="connsiteX2" fmla="*/ 2667000 w 2667000"/>
              <a:gd name="connsiteY2" fmla="*/ 1219200 h 1219200"/>
              <a:gd name="connsiteX3" fmla="*/ 0 w 2667000"/>
              <a:gd name="connsiteY3" fmla="*/ 1219200 h 1219200"/>
              <a:gd name="connsiteX0" fmla="*/ 0 w 3231542"/>
              <a:gd name="connsiteY0" fmla="*/ 702365 h 1219200"/>
              <a:gd name="connsiteX1" fmla="*/ 1898042 w 3231542"/>
              <a:gd name="connsiteY1" fmla="*/ 0 h 1219200"/>
              <a:gd name="connsiteX2" fmla="*/ 3231542 w 3231542"/>
              <a:gd name="connsiteY2" fmla="*/ 1219200 h 1219200"/>
              <a:gd name="connsiteX3" fmla="*/ 0 w 3231542"/>
              <a:gd name="connsiteY3" fmla="*/ 702365 h 1219200"/>
              <a:gd name="connsiteX0" fmla="*/ 0 w 3231542"/>
              <a:gd name="connsiteY0" fmla="*/ 0 h 1539903"/>
              <a:gd name="connsiteX1" fmla="*/ 5631 w 3231542"/>
              <a:gd name="connsiteY1" fmla="*/ 1539903 h 1539903"/>
              <a:gd name="connsiteX2" fmla="*/ 3231542 w 3231542"/>
              <a:gd name="connsiteY2" fmla="*/ 516835 h 1539903"/>
              <a:gd name="connsiteX3" fmla="*/ 0 w 3231542"/>
              <a:gd name="connsiteY3" fmla="*/ 0 h 1539903"/>
              <a:gd name="connsiteX0" fmla="*/ 0 w 2229678"/>
              <a:gd name="connsiteY0" fmla="*/ 0 h 1539903"/>
              <a:gd name="connsiteX1" fmla="*/ 5631 w 2229678"/>
              <a:gd name="connsiteY1" fmla="*/ 1539903 h 1539903"/>
              <a:gd name="connsiteX2" fmla="*/ 2229678 w 2229678"/>
              <a:gd name="connsiteY2" fmla="*/ 429371 h 1539903"/>
              <a:gd name="connsiteX3" fmla="*/ 0 w 2229678"/>
              <a:gd name="connsiteY3" fmla="*/ 0 h 1539903"/>
              <a:gd name="connsiteX0" fmla="*/ 0 w 2181970"/>
              <a:gd name="connsiteY0" fmla="*/ 0 h 1539903"/>
              <a:gd name="connsiteX1" fmla="*/ 5631 w 2181970"/>
              <a:gd name="connsiteY1" fmla="*/ 1539903 h 1539903"/>
              <a:gd name="connsiteX2" fmla="*/ 2181970 w 2181970"/>
              <a:gd name="connsiteY2" fmla="*/ 389615 h 1539903"/>
              <a:gd name="connsiteX3" fmla="*/ 0 w 2181970"/>
              <a:gd name="connsiteY3" fmla="*/ 0 h 1539903"/>
              <a:gd name="connsiteX0" fmla="*/ 0 w 2181970"/>
              <a:gd name="connsiteY0" fmla="*/ 0 h 1512863"/>
              <a:gd name="connsiteX1" fmla="*/ 19279 w 2181970"/>
              <a:gd name="connsiteY1" fmla="*/ 1512863 h 1512863"/>
              <a:gd name="connsiteX2" fmla="*/ 2181970 w 2181970"/>
              <a:gd name="connsiteY2" fmla="*/ 389615 h 1512863"/>
              <a:gd name="connsiteX3" fmla="*/ 0 w 2181970"/>
              <a:gd name="connsiteY3" fmla="*/ 0 h 1512863"/>
              <a:gd name="connsiteX0" fmla="*/ 0 w 2181970"/>
              <a:gd name="connsiteY0" fmla="*/ 0 h 1512863"/>
              <a:gd name="connsiteX1" fmla="*/ 5631 w 2181970"/>
              <a:gd name="connsiteY1" fmla="*/ 1512863 h 1512863"/>
              <a:gd name="connsiteX2" fmla="*/ 2181970 w 2181970"/>
              <a:gd name="connsiteY2" fmla="*/ 389615 h 1512863"/>
              <a:gd name="connsiteX3" fmla="*/ 0 w 2181970"/>
              <a:gd name="connsiteY3" fmla="*/ 0 h 1512863"/>
              <a:gd name="connsiteX0" fmla="*/ 0 w 2181970"/>
              <a:gd name="connsiteY0" fmla="*/ 0 h 1520110"/>
              <a:gd name="connsiteX1" fmla="*/ 5631 w 2181970"/>
              <a:gd name="connsiteY1" fmla="*/ 1520110 h 1520110"/>
              <a:gd name="connsiteX2" fmla="*/ 2181970 w 2181970"/>
              <a:gd name="connsiteY2" fmla="*/ 396862 h 1520110"/>
              <a:gd name="connsiteX3" fmla="*/ 0 w 2181970"/>
              <a:gd name="connsiteY3" fmla="*/ 0 h 1520110"/>
              <a:gd name="connsiteX0" fmla="*/ 0 w 2203916"/>
              <a:gd name="connsiteY0" fmla="*/ 0 h 1520110"/>
              <a:gd name="connsiteX1" fmla="*/ 5631 w 2203916"/>
              <a:gd name="connsiteY1" fmla="*/ 1520110 h 1520110"/>
              <a:gd name="connsiteX2" fmla="*/ 2203916 w 2203916"/>
              <a:gd name="connsiteY2" fmla="*/ 389616 h 1520110"/>
              <a:gd name="connsiteX3" fmla="*/ 0 w 2203916"/>
              <a:gd name="connsiteY3" fmla="*/ 0 h 1520110"/>
            </a:gdLst>
            <a:ahLst/>
            <a:cxnLst>
              <a:cxn ang="0">
                <a:pos x="connsiteX0" y="connsiteY0"/>
              </a:cxn>
              <a:cxn ang="0">
                <a:pos x="connsiteX1" y="connsiteY1"/>
              </a:cxn>
              <a:cxn ang="0">
                <a:pos x="connsiteX2" y="connsiteY2"/>
              </a:cxn>
              <a:cxn ang="0">
                <a:pos x="connsiteX3" y="connsiteY3"/>
              </a:cxn>
            </a:cxnLst>
            <a:rect l="l" t="t" r="r" b="b"/>
            <a:pathLst>
              <a:path w="2203916" h="1520110">
                <a:moveTo>
                  <a:pt x="0" y="0"/>
                </a:moveTo>
                <a:lnTo>
                  <a:pt x="5631" y="1520110"/>
                </a:lnTo>
                <a:lnTo>
                  <a:pt x="2203916" y="389616"/>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gular Pentagon 8"/>
          <p:cNvSpPr/>
          <p:nvPr userDrawn="1"/>
        </p:nvSpPr>
        <p:spPr>
          <a:xfrm>
            <a:off x="0" y="1700784"/>
            <a:ext cx="3671453" cy="3428863"/>
          </a:xfrm>
          <a:custGeom>
            <a:avLst/>
            <a:gdLst>
              <a:gd name="connsiteX0" fmla="*/ 2 w 2362200"/>
              <a:gd name="connsiteY0" fmla="*/ 1028685 h 2693138"/>
              <a:gd name="connsiteX1" fmla="*/ 1181100 w 2362200"/>
              <a:gd name="connsiteY1" fmla="*/ 0 h 2693138"/>
              <a:gd name="connsiteX2" fmla="*/ 2362198 w 2362200"/>
              <a:gd name="connsiteY2" fmla="*/ 1028685 h 2693138"/>
              <a:gd name="connsiteX3" fmla="*/ 1911058 w 2362200"/>
              <a:gd name="connsiteY3" fmla="*/ 2693131 h 2693138"/>
              <a:gd name="connsiteX4" fmla="*/ 451142 w 2362200"/>
              <a:gd name="connsiteY4" fmla="*/ 2693131 h 2693138"/>
              <a:gd name="connsiteX5" fmla="*/ 2 w 2362200"/>
              <a:gd name="connsiteY5" fmla="*/ 1028685 h 2693138"/>
              <a:gd name="connsiteX0" fmla="*/ 0 w 3427670"/>
              <a:gd name="connsiteY0" fmla="*/ 1259273 h 2693131"/>
              <a:gd name="connsiteX1" fmla="*/ 2246572 w 3427670"/>
              <a:gd name="connsiteY1" fmla="*/ 0 h 2693131"/>
              <a:gd name="connsiteX2" fmla="*/ 3427670 w 3427670"/>
              <a:gd name="connsiteY2" fmla="*/ 1028685 h 2693131"/>
              <a:gd name="connsiteX3" fmla="*/ 2976530 w 3427670"/>
              <a:gd name="connsiteY3" fmla="*/ 2693131 h 2693131"/>
              <a:gd name="connsiteX4" fmla="*/ 1516614 w 3427670"/>
              <a:gd name="connsiteY4" fmla="*/ 2693131 h 2693131"/>
              <a:gd name="connsiteX5" fmla="*/ 0 w 3427670"/>
              <a:gd name="connsiteY5" fmla="*/ 1259273 h 2693131"/>
              <a:gd name="connsiteX0" fmla="*/ 0 w 3590342"/>
              <a:gd name="connsiteY0" fmla="*/ 1919231 h 3353089"/>
              <a:gd name="connsiteX1" fmla="*/ 3590342 w 3590342"/>
              <a:gd name="connsiteY1" fmla="*/ 0 h 3353089"/>
              <a:gd name="connsiteX2" fmla="*/ 3427670 w 3590342"/>
              <a:gd name="connsiteY2" fmla="*/ 1688643 h 3353089"/>
              <a:gd name="connsiteX3" fmla="*/ 2976530 w 3590342"/>
              <a:gd name="connsiteY3" fmla="*/ 3353089 h 3353089"/>
              <a:gd name="connsiteX4" fmla="*/ 1516614 w 3590342"/>
              <a:gd name="connsiteY4" fmla="*/ 3353089 h 3353089"/>
              <a:gd name="connsiteX5" fmla="*/ 0 w 3590342"/>
              <a:gd name="connsiteY5" fmla="*/ 1919231 h 3353089"/>
              <a:gd name="connsiteX0" fmla="*/ 10036 w 3600378"/>
              <a:gd name="connsiteY0" fmla="*/ 1919231 h 3353089"/>
              <a:gd name="connsiteX1" fmla="*/ 3600378 w 3600378"/>
              <a:gd name="connsiteY1" fmla="*/ 0 h 3353089"/>
              <a:gd name="connsiteX2" fmla="*/ 3437706 w 3600378"/>
              <a:gd name="connsiteY2" fmla="*/ 1688643 h 3353089"/>
              <a:gd name="connsiteX3" fmla="*/ 2986566 w 3600378"/>
              <a:gd name="connsiteY3" fmla="*/ 3353089 h 3353089"/>
              <a:gd name="connsiteX4" fmla="*/ 0 w 3600378"/>
              <a:gd name="connsiteY4" fmla="*/ 3345138 h 3353089"/>
              <a:gd name="connsiteX5" fmla="*/ 10036 w 3600378"/>
              <a:gd name="connsiteY5" fmla="*/ 1919231 h 3353089"/>
              <a:gd name="connsiteX0" fmla="*/ 572 w 3606817"/>
              <a:gd name="connsiteY0" fmla="*/ 1919231 h 3353089"/>
              <a:gd name="connsiteX1" fmla="*/ 3606817 w 3606817"/>
              <a:gd name="connsiteY1" fmla="*/ 0 h 3353089"/>
              <a:gd name="connsiteX2" fmla="*/ 3444145 w 3606817"/>
              <a:gd name="connsiteY2" fmla="*/ 1688643 h 3353089"/>
              <a:gd name="connsiteX3" fmla="*/ 2993005 w 3606817"/>
              <a:gd name="connsiteY3" fmla="*/ 3353089 h 3353089"/>
              <a:gd name="connsiteX4" fmla="*/ 6439 w 3606817"/>
              <a:gd name="connsiteY4" fmla="*/ 3345138 h 3353089"/>
              <a:gd name="connsiteX5" fmla="*/ 572 w 3606817"/>
              <a:gd name="connsiteY5" fmla="*/ 1919231 h 3353089"/>
              <a:gd name="connsiteX0" fmla="*/ 371 w 3606616"/>
              <a:gd name="connsiteY0" fmla="*/ 1919231 h 3361040"/>
              <a:gd name="connsiteX1" fmla="*/ 3606616 w 3606616"/>
              <a:gd name="connsiteY1" fmla="*/ 0 h 3361040"/>
              <a:gd name="connsiteX2" fmla="*/ 3443944 w 3606616"/>
              <a:gd name="connsiteY2" fmla="*/ 1688643 h 3361040"/>
              <a:gd name="connsiteX3" fmla="*/ 2992804 w 3606616"/>
              <a:gd name="connsiteY3" fmla="*/ 3353089 h 3361040"/>
              <a:gd name="connsiteX4" fmla="*/ 14189 w 3606616"/>
              <a:gd name="connsiteY4" fmla="*/ 3361040 h 3361040"/>
              <a:gd name="connsiteX5" fmla="*/ 371 w 3606616"/>
              <a:gd name="connsiteY5" fmla="*/ 1919231 h 3361040"/>
              <a:gd name="connsiteX0" fmla="*/ 2085 w 3608330"/>
              <a:gd name="connsiteY0" fmla="*/ 1919231 h 3361040"/>
              <a:gd name="connsiteX1" fmla="*/ 3608330 w 3608330"/>
              <a:gd name="connsiteY1" fmla="*/ 0 h 3361040"/>
              <a:gd name="connsiteX2" fmla="*/ 3445658 w 3608330"/>
              <a:gd name="connsiteY2" fmla="*/ 1688643 h 3361040"/>
              <a:gd name="connsiteX3" fmla="*/ 2994518 w 3608330"/>
              <a:gd name="connsiteY3" fmla="*/ 3353089 h 3361040"/>
              <a:gd name="connsiteX4" fmla="*/ 0 w 3608330"/>
              <a:gd name="connsiteY4" fmla="*/ 3361040 h 3361040"/>
              <a:gd name="connsiteX5" fmla="*/ 2085 w 3608330"/>
              <a:gd name="connsiteY5" fmla="*/ 1919231 h 3361040"/>
              <a:gd name="connsiteX0" fmla="*/ 2085 w 3608330"/>
              <a:gd name="connsiteY0" fmla="*/ 1919231 h 3361041"/>
              <a:gd name="connsiteX1" fmla="*/ 3608330 w 3608330"/>
              <a:gd name="connsiteY1" fmla="*/ 0 h 3361041"/>
              <a:gd name="connsiteX2" fmla="*/ 3445658 w 3608330"/>
              <a:gd name="connsiteY2" fmla="*/ 1688643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08330"/>
              <a:gd name="connsiteY0" fmla="*/ 1919231 h 3361041"/>
              <a:gd name="connsiteX1" fmla="*/ 3608330 w 3608330"/>
              <a:gd name="connsiteY1" fmla="*/ 0 h 3361041"/>
              <a:gd name="connsiteX2" fmla="*/ 2610772 w 3608330"/>
              <a:gd name="connsiteY2" fmla="*/ 1068442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08330"/>
              <a:gd name="connsiteY0" fmla="*/ 1919231 h 3361041"/>
              <a:gd name="connsiteX1" fmla="*/ 3608330 w 3608330"/>
              <a:gd name="connsiteY1" fmla="*/ 0 h 3361041"/>
              <a:gd name="connsiteX2" fmla="*/ 3063996 w 3608330"/>
              <a:gd name="connsiteY2" fmla="*/ 1291078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32183"/>
              <a:gd name="connsiteY0" fmla="*/ 1935133 h 3376943"/>
              <a:gd name="connsiteX1" fmla="*/ 3632183 w 3632183"/>
              <a:gd name="connsiteY1" fmla="*/ 0 h 3376943"/>
              <a:gd name="connsiteX2" fmla="*/ 3063996 w 3632183"/>
              <a:gd name="connsiteY2" fmla="*/ 1306980 h 3376943"/>
              <a:gd name="connsiteX3" fmla="*/ 2064216 w 3632183"/>
              <a:gd name="connsiteY3" fmla="*/ 3376943 h 3376943"/>
              <a:gd name="connsiteX4" fmla="*/ 0 w 3632183"/>
              <a:gd name="connsiteY4" fmla="*/ 3376942 h 3376943"/>
              <a:gd name="connsiteX5" fmla="*/ 2085 w 3632183"/>
              <a:gd name="connsiteY5" fmla="*/ 1935133 h 3376943"/>
              <a:gd name="connsiteX0" fmla="*/ 2085 w 3632183"/>
              <a:gd name="connsiteY0" fmla="*/ 1935133 h 3376942"/>
              <a:gd name="connsiteX1" fmla="*/ 3632183 w 3632183"/>
              <a:gd name="connsiteY1" fmla="*/ 0 h 3376942"/>
              <a:gd name="connsiteX2" fmla="*/ 3063996 w 3632183"/>
              <a:gd name="connsiteY2" fmla="*/ 1306980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35133 h 3376942"/>
              <a:gd name="connsiteX1" fmla="*/ 3632183 w 3632183"/>
              <a:gd name="connsiteY1" fmla="*/ 0 h 3376942"/>
              <a:gd name="connsiteX2" fmla="*/ 3087849 w 3632183"/>
              <a:gd name="connsiteY2" fmla="*/ 1330834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35133 h 3376942"/>
              <a:gd name="connsiteX1" fmla="*/ 3632183 w 3632183"/>
              <a:gd name="connsiteY1" fmla="*/ 0 h 3376942"/>
              <a:gd name="connsiteX2" fmla="*/ 2356329 w 3632183"/>
              <a:gd name="connsiteY2" fmla="*/ 3374319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08035 h 3376942"/>
              <a:gd name="connsiteX1" fmla="*/ 3632183 w 3632183"/>
              <a:gd name="connsiteY1" fmla="*/ 0 h 3376942"/>
              <a:gd name="connsiteX2" fmla="*/ 2356329 w 3632183"/>
              <a:gd name="connsiteY2" fmla="*/ 3374319 h 3376942"/>
              <a:gd name="connsiteX3" fmla="*/ 2374317 w 3632183"/>
              <a:gd name="connsiteY3" fmla="*/ 3368992 h 3376942"/>
              <a:gd name="connsiteX4" fmla="*/ 0 w 3632183"/>
              <a:gd name="connsiteY4" fmla="*/ 3376942 h 3376942"/>
              <a:gd name="connsiteX5" fmla="*/ 2085 w 3632183"/>
              <a:gd name="connsiteY5" fmla="*/ 1908035 h 3376942"/>
              <a:gd name="connsiteX0" fmla="*/ 2085 w 3659479"/>
              <a:gd name="connsiteY0" fmla="*/ 1935132 h 3404039"/>
              <a:gd name="connsiteX1" fmla="*/ 3659479 w 3659479"/>
              <a:gd name="connsiteY1" fmla="*/ 0 h 3404039"/>
              <a:gd name="connsiteX2" fmla="*/ 2356329 w 3659479"/>
              <a:gd name="connsiteY2" fmla="*/ 3401416 h 3404039"/>
              <a:gd name="connsiteX3" fmla="*/ 2374317 w 3659479"/>
              <a:gd name="connsiteY3" fmla="*/ 3396089 h 3404039"/>
              <a:gd name="connsiteX4" fmla="*/ 0 w 3659479"/>
              <a:gd name="connsiteY4" fmla="*/ 3404039 h 3404039"/>
              <a:gd name="connsiteX5" fmla="*/ 2085 w 3659479"/>
              <a:gd name="connsiteY5" fmla="*/ 1935132 h 3404039"/>
              <a:gd name="connsiteX0" fmla="*/ 411 w 3671453"/>
              <a:gd name="connsiteY0" fmla="*/ 1908034 h 3404039"/>
              <a:gd name="connsiteX1" fmla="*/ 3671453 w 3671453"/>
              <a:gd name="connsiteY1" fmla="*/ 0 h 3404039"/>
              <a:gd name="connsiteX2" fmla="*/ 2368303 w 3671453"/>
              <a:gd name="connsiteY2" fmla="*/ 3401416 h 3404039"/>
              <a:gd name="connsiteX3" fmla="*/ 2386291 w 3671453"/>
              <a:gd name="connsiteY3" fmla="*/ 3396089 h 3404039"/>
              <a:gd name="connsiteX4" fmla="*/ 11974 w 3671453"/>
              <a:gd name="connsiteY4" fmla="*/ 3404039 h 3404039"/>
              <a:gd name="connsiteX5" fmla="*/ 411 w 3671453"/>
              <a:gd name="connsiteY5" fmla="*/ 1908034 h 340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453" h="3404039">
                <a:moveTo>
                  <a:pt x="411" y="1908034"/>
                </a:moveTo>
                <a:lnTo>
                  <a:pt x="3671453" y="0"/>
                </a:lnTo>
                <a:lnTo>
                  <a:pt x="2368303" y="3401416"/>
                </a:lnTo>
                <a:lnTo>
                  <a:pt x="2386291" y="3396089"/>
                </a:lnTo>
                <a:lnTo>
                  <a:pt x="11974" y="3404039"/>
                </a:lnTo>
                <a:cubicBezTo>
                  <a:pt x="15319" y="2928737"/>
                  <a:pt x="-2934" y="2383336"/>
                  <a:pt x="411" y="1908034"/>
                </a:cubicBez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5529072" y="2011680"/>
            <a:ext cx="3147062"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1" hasCustomPrompt="1"/>
          </p:nvPr>
        </p:nvSpPr>
        <p:spPr>
          <a:xfrm>
            <a:off x="5486400" y="1504950"/>
            <a:ext cx="3284220" cy="457200"/>
          </a:xfrm>
          <a:prstGeom prst="rect">
            <a:avLst/>
          </a:prstGeom>
        </p:spPr>
        <p:txBody>
          <a:bodyPr/>
          <a:lstStyle>
            <a:lvl1pPr marL="0" indent="0" algn="r">
              <a:buNone/>
              <a:defRPr sz="2800" b="0" spc="-100" baseline="0">
                <a:solidFill>
                  <a:srgbClr val="EB2429"/>
                </a:solidFill>
              </a:defRPr>
            </a:lvl1pPr>
          </a:lstStyle>
          <a:p>
            <a:pPr lvl="0"/>
            <a:r>
              <a:rPr lang="en-US" dirty="0"/>
              <a:t>1 COLUMNS</a:t>
            </a:r>
          </a:p>
        </p:txBody>
      </p:sp>
      <p:sp>
        <p:nvSpPr>
          <p:cNvPr id="14" name="Text Placeholder 30"/>
          <p:cNvSpPr>
            <a:spLocks noGrp="1"/>
          </p:cNvSpPr>
          <p:nvPr>
            <p:ph type="body" sz="quarter" idx="12"/>
          </p:nvPr>
        </p:nvSpPr>
        <p:spPr>
          <a:xfrm>
            <a:off x="3962400" y="2148840"/>
            <a:ext cx="4840224" cy="2404110"/>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0"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11663612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1"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600"/>
                                        <p:tgtEl>
                                          <p:spTgt spid="7"/>
                                        </p:tgtEl>
                                      </p:cBhvr>
                                    </p:animEffect>
                                  </p:childTnLst>
                                </p:cTn>
                              </p:par>
                              <p:par>
                                <p:cTn id="11" presetID="22" presetClass="entr" presetSubtype="4" fill="hold" grpId="0" nodeType="withEffect">
                                  <p:stCondLst>
                                    <p:cond delay="55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600"/>
                                        <p:tgtEl>
                                          <p:spTgt spid="9"/>
                                        </p:tgtEl>
                                      </p:cBhvr>
                                    </p:animEffect>
                                  </p:childTnLst>
                                </p:cTn>
                              </p:par>
                            </p:childTnLst>
                          </p:cTn>
                        </p:par>
                        <p:par>
                          <p:cTn id="14" fill="hold">
                            <p:stCondLst>
                              <p:cond delay="1150"/>
                            </p:stCondLst>
                            <p:childTnLst>
                              <p:par>
                                <p:cTn id="15" presetID="22" presetClass="entr" presetSubtype="2"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400"/>
                            </p:stCondLst>
                            <p:childTnLst>
                              <p:par>
                                <p:cTn id="19" presetID="22" presetClass="entr" presetSubtype="4" fill="hold" grpId="0" nodeType="afterEffect">
                                  <p:stCondLst>
                                    <p:cond delay="25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down)">
                                      <p:cBhvr>
                                        <p:cTn id="21" dur="750"/>
                                        <p:tgtEl>
                                          <p:spTgt spid="13">
                                            <p:txEl>
                                              <p:pRg st="0" end="0"/>
                                            </p:txEl>
                                          </p:spTgt>
                                        </p:tgtEl>
                                      </p:cBhvr>
                                    </p:animEffect>
                                  </p:childTnLst>
                                </p:cTn>
                              </p:par>
                            </p:childTnLst>
                          </p:cTn>
                        </p:par>
                        <p:par>
                          <p:cTn id="22" fill="hold">
                            <p:stCondLst>
                              <p:cond delay="3400"/>
                            </p:stCondLst>
                            <p:childTnLst>
                              <p:par>
                                <p:cTn id="23" presetID="22" presetClass="entr" presetSubtype="1"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build="p">
        <p:tmplLst>
          <p:tmpl lvl="1">
            <p:tnLst>
              <p:par>
                <p:cTn presetID="22" presetClass="entr" presetSubtype="4"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down)">
                      <p:cBhvr>
                        <p:cTn dur="750"/>
                        <p:tgtEl>
                          <p:spTgt spid="13"/>
                        </p:tgtEl>
                      </p:cBhvr>
                    </p:animEffect>
                  </p:childTnLst>
                </p:cTn>
              </p:par>
            </p:tnLst>
          </p:tmpl>
        </p:tmplLst>
      </p:bldP>
      <p:bldP spid="14" grpId="0">
        <p:tmplLst>
          <p:tmpl>
            <p:tnLst>
              <p:par>
                <p:cTn presetID="22" presetClass="entr" presetSubtype="1"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sp>
        <p:nvSpPr>
          <p:cNvPr id="8" name="Isosceles Triangle 7"/>
          <p:cNvSpPr/>
          <p:nvPr userDrawn="1"/>
        </p:nvSpPr>
        <p:spPr>
          <a:xfrm>
            <a:off x="-7639" y="1060704"/>
            <a:ext cx="4288536" cy="574234"/>
          </a:xfrm>
          <a:custGeom>
            <a:avLst/>
            <a:gdLst>
              <a:gd name="connsiteX0" fmla="*/ 0 w 2667000"/>
              <a:gd name="connsiteY0" fmla="*/ 1219200 h 1219200"/>
              <a:gd name="connsiteX1" fmla="*/ 1333500 w 2667000"/>
              <a:gd name="connsiteY1" fmla="*/ 0 h 1219200"/>
              <a:gd name="connsiteX2" fmla="*/ 2667000 w 2667000"/>
              <a:gd name="connsiteY2" fmla="*/ 1219200 h 1219200"/>
              <a:gd name="connsiteX3" fmla="*/ 0 w 2667000"/>
              <a:gd name="connsiteY3" fmla="*/ 1219200 h 1219200"/>
              <a:gd name="connsiteX0" fmla="*/ 0 w 3231542"/>
              <a:gd name="connsiteY0" fmla="*/ 702365 h 1219200"/>
              <a:gd name="connsiteX1" fmla="*/ 1898042 w 3231542"/>
              <a:gd name="connsiteY1" fmla="*/ 0 h 1219200"/>
              <a:gd name="connsiteX2" fmla="*/ 3231542 w 3231542"/>
              <a:gd name="connsiteY2" fmla="*/ 1219200 h 1219200"/>
              <a:gd name="connsiteX3" fmla="*/ 0 w 3231542"/>
              <a:gd name="connsiteY3" fmla="*/ 702365 h 1219200"/>
              <a:gd name="connsiteX0" fmla="*/ 0 w 3231542"/>
              <a:gd name="connsiteY0" fmla="*/ 0 h 1539903"/>
              <a:gd name="connsiteX1" fmla="*/ 5631 w 3231542"/>
              <a:gd name="connsiteY1" fmla="*/ 1539903 h 1539903"/>
              <a:gd name="connsiteX2" fmla="*/ 3231542 w 3231542"/>
              <a:gd name="connsiteY2" fmla="*/ 516835 h 1539903"/>
              <a:gd name="connsiteX3" fmla="*/ 0 w 3231542"/>
              <a:gd name="connsiteY3" fmla="*/ 0 h 1539903"/>
              <a:gd name="connsiteX0" fmla="*/ 0 w 2229678"/>
              <a:gd name="connsiteY0" fmla="*/ 0 h 1539903"/>
              <a:gd name="connsiteX1" fmla="*/ 5631 w 2229678"/>
              <a:gd name="connsiteY1" fmla="*/ 1539903 h 1539903"/>
              <a:gd name="connsiteX2" fmla="*/ 2229678 w 2229678"/>
              <a:gd name="connsiteY2" fmla="*/ 429371 h 1539903"/>
              <a:gd name="connsiteX3" fmla="*/ 0 w 2229678"/>
              <a:gd name="connsiteY3" fmla="*/ 0 h 1539903"/>
              <a:gd name="connsiteX0" fmla="*/ 0 w 2181970"/>
              <a:gd name="connsiteY0" fmla="*/ 0 h 1539903"/>
              <a:gd name="connsiteX1" fmla="*/ 5631 w 2181970"/>
              <a:gd name="connsiteY1" fmla="*/ 1539903 h 1539903"/>
              <a:gd name="connsiteX2" fmla="*/ 2181970 w 2181970"/>
              <a:gd name="connsiteY2" fmla="*/ 389615 h 1539903"/>
              <a:gd name="connsiteX3" fmla="*/ 0 w 2181970"/>
              <a:gd name="connsiteY3" fmla="*/ 0 h 1539903"/>
              <a:gd name="connsiteX0" fmla="*/ 0 w 2072788"/>
              <a:gd name="connsiteY0" fmla="*/ 0 h 1539903"/>
              <a:gd name="connsiteX1" fmla="*/ 5631 w 2072788"/>
              <a:gd name="connsiteY1" fmla="*/ 1539903 h 1539903"/>
              <a:gd name="connsiteX2" fmla="*/ 2072788 w 2072788"/>
              <a:gd name="connsiteY2" fmla="*/ 146258 h 1539903"/>
              <a:gd name="connsiteX3" fmla="*/ 0 w 2072788"/>
              <a:gd name="connsiteY3" fmla="*/ 0 h 1539903"/>
              <a:gd name="connsiteX0" fmla="*/ 21665 w 2094453"/>
              <a:gd name="connsiteY0" fmla="*/ 0 h 863914"/>
              <a:gd name="connsiteX1" fmla="*/ 0 w 2094453"/>
              <a:gd name="connsiteY1" fmla="*/ 863914 h 863914"/>
              <a:gd name="connsiteX2" fmla="*/ 2094453 w 2094453"/>
              <a:gd name="connsiteY2" fmla="*/ 146258 h 863914"/>
              <a:gd name="connsiteX3" fmla="*/ 21665 w 2094453"/>
              <a:gd name="connsiteY3" fmla="*/ 0 h 863914"/>
              <a:gd name="connsiteX0" fmla="*/ 0 w 2072788"/>
              <a:gd name="connsiteY0" fmla="*/ 0 h 863914"/>
              <a:gd name="connsiteX1" fmla="*/ 5630 w 2072788"/>
              <a:gd name="connsiteY1" fmla="*/ 863914 h 863914"/>
              <a:gd name="connsiteX2" fmla="*/ 2072788 w 2072788"/>
              <a:gd name="connsiteY2" fmla="*/ 146258 h 863914"/>
              <a:gd name="connsiteX3" fmla="*/ 0 w 2072788"/>
              <a:gd name="connsiteY3" fmla="*/ 0 h 863914"/>
              <a:gd name="connsiteX0" fmla="*/ 0 w 4283725"/>
              <a:gd name="connsiteY0" fmla="*/ 0 h 863914"/>
              <a:gd name="connsiteX1" fmla="*/ 5630 w 4283725"/>
              <a:gd name="connsiteY1" fmla="*/ 863914 h 863914"/>
              <a:gd name="connsiteX2" fmla="*/ 4283725 w 4283725"/>
              <a:gd name="connsiteY2" fmla="*/ 281457 h 863914"/>
              <a:gd name="connsiteX3" fmla="*/ 0 w 4283725"/>
              <a:gd name="connsiteY3" fmla="*/ 0 h 863914"/>
              <a:gd name="connsiteX0" fmla="*/ 0 w 4283725"/>
              <a:gd name="connsiteY0" fmla="*/ 0 h 539440"/>
              <a:gd name="connsiteX1" fmla="*/ 5630 w 4283725"/>
              <a:gd name="connsiteY1" fmla="*/ 539440 h 539440"/>
              <a:gd name="connsiteX2" fmla="*/ 4283725 w 4283725"/>
              <a:gd name="connsiteY2" fmla="*/ 281457 h 539440"/>
              <a:gd name="connsiteX3" fmla="*/ 0 w 4283725"/>
              <a:gd name="connsiteY3" fmla="*/ 0 h 539440"/>
              <a:gd name="connsiteX0" fmla="*/ 0 w 4283725"/>
              <a:gd name="connsiteY0" fmla="*/ 0 h 539440"/>
              <a:gd name="connsiteX1" fmla="*/ 5630 w 4283725"/>
              <a:gd name="connsiteY1" fmla="*/ 539440 h 539440"/>
              <a:gd name="connsiteX2" fmla="*/ 3937379 w 4283725"/>
              <a:gd name="connsiteY2" fmla="*/ 414325 h 539440"/>
              <a:gd name="connsiteX3" fmla="*/ 4283725 w 4283725"/>
              <a:gd name="connsiteY3" fmla="*/ 281457 h 539440"/>
              <a:gd name="connsiteX4" fmla="*/ 0 w 4283725"/>
              <a:gd name="connsiteY4" fmla="*/ 0 h 539440"/>
              <a:gd name="connsiteX0" fmla="*/ 816 w 4284541"/>
              <a:gd name="connsiteY0" fmla="*/ 0 h 533558"/>
              <a:gd name="connsiteX1" fmla="*/ 508 w 4284541"/>
              <a:gd name="connsiteY1" fmla="*/ 533558 h 533558"/>
              <a:gd name="connsiteX2" fmla="*/ 3938195 w 4284541"/>
              <a:gd name="connsiteY2" fmla="*/ 414325 h 533558"/>
              <a:gd name="connsiteX3" fmla="*/ 4284541 w 4284541"/>
              <a:gd name="connsiteY3" fmla="*/ 281457 h 533558"/>
              <a:gd name="connsiteX4" fmla="*/ 816 w 4284541"/>
              <a:gd name="connsiteY4" fmla="*/ 0 h 533558"/>
              <a:gd name="connsiteX0" fmla="*/ 816 w 4284541"/>
              <a:gd name="connsiteY0" fmla="*/ 0 h 568850"/>
              <a:gd name="connsiteX1" fmla="*/ 508 w 4284541"/>
              <a:gd name="connsiteY1" fmla="*/ 568850 h 568850"/>
              <a:gd name="connsiteX2" fmla="*/ 3938195 w 4284541"/>
              <a:gd name="connsiteY2" fmla="*/ 449617 h 568850"/>
              <a:gd name="connsiteX3" fmla="*/ 4284541 w 4284541"/>
              <a:gd name="connsiteY3" fmla="*/ 316749 h 568850"/>
              <a:gd name="connsiteX4" fmla="*/ 816 w 4284541"/>
              <a:gd name="connsiteY4" fmla="*/ 0 h 568850"/>
              <a:gd name="connsiteX0" fmla="*/ 816 w 4302354"/>
              <a:gd name="connsiteY0" fmla="*/ 0 h 568850"/>
              <a:gd name="connsiteX1" fmla="*/ 508 w 4302354"/>
              <a:gd name="connsiteY1" fmla="*/ 568850 h 568850"/>
              <a:gd name="connsiteX2" fmla="*/ 3938195 w 4302354"/>
              <a:gd name="connsiteY2" fmla="*/ 449617 h 568850"/>
              <a:gd name="connsiteX3" fmla="*/ 4302354 w 4302354"/>
              <a:gd name="connsiteY3" fmla="*/ 287338 h 568850"/>
              <a:gd name="connsiteX4" fmla="*/ 816 w 4302354"/>
              <a:gd name="connsiteY4" fmla="*/ 0 h 568850"/>
              <a:gd name="connsiteX0" fmla="*/ 816 w 4275058"/>
              <a:gd name="connsiteY0" fmla="*/ 0 h 568850"/>
              <a:gd name="connsiteX1" fmla="*/ 508 w 4275058"/>
              <a:gd name="connsiteY1" fmla="*/ 568850 h 568850"/>
              <a:gd name="connsiteX2" fmla="*/ 3938195 w 4275058"/>
              <a:gd name="connsiteY2" fmla="*/ 449617 h 568850"/>
              <a:gd name="connsiteX3" fmla="*/ 4275058 w 4275058"/>
              <a:gd name="connsiteY3" fmla="*/ 287338 h 568850"/>
              <a:gd name="connsiteX4" fmla="*/ 816 w 4275058"/>
              <a:gd name="connsiteY4" fmla="*/ 0 h 56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058" h="568850">
                <a:moveTo>
                  <a:pt x="816" y="0"/>
                </a:moveTo>
                <a:cubicBezTo>
                  <a:pt x="2693" y="287971"/>
                  <a:pt x="-1369" y="280879"/>
                  <a:pt x="508" y="568850"/>
                </a:cubicBezTo>
                <a:cubicBezTo>
                  <a:pt x="710590" y="522638"/>
                  <a:pt x="3228113" y="495829"/>
                  <a:pt x="3938195" y="449617"/>
                </a:cubicBezTo>
                <a:lnTo>
                  <a:pt x="4275058" y="287338"/>
                </a:lnTo>
                <a:lnTo>
                  <a:pt x="816"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flipH="1">
            <a:off x="5529072" y="2011680"/>
            <a:ext cx="3147062"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1" hasCustomPrompt="1"/>
          </p:nvPr>
        </p:nvSpPr>
        <p:spPr>
          <a:xfrm>
            <a:off x="5486400" y="1504950"/>
            <a:ext cx="3284220" cy="457200"/>
          </a:xfrm>
          <a:prstGeom prst="rect">
            <a:avLst/>
          </a:prstGeom>
        </p:spPr>
        <p:txBody>
          <a:bodyPr/>
          <a:lstStyle>
            <a:lvl1pPr marL="0" indent="0" algn="r">
              <a:buNone/>
              <a:defRPr sz="2800" b="0" spc="-100" baseline="0">
                <a:solidFill>
                  <a:srgbClr val="EB2429"/>
                </a:solidFill>
              </a:defRPr>
            </a:lvl1pPr>
          </a:lstStyle>
          <a:p>
            <a:pPr lvl="0"/>
            <a:r>
              <a:rPr lang="en-US" dirty="0"/>
              <a:t>2 COLUMNS</a:t>
            </a:r>
          </a:p>
        </p:txBody>
      </p:sp>
      <p:sp>
        <p:nvSpPr>
          <p:cNvPr id="14" name="Text Placeholder 30"/>
          <p:cNvSpPr>
            <a:spLocks noGrp="1"/>
          </p:cNvSpPr>
          <p:nvPr>
            <p:ph type="body" sz="quarter" idx="12"/>
          </p:nvPr>
        </p:nvSpPr>
        <p:spPr>
          <a:xfrm>
            <a:off x="4684776" y="2694432"/>
            <a:ext cx="4078224" cy="170611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5" name="Parallelogram 1"/>
          <p:cNvSpPr/>
          <p:nvPr userDrawn="1"/>
        </p:nvSpPr>
        <p:spPr>
          <a:xfrm>
            <a:off x="5413018" y="-6645"/>
            <a:ext cx="3734284" cy="1221206"/>
          </a:xfrm>
          <a:custGeom>
            <a:avLst/>
            <a:gdLst>
              <a:gd name="connsiteX0" fmla="*/ 0 w 2412881"/>
              <a:gd name="connsiteY0" fmla="*/ 1219200 h 1219200"/>
              <a:gd name="connsiteX1" fmla="*/ 304800 w 2412881"/>
              <a:gd name="connsiteY1" fmla="*/ 0 h 1219200"/>
              <a:gd name="connsiteX2" fmla="*/ 2412881 w 2412881"/>
              <a:gd name="connsiteY2" fmla="*/ 0 h 1219200"/>
              <a:gd name="connsiteX3" fmla="*/ 2108081 w 2412881"/>
              <a:gd name="connsiteY3" fmla="*/ 1219200 h 1219200"/>
              <a:gd name="connsiteX4" fmla="*/ 0 w 2412881"/>
              <a:gd name="connsiteY4" fmla="*/ 1219200 h 1219200"/>
              <a:gd name="connsiteX0" fmla="*/ 0 w 2416426"/>
              <a:gd name="connsiteY0" fmla="*/ 1219200 h 1229832"/>
              <a:gd name="connsiteX1" fmla="*/ 304800 w 2416426"/>
              <a:gd name="connsiteY1" fmla="*/ 0 h 1229832"/>
              <a:gd name="connsiteX2" fmla="*/ 2412881 w 2416426"/>
              <a:gd name="connsiteY2" fmla="*/ 0 h 1229832"/>
              <a:gd name="connsiteX3" fmla="*/ 2416426 w 2416426"/>
              <a:gd name="connsiteY3" fmla="*/ 1229832 h 1229832"/>
              <a:gd name="connsiteX4" fmla="*/ 0 w 2416426"/>
              <a:gd name="connsiteY4" fmla="*/ 1219200 h 1229832"/>
              <a:gd name="connsiteX0" fmla="*/ 0 w 2831096"/>
              <a:gd name="connsiteY0" fmla="*/ 804530 h 1229832"/>
              <a:gd name="connsiteX1" fmla="*/ 719470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006549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155405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15162 h 1240464"/>
              <a:gd name="connsiteX1" fmla="*/ 1304261 w 2831096"/>
              <a:gd name="connsiteY1" fmla="*/ 0 h 1240464"/>
              <a:gd name="connsiteX2" fmla="*/ 2827551 w 2831096"/>
              <a:gd name="connsiteY2" fmla="*/ 10632 h 1240464"/>
              <a:gd name="connsiteX3" fmla="*/ 2831096 w 2831096"/>
              <a:gd name="connsiteY3" fmla="*/ 1240464 h 1240464"/>
              <a:gd name="connsiteX4" fmla="*/ 0 w 2831096"/>
              <a:gd name="connsiteY4" fmla="*/ 815162 h 1240464"/>
              <a:gd name="connsiteX0" fmla="*/ 0 w 2831096"/>
              <a:gd name="connsiteY0" fmla="*/ 804530 h 1229832"/>
              <a:gd name="connsiteX1" fmla="*/ 1399954 w 2831096"/>
              <a:gd name="connsiteY1" fmla="*/ 10633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421219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27719"/>
              <a:gd name="connsiteY0" fmla="*/ 804530 h 1221206"/>
              <a:gd name="connsiteX1" fmla="*/ 1421219 w 2827719"/>
              <a:gd name="connsiteY1" fmla="*/ 0 h 1221206"/>
              <a:gd name="connsiteX2" fmla="*/ 2827551 w 2827719"/>
              <a:gd name="connsiteY2" fmla="*/ 0 h 1221206"/>
              <a:gd name="connsiteX3" fmla="*/ 2824456 w 2827719"/>
              <a:gd name="connsiteY3" fmla="*/ 1221206 h 1221206"/>
              <a:gd name="connsiteX4" fmla="*/ 0 w 2827719"/>
              <a:gd name="connsiteY4" fmla="*/ 804530 h 1221206"/>
              <a:gd name="connsiteX0" fmla="*/ 0 w 2827719"/>
              <a:gd name="connsiteY0" fmla="*/ 804530 h 1221206"/>
              <a:gd name="connsiteX1" fmla="*/ 1148988 w 2827719"/>
              <a:gd name="connsiteY1" fmla="*/ 8627 h 1221206"/>
              <a:gd name="connsiteX2" fmla="*/ 2827551 w 2827719"/>
              <a:gd name="connsiteY2" fmla="*/ 0 h 1221206"/>
              <a:gd name="connsiteX3" fmla="*/ 2824456 w 2827719"/>
              <a:gd name="connsiteY3" fmla="*/ 1221206 h 1221206"/>
              <a:gd name="connsiteX4" fmla="*/ 0 w 2827719"/>
              <a:gd name="connsiteY4" fmla="*/ 804530 h 1221206"/>
              <a:gd name="connsiteX0" fmla="*/ 0 w 2847638"/>
              <a:gd name="connsiteY0" fmla="*/ 804530 h 1221206"/>
              <a:gd name="connsiteX1" fmla="*/ 1168907 w 2847638"/>
              <a:gd name="connsiteY1" fmla="*/ 8627 h 1221206"/>
              <a:gd name="connsiteX2" fmla="*/ 2847470 w 2847638"/>
              <a:gd name="connsiteY2" fmla="*/ 0 h 1221206"/>
              <a:gd name="connsiteX3" fmla="*/ 2844375 w 2847638"/>
              <a:gd name="connsiteY3" fmla="*/ 1221206 h 1221206"/>
              <a:gd name="connsiteX4" fmla="*/ 0 w 2847638"/>
              <a:gd name="connsiteY4" fmla="*/ 804530 h 1221206"/>
              <a:gd name="connsiteX0" fmla="*/ 0 w 2847551"/>
              <a:gd name="connsiteY0" fmla="*/ 804530 h 1221206"/>
              <a:gd name="connsiteX1" fmla="*/ 1168907 w 2847551"/>
              <a:gd name="connsiteY1" fmla="*/ 8627 h 1221206"/>
              <a:gd name="connsiteX2" fmla="*/ 2847470 w 2847551"/>
              <a:gd name="connsiteY2" fmla="*/ 0 h 1221206"/>
              <a:gd name="connsiteX3" fmla="*/ 2837735 w 2847551"/>
              <a:gd name="connsiteY3" fmla="*/ 1221206 h 1221206"/>
              <a:gd name="connsiteX4" fmla="*/ 0 w 2847551"/>
              <a:gd name="connsiteY4" fmla="*/ 804530 h 1221206"/>
              <a:gd name="connsiteX0" fmla="*/ 0 w 2837735"/>
              <a:gd name="connsiteY0" fmla="*/ 804530 h 1221206"/>
              <a:gd name="connsiteX1" fmla="*/ 1168907 w 2837735"/>
              <a:gd name="connsiteY1" fmla="*/ 8627 h 1221206"/>
              <a:gd name="connsiteX2" fmla="*/ 2834190 w 2837735"/>
              <a:gd name="connsiteY2" fmla="*/ 0 h 1221206"/>
              <a:gd name="connsiteX3" fmla="*/ 2837735 w 2837735"/>
              <a:gd name="connsiteY3" fmla="*/ 1221206 h 1221206"/>
              <a:gd name="connsiteX4" fmla="*/ 0 w 2837735"/>
              <a:gd name="connsiteY4" fmla="*/ 804530 h 1221206"/>
              <a:gd name="connsiteX0" fmla="*/ 0 w 2837735"/>
              <a:gd name="connsiteY0" fmla="*/ 804530 h 1221206"/>
              <a:gd name="connsiteX1" fmla="*/ 1168907 w 2837735"/>
              <a:gd name="connsiteY1" fmla="*/ 8627 h 1221206"/>
              <a:gd name="connsiteX2" fmla="*/ 2834191 w 2837735"/>
              <a:gd name="connsiteY2" fmla="*/ 0 h 1221206"/>
              <a:gd name="connsiteX3" fmla="*/ 2837735 w 2837735"/>
              <a:gd name="connsiteY3" fmla="*/ 1221206 h 1221206"/>
              <a:gd name="connsiteX4" fmla="*/ 0 w 2837735"/>
              <a:gd name="connsiteY4" fmla="*/ 804530 h 1221206"/>
              <a:gd name="connsiteX0" fmla="*/ 0 w 2837735"/>
              <a:gd name="connsiteY0" fmla="*/ 804530 h 1221206"/>
              <a:gd name="connsiteX1" fmla="*/ 1114064 w 2837735"/>
              <a:gd name="connsiteY1" fmla="*/ 8627 h 1221206"/>
              <a:gd name="connsiteX2" fmla="*/ 2834191 w 2837735"/>
              <a:gd name="connsiteY2" fmla="*/ 0 h 1221206"/>
              <a:gd name="connsiteX3" fmla="*/ 2837735 w 2837735"/>
              <a:gd name="connsiteY3" fmla="*/ 1221206 h 1221206"/>
              <a:gd name="connsiteX4" fmla="*/ 0 w 2837735"/>
              <a:gd name="connsiteY4" fmla="*/ 804530 h 1221206"/>
              <a:gd name="connsiteX0" fmla="*/ 0 w 2874297"/>
              <a:gd name="connsiteY0" fmla="*/ 798592 h 1221206"/>
              <a:gd name="connsiteX1" fmla="*/ 1150626 w 2874297"/>
              <a:gd name="connsiteY1" fmla="*/ 8627 h 1221206"/>
              <a:gd name="connsiteX2" fmla="*/ 2870753 w 2874297"/>
              <a:gd name="connsiteY2" fmla="*/ 0 h 1221206"/>
              <a:gd name="connsiteX3" fmla="*/ 2874297 w 2874297"/>
              <a:gd name="connsiteY3" fmla="*/ 1221206 h 1221206"/>
              <a:gd name="connsiteX4" fmla="*/ 0 w 2874297"/>
              <a:gd name="connsiteY4" fmla="*/ 798592 h 122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97" h="1221206">
                <a:moveTo>
                  <a:pt x="0" y="798592"/>
                </a:moveTo>
                <a:lnTo>
                  <a:pt x="1150626" y="8627"/>
                </a:lnTo>
                <a:lnTo>
                  <a:pt x="2870753" y="0"/>
                </a:lnTo>
                <a:cubicBezTo>
                  <a:pt x="2871935" y="409944"/>
                  <a:pt x="2873115" y="811262"/>
                  <a:pt x="2874297" y="1221206"/>
                </a:cubicBezTo>
                <a:lnTo>
                  <a:pt x="0" y="79859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0"/>
          <p:cNvSpPr>
            <a:spLocks noGrp="1"/>
          </p:cNvSpPr>
          <p:nvPr>
            <p:ph type="body" sz="quarter" idx="14"/>
          </p:nvPr>
        </p:nvSpPr>
        <p:spPr>
          <a:xfrm>
            <a:off x="381000" y="2694432"/>
            <a:ext cx="4038600" cy="170611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 name="Picture Placeholder 2"/>
          <p:cNvSpPr>
            <a:spLocks noGrp="1"/>
          </p:cNvSpPr>
          <p:nvPr>
            <p:ph type="pic" sz="quarter" idx="15"/>
          </p:nvPr>
        </p:nvSpPr>
        <p:spPr>
          <a:xfrm>
            <a:off x="-9145" y="-8626"/>
            <a:ext cx="6840747" cy="1329225"/>
          </a:xfrm>
          <a:custGeom>
            <a:avLst/>
            <a:gdLst>
              <a:gd name="connsiteX0" fmla="*/ 0 w 6865938"/>
              <a:gd name="connsiteY0" fmla="*/ 0 h 1042416"/>
              <a:gd name="connsiteX1" fmla="*/ 6865938 w 6865938"/>
              <a:gd name="connsiteY1" fmla="*/ 0 h 1042416"/>
              <a:gd name="connsiteX2" fmla="*/ 6865938 w 6865938"/>
              <a:gd name="connsiteY2" fmla="*/ 1042416 h 1042416"/>
              <a:gd name="connsiteX3" fmla="*/ 0 w 6865938"/>
              <a:gd name="connsiteY3" fmla="*/ 1042416 h 1042416"/>
              <a:gd name="connsiteX4" fmla="*/ 0 w 6865938"/>
              <a:gd name="connsiteY4" fmla="*/ 0 h 1042416"/>
              <a:gd name="connsiteX0" fmla="*/ 0 w 6865938"/>
              <a:gd name="connsiteY0" fmla="*/ 0 h 1327423"/>
              <a:gd name="connsiteX1" fmla="*/ 6865938 w 6865938"/>
              <a:gd name="connsiteY1" fmla="*/ 0 h 1327423"/>
              <a:gd name="connsiteX2" fmla="*/ 4312743 w 6865938"/>
              <a:gd name="connsiteY2" fmla="*/ 1327423 h 1327423"/>
              <a:gd name="connsiteX3" fmla="*/ 0 w 6865938"/>
              <a:gd name="connsiteY3" fmla="*/ 1042416 h 1327423"/>
              <a:gd name="connsiteX4" fmla="*/ 0 w 6865938"/>
              <a:gd name="connsiteY4" fmla="*/ 0 h 1327423"/>
              <a:gd name="connsiteX0" fmla="*/ 0 w 6865938"/>
              <a:gd name="connsiteY0" fmla="*/ 0 h 1327423"/>
              <a:gd name="connsiteX1" fmla="*/ 6865938 w 6865938"/>
              <a:gd name="connsiteY1" fmla="*/ 0 h 1327423"/>
              <a:gd name="connsiteX2" fmla="*/ 4312743 w 6865938"/>
              <a:gd name="connsiteY2" fmla="*/ 1327423 h 1327423"/>
              <a:gd name="connsiteX3" fmla="*/ 0 w 6865938"/>
              <a:gd name="connsiteY3" fmla="*/ 1033790 h 1327423"/>
              <a:gd name="connsiteX4" fmla="*/ 0 w 6865938"/>
              <a:gd name="connsiteY4" fmla="*/ 0 h 1327423"/>
              <a:gd name="connsiteX0" fmla="*/ 0 w 6865938"/>
              <a:gd name="connsiteY0" fmla="*/ 0 h 1327423"/>
              <a:gd name="connsiteX1" fmla="*/ 6865938 w 6865938"/>
              <a:gd name="connsiteY1" fmla="*/ 0 h 1327423"/>
              <a:gd name="connsiteX2" fmla="*/ 4330015 w 6865938"/>
              <a:gd name="connsiteY2" fmla="*/ 1327423 h 1327423"/>
              <a:gd name="connsiteX3" fmla="*/ 0 w 6865938"/>
              <a:gd name="connsiteY3" fmla="*/ 1033790 h 1327423"/>
              <a:gd name="connsiteX4" fmla="*/ 0 w 6865938"/>
              <a:gd name="connsiteY4" fmla="*/ 0 h 1327423"/>
              <a:gd name="connsiteX0" fmla="*/ 0 w 6840029"/>
              <a:gd name="connsiteY0" fmla="*/ 0 h 1327423"/>
              <a:gd name="connsiteX1" fmla="*/ 6840029 w 6840029"/>
              <a:gd name="connsiteY1" fmla="*/ 0 h 1327423"/>
              <a:gd name="connsiteX2" fmla="*/ 4330015 w 6840029"/>
              <a:gd name="connsiteY2" fmla="*/ 1327423 h 1327423"/>
              <a:gd name="connsiteX3" fmla="*/ 0 w 6840029"/>
              <a:gd name="connsiteY3" fmla="*/ 1033790 h 1327423"/>
              <a:gd name="connsiteX4" fmla="*/ 0 w 6840029"/>
              <a:gd name="connsiteY4" fmla="*/ 0 h 1327423"/>
              <a:gd name="connsiteX0" fmla="*/ 0 w 6848665"/>
              <a:gd name="connsiteY0" fmla="*/ 8626 h 1336049"/>
              <a:gd name="connsiteX1" fmla="*/ 6848665 w 6848665"/>
              <a:gd name="connsiteY1" fmla="*/ 0 h 1336049"/>
              <a:gd name="connsiteX2" fmla="*/ 4330015 w 6848665"/>
              <a:gd name="connsiteY2" fmla="*/ 1336049 h 1336049"/>
              <a:gd name="connsiteX3" fmla="*/ 0 w 6848665"/>
              <a:gd name="connsiteY3" fmla="*/ 1042416 h 1336049"/>
              <a:gd name="connsiteX4" fmla="*/ 0 w 6848665"/>
              <a:gd name="connsiteY4" fmla="*/ 8626 h 1336049"/>
              <a:gd name="connsiteX0" fmla="*/ 0 w 6848665"/>
              <a:gd name="connsiteY0" fmla="*/ 8626 h 1336049"/>
              <a:gd name="connsiteX1" fmla="*/ 6848665 w 6848665"/>
              <a:gd name="connsiteY1" fmla="*/ 0 h 1336049"/>
              <a:gd name="connsiteX2" fmla="*/ 4350511 w 6848665"/>
              <a:gd name="connsiteY2" fmla="*/ 1336049 h 1336049"/>
              <a:gd name="connsiteX3" fmla="*/ 0 w 6848665"/>
              <a:gd name="connsiteY3" fmla="*/ 1042416 h 1336049"/>
              <a:gd name="connsiteX4" fmla="*/ 0 w 6848665"/>
              <a:gd name="connsiteY4" fmla="*/ 8626 h 1336049"/>
              <a:gd name="connsiteX0" fmla="*/ 0 w 6848665"/>
              <a:gd name="connsiteY0" fmla="*/ 8626 h 1342873"/>
              <a:gd name="connsiteX1" fmla="*/ 6848665 w 6848665"/>
              <a:gd name="connsiteY1" fmla="*/ 0 h 1342873"/>
              <a:gd name="connsiteX2" fmla="*/ 4343679 w 6848665"/>
              <a:gd name="connsiteY2" fmla="*/ 1342873 h 1342873"/>
              <a:gd name="connsiteX3" fmla="*/ 0 w 6848665"/>
              <a:gd name="connsiteY3" fmla="*/ 1042416 h 1342873"/>
              <a:gd name="connsiteX4" fmla="*/ 0 w 6848665"/>
              <a:gd name="connsiteY4" fmla="*/ 8626 h 1342873"/>
              <a:gd name="connsiteX0" fmla="*/ 0 w 6848665"/>
              <a:gd name="connsiteY0" fmla="*/ 8626 h 1329225"/>
              <a:gd name="connsiteX1" fmla="*/ 6848665 w 6848665"/>
              <a:gd name="connsiteY1" fmla="*/ 0 h 1329225"/>
              <a:gd name="connsiteX2" fmla="*/ 4350511 w 6848665"/>
              <a:gd name="connsiteY2" fmla="*/ 1329225 h 1329225"/>
              <a:gd name="connsiteX3" fmla="*/ 0 w 6848665"/>
              <a:gd name="connsiteY3" fmla="*/ 1042416 h 1329225"/>
              <a:gd name="connsiteX4" fmla="*/ 0 w 6848665"/>
              <a:gd name="connsiteY4" fmla="*/ 8626 h 1329225"/>
              <a:gd name="connsiteX0" fmla="*/ 0 w 6848665"/>
              <a:gd name="connsiteY0" fmla="*/ 8626 h 1329225"/>
              <a:gd name="connsiteX1" fmla="*/ 6848665 w 6848665"/>
              <a:gd name="connsiteY1" fmla="*/ 0 h 1329225"/>
              <a:gd name="connsiteX2" fmla="*/ 4357343 w 6848665"/>
              <a:gd name="connsiteY2" fmla="*/ 1329225 h 1329225"/>
              <a:gd name="connsiteX3" fmla="*/ 0 w 6848665"/>
              <a:gd name="connsiteY3" fmla="*/ 1042416 h 1329225"/>
              <a:gd name="connsiteX4" fmla="*/ 0 w 6848665"/>
              <a:gd name="connsiteY4" fmla="*/ 8626 h 13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665" h="1329225">
                <a:moveTo>
                  <a:pt x="0" y="8626"/>
                </a:moveTo>
                <a:lnTo>
                  <a:pt x="6848665" y="0"/>
                </a:lnTo>
                <a:lnTo>
                  <a:pt x="4357343" y="1329225"/>
                </a:lnTo>
                <a:lnTo>
                  <a:pt x="0" y="1042416"/>
                </a:lnTo>
                <a:lnTo>
                  <a:pt x="0" y="8626"/>
                </a:lnTo>
                <a:close/>
              </a:path>
            </a:pathLst>
          </a:custGeom>
          <a:solidFill>
            <a:srgbClr val="FFD1D1"/>
          </a:solidFill>
        </p:spPr>
        <p:txBody>
          <a:bodyPr anchor="t"/>
          <a:lstStyle>
            <a:lvl1pPr marL="177800" indent="-177800" algn="l">
              <a:defRPr sz="1200"/>
            </a:lvl1pPr>
          </a:lstStyle>
          <a:p>
            <a:endParaRPr lang="en-US" dirty="0"/>
          </a:p>
          <a:p>
            <a:endParaRPr lang="en-US" dirty="0"/>
          </a:p>
        </p:txBody>
      </p:sp>
      <p:sp>
        <p:nvSpPr>
          <p:cNvPr id="10" name="Text Placeholder 30"/>
          <p:cNvSpPr>
            <a:spLocks noGrp="1"/>
          </p:cNvSpPr>
          <p:nvPr>
            <p:ph type="body" sz="quarter" idx="16" hasCustomPrompt="1"/>
          </p:nvPr>
        </p:nvSpPr>
        <p:spPr>
          <a:xfrm>
            <a:off x="381000" y="2218944"/>
            <a:ext cx="83820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i="1">
                <a:solidFill>
                  <a:schemeClr val="tx1">
                    <a:lumMod val="65000"/>
                    <a:lumOff val="3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80667641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100"/>
                            </p:stCondLst>
                            <p:childTnLst>
                              <p:par>
                                <p:cTn id="15" presetID="22" presetClass="entr" presetSubtype="2"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100"/>
                            </p:stCondLst>
                            <p:childTnLst>
                              <p:par>
                                <p:cTn id="19" presetID="22" presetClass="entr" presetSubtype="4" fill="hold" grpId="0" nodeType="afterEffect">
                                  <p:stCondLst>
                                    <p:cond delay="25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down)">
                                      <p:cBhvr>
                                        <p:cTn id="21" dur="750"/>
                                        <p:tgtEl>
                                          <p:spTgt spid="13">
                                            <p:txEl>
                                              <p:pRg st="0" end="0"/>
                                            </p:txEl>
                                          </p:spTgt>
                                        </p:tgtEl>
                                      </p:cBhvr>
                                    </p:animEffect>
                                  </p:childTnLst>
                                </p:cTn>
                              </p:par>
                            </p:childTnLst>
                          </p:cTn>
                        </p:par>
                        <p:par>
                          <p:cTn id="22" fill="hold">
                            <p:stCondLst>
                              <p:cond delay="3100"/>
                            </p:stCondLst>
                            <p:childTnLst>
                              <p:par>
                                <p:cTn id="23" presetID="22" presetClass="entr" presetSubtype="1"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up)">
                                      <p:cBhvr>
                                        <p:cTn id="25" dur="500"/>
                                        <p:tgtEl>
                                          <p:spTgt spid="10">
                                            <p:txEl>
                                              <p:pRg st="0" end="0"/>
                                            </p:txEl>
                                          </p:spTgt>
                                        </p:tgtEl>
                                      </p:cBhvr>
                                    </p:animEffect>
                                  </p:childTnLst>
                                </p:cTn>
                              </p:par>
                            </p:childTnLst>
                          </p:cTn>
                        </p:par>
                        <p:par>
                          <p:cTn id="26" fill="hold">
                            <p:stCondLst>
                              <p:cond delay="36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750"/>
                                        <p:tgtEl>
                                          <p:spTgt spid="1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tmplLst>
          <p:tmpl lvl="1">
            <p:tnLst>
              <p:par>
                <p:cTn presetID="22" presetClass="entr" presetSubtype="4"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down)">
                      <p:cBhvr>
                        <p:cTn dur="750"/>
                        <p:tgtEl>
                          <p:spTgt spid="13"/>
                        </p:tgtEl>
                      </p:cBhvr>
                    </p:animEffect>
                  </p:childTnLst>
                </p:cTn>
              </p:par>
            </p:tnLst>
          </p:tmpl>
        </p:tmplLst>
      </p:bldP>
      <p:bldP spid="14" grpId="0">
        <p:tmplLst>
          <p:tmpl>
            <p:tnLst>
              <p:par>
                <p:cTn presetID="22" presetClass="entr" presetSubtype="1"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P spid="15" grpId="0" animBg="1"/>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750"/>
                        <p:tgtEl>
                          <p:spTgt spid="16"/>
                        </p:tgtEl>
                      </p:cBhvr>
                    </p:animEffect>
                  </p:childTnLst>
                </p:cTn>
              </p:par>
            </p:tnLst>
          </p:tmpl>
        </p:tmplLst>
      </p:bldP>
      <p:bldP spid="3" grpId="0" animBg="1"/>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
    <p:spTree>
      <p:nvGrpSpPr>
        <p:cNvPr id="1" name=""/>
        <p:cNvGrpSpPr/>
        <p:nvPr/>
      </p:nvGrpSpPr>
      <p:grpSpPr>
        <a:xfrm>
          <a:off x="0" y="0"/>
          <a:ext cx="0" cy="0"/>
          <a:chOff x="0" y="0"/>
          <a:chExt cx="0" cy="0"/>
        </a:xfrm>
      </p:grpSpPr>
      <p:sp>
        <p:nvSpPr>
          <p:cNvPr id="4" name="Picture Placeholder 3"/>
          <p:cNvSpPr>
            <a:spLocks noGrp="1"/>
          </p:cNvSpPr>
          <p:nvPr>
            <p:ph type="pic" sz="quarter" idx="25" hasCustomPrompt="1"/>
          </p:nvPr>
        </p:nvSpPr>
        <p:spPr>
          <a:xfrm>
            <a:off x="-10287" y="-19051"/>
            <a:ext cx="9169411" cy="1474803"/>
          </a:xfrm>
          <a:custGeom>
            <a:avLst/>
            <a:gdLst>
              <a:gd name="connsiteX0" fmla="*/ 0 w 9154287"/>
              <a:gd name="connsiteY0" fmla="*/ 0 h 1690688"/>
              <a:gd name="connsiteX1" fmla="*/ 9154287 w 9154287"/>
              <a:gd name="connsiteY1" fmla="*/ 0 h 1690688"/>
              <a:gd name="connsiteX2" fmla="*/ 9154287 w 9154287"/>
              <a:gd name="connsiteY2" fmla="*/ 1690688 h 1690688"/>
              <a:gd name="connsiteX3" fmla="*/ 0 w 9154287"/>
              <a:gd name="connsiteY3" fmla="*/ 1690688 h 1690688"/>
              <a:gd name="connsiteX4" fmla="*/ 0 w 9154287"/>
              <a:gd name="connsiteY4" fmla="*/ 0 h 1690688"/>
              <a:gd name="connsiteX0" fmla="*/ 0 w 9178037"/>
              <a:gd name="connsiteY0" fmla="*/ 0 h 1690688"/>
              <a:gd name="connsiteX1" fmla="*/ 9154287 w 9178037"/>
              <a:gd name="connsiteY1" fmla="*/ 0 h 1690688"/>
              <a:gd name="connsiteX2" fmla="*/ 9178037 w 9178037"/>
              <a:gd name="connsiteY2" fmla="*/ 277524 h 1690688"/>
              <a:gd name="connsiteX3" fmla="*/ 0 w 9178037"/>
              <a:gd name="connsiteY3" fmla="*/ 1690688 h 1690688"/>
              <a:gd name="connsiteX4" fmla="*/ 0 w 9178037"/>
              <a:gd name="connsiteY4" fmla="*/ 0 h 1690688"/>
              <a:gd name="connsiteX0" fmla="*/ 0 w 9178037"/>
              <a:gd name="connsiteY0" fmla="*/ 0 h 1500683"/>
              <a:gd name="connsiteX1" fmla="*/ 9154287 w 9178037"/>
              <a:gd name="connsiteY1" fmla="*/ 0 h 1500683"/>
              <a:gd name="connsiteX2" fmla="*/ 9178037 w 9178037"/>
              <a:gd name="connsiteY2" fmla="*/ 277524 h 1500683"/>
              <a:gd name="connsiteX3" fmla="*/ 1330037 w 9178037"/>
              <a:gd name="connsiteY3" fmla="*/ 1500683 h 1500683"/>
              <a:gd name="connsiteX4" fmla="*/ 0 w 9178037"/>
              <a:gd name="connsiteY4" fmla="*/ 0 h 1500683"/>
              <a:gd name="connsiteX0" fmla="*/ 0 w 9169411"/>
              <a:gd name="connsiteY0" fmla="*/ 0 h 1500683"/>
              <a:gd name="connsiteX1" fmla="*/ 9154287 w 9169411"/>
              <a:gd name="connsiteY1" fmla="*/ 0 h 1500683"/>
              <a:gd name="connsiteX2" fmla="*/ 9169411 w 9169411"/>
              <a:gd name="connsiteY2" fmla="*/ 277524 h 1500683"/>
              <a:gd name="connsiteX3" fmla="*/ 1330037 w 9169411"/>
              <a:gd name="connsiteY3" fmla="*/ 1500683 h 1500683"/>
              <a:gd name="connsiteX4" fmla="*/ 0 w 9169411"/>
              <a:gd name="connsiteY4" fmla="*/ 0 h 1500683"/>
              <a:gd name="connsiteX0" fmla="*/ 0 w 9169411"/>
              <a:gd name="connsiteY0" fmla="*/ 0 h 1500683"/>
              <a:gd name="connsiteX1" fmla="*/ 9154287 w 9169411"/>
              <a:gd name="connsiteY1" fmla="*/ 0 h 1500683"/>
              <a:gd name="connsiteX2" fmla="*/ 9169411 w 9169411"/>
              <a:gd name="connsiteY2" fmla="*/ 277524 h 1500683"/>
              <a:gd name="connsiteX3" fmla="*/ 1338663 w 9169411"/>
              <a:gd name="connsiteY3" fmla="*/ 1500683 h 1500683"/>
              <a:gd name="connsiteX4" fmla="*/ 0 w 9169411"/>
              <a:gd name="connsiteY4" fmla="*/ 0 h 1500683"/>
              <a:gd name="connsiteX0" fmla="*/ 0 w 9169411"/>
              <a:gd name="connsiteY0" fmla="*/ 0 h 1492056"/>
              <a:gd name="connsiteX1" fmla="*/ 9154287 w 9169411"/>
              <a:gd name="connsiteY1" fmla="*/ 0 h 1492056"/>
              <a:gd name="connsiteX2" fmla="*/ 9169411 w 9169411"/>
              <a:gd name="connsiteY2" fmla="*/ 277524 h 1492056"/>
              <a:gd name="connsiteX3" fmla="*/ 1321410 w 9169411"/>
              <a:gd name="connsiteY3" fmla="*/ 1492056 h 1492056"/>
              <a:gd name="connsiteX4" fmla="*/ 0 w 9169411"/>
              <a:gd name="connsiteY4" fmla="*/ 0 h 1492056"/>
              <a:gd name="connsiteX0" fmla="*/ 0 w 9169411"/>
              <a:gd name="connsiteY0" fmla="*/ 0 h 1474803"/>
              <a:gd name="connsiteX1" fmla="*/ 9154287 w 9169411"/>
              <a:gd name="connsiteY1" fmla="*/ 0 h 1474803"/>
              <a:gd name="connsiteX2" fmla="*/ 9169411 w 9169411"/>
              <a:gd name="connsiteY2" fmla="*/ 277524 h 1474803"/>
              <a:gd name="connsiteX3" fmla="*/ 1338662 w 9169411"/>
              <a:gd name="connsiteY3" fmla="*/ 1474803 h 1474803"/>
              <a:gd name="connsiteX4" fmla="*/ 0 w 9169411"/>
              <a:gd name="connsiteY4" fmla="*/ 0 h 147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11" h="1474803">
                <a:moveTo>
                  <a:pt x="0" y="0"/>
                </a:moveTo>
                <a:lnTo>
                  <a:pt x="9154287" y="0"/>
                </a:lnTo>
                <a:lnTo>
                  <a:pt x="9169411" y="277524"/>
                </a:lnTo>
                <a:lnTo>
                  <a:pt x="1338662" y="1474803"/>
                </a:lnTo>
                <a:lnTo>
                  <a:pt x="0" y="0"/>
                </a:lnTo>
                <a:close/>
              </a:path>
            </a:pathLst>
          </a:custGeom>
          <a:solidFill>
            <a:srgbClr val="FFD1D1"/>
          </a:solidFill>
        </p:spPr>
        <p:txBody>
          <a:bodyPr/>
          <a:lstStyle>
            <a:lvl1pPr marL="177800" indent="-177800" algn="r">
              <a:tabLst>
                <a:tab pos="8283575" algn="l"/>
              </a:tabLst>
              <a:defRPr sz="1200"/>
            </a:lvl1pPr>
          </a:lstStyle>
          <a:p>
            <a:r>
              <a:rPr lang="en-US" dirty="0"/>
              <a:t>Picture</a:t>
            </a:r>
          </a:p>
        </p:txBody>
      </p:sp>
      <p:sp>
        <p:nvSpPr>
          <p:cNvPr id="6" name="Isosceles Triangle 5"/>
          <p:cNvSpPr/>
          <p:nvPr userDrawn="1"/>
        </p:nvSpPr>
        <p:spPr>
          <a:xfrm rot="5036794">
            <a:off x="5583933" y="-1350955"/>
            <a:ext cx="503813" cy="4601961"/>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Lst>
            <a:ahLst/>
            <a:cxnLst>
              <a:cxn ang="0">
                <a:pos x="connsiteX0" y="connsiteY0"/>
              </a:cxn>
              <a:cxn ang="0">
                <a:pos x="connsiteX1" y="connsiteY1"/>
              </a:cxn>
              <a:cxn ang="0">
                <a:pos x="connsiteX2" y="connsiteY2"/>
              </a:cxn>
              <a:cxn ang="0">
                <a:pos x="connsiteX3" y="connsiteY3"/>
              </a:cxn>
            </a:cxnLst>
            <a:rect l="l" t="t" r="r" b="b"/>
            <a:pathLst>
              <a:path w="503813" h="2949896">
                <a:moveTo>
                  <a:pt x="0" y="0"/>
                </a:moveTo>
                <a:lnTo>
                  <a:pt x="503813" y="267775"/>
                </a:lnTo>
                <a:lnTo>
                  <a:pt x="214628" y="2949896"/>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5"/>
          <p:cNvSpPr/>
          <p:nvPr userDrawn="1"/>
        </p:nvSpPr>
        <p:spPr>
          <a:xfrm rot="3232384">
            <a:off x="-645489" y="306845"/>
            <a:ext cx="1471628" cy="11399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474984"/>
              <a:gd name="connsiteY0" fmla="*/ 138225 h 1127416"/>
              <a:gd name="connsiteX1" fmla="*/ 1474984 w 1474984"/>
              <a:gd name="connsiteY1" fmla="*/ 0 h 1127416"/>
              <a:gd name="connsiteX2" fmla="*/ 1341588 w 1474984"/>
              <a:gd name="connsiteY2" fmla="*/ 1127416 h 1127416"/>
              <a:gd name="connsiteX3" fmla="*/ 0 w 1474984"/>
              <a:gd name="connsiteY3" fmla="*/ 138225 h 1127416"/>
              <a:gd name="connsiteX0" fmla="*/ 0 w 1457967"/>
              <a:gd name="connsiteY0" fmla="*/ 150763 h 1139954"/>
              <a:gd name="connsiteX1" fmla="*/ 1457967 w 1457967"/>
              <a:gd name="connsiteY1" fmla="*/ 0 h 1139954"/>
              <a:gd name="connsiteX2" fmla="*/ 1341588 w 1457967"/>
              <a:gd name="connsiteY2" fmla="*/ 1139954 h 1139954"/>
              <a:gd name="connsiteX3" fmla="*/ 0 w 1457967"/>
              <a:gd name="connsiteY3" fmla="*/ 150763 h 1139954"/>
            </a:gdLst>
            <a:ahLst/>
            <a:cxnLst>
              <a:cxn ang="0">
                <a:pos x="connsiteX0" y="connsiteY0"/>
              </a:cxn>
              <a:cxn ang="0">
                <a:pos x="connsiteX1" y="connsiteY1"/>
              </a:cxn>
              <a:cxn ang="0">
                <a:pos x="connsiteX2" y="connsiteY2"/>
              </a:cxn>
              <a:cxn ang="0">
                <a:pos x="connsiteX3" y="connsiteY3"/>
              </a:cxn>
            </a:cxnLst>
            <a:rect l="l" t="t" r="r" b="b"/>
            <a:pathLst>
              <a:path w="1457967" h="1139954">
                <a:moveTo>
                  <a:pt x="0" y="150763"/>
                </a:moveTo>
                <a:lnTo>
                  <a:pt x="1457967" y="0"/>
                </a:lnTo>
                <a:lnTo>
                  <a:pt x="1341588" y="1139954"/>
                </a:lnTo>
                <a:lnTo>
                  <a:pt x="0" y="15076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0"/>
          <p:cNvSpPr>
            <a:spLocks noGrp="1"/>
          </p:cNvSpPr>
          <p:nvPr>
            <p:ph type="body" sz="quarter" idx="16" hasCustomPrompt="1"/>
          </p:nvPr>
        </p:nvSpPr>
        <p:spPr>
          <a:xfrm>
            <a:off x="381000" y="2118360"/>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3" name="Text Placeholder 30"/>
          <p:cNvSpPr>
            <a:spLocks noGrp="1"/>
          </p:cNvSpPr>
          <p:nvPr>
            <p:ph type="body" sz="quarter" idx="17" hasCustomPrompt="1"/>
          </p:nvPr>
        </p:nvSpPr>
        <p:spPr>
          <a:xfrm>
            <a:off x="381000" y="4047744"/>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4" name="Text Placeholder 30"/>
          <p:cNvSpPr>
            <a:spLocks noGrp="1"/>
          </p:cNvSpPr>
          <p:nvPr>
            <p:ph type="body" sz="quarter" idx="18"/>
          </p:nvPr>
        </p:nvSpPr>
        <p:spPr>
          <a:xfrm>
            <a:off x="838200" y="2639568"/>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5" name="Straight Connector 14"/>
          <p:cNvCxnSpPr/>
          <p:nvPr userDrawn="1"/>
        </p:nvCxnSpPr>
        <p:spPr>
          <a:xfrm flipH="1">
            <a:off x="4495800" y="2011680"/>
            <a:ext cx="41925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6" name="Text Placeholder 27"/>
          <p:cNvSpPr>
            <a:spLocks noGrp="1"/>
          </p:cNvSpPr>
          <p:nvPr>
            <p:ph type="body" sz="quarter" idx="19" hasCustomPrompt="1"/>
          </p:nvPr>
        </p:nvSpPr>
        <p:spPr>
          <a:xfrm>
            <a:off x="5105400" y="1507998"/>
            <a:ext cx="3665220" cy="457200"/>
          </a:xfrm>
          <a:prstGeom prst="rect">
            <a:avLst/>
          </a:prstGeom>
        </p:spPr>
        <p:txBody>
          <a:bodyPr/>
          <a:lstStyle>
            <a:lvl1pPr marL="0" indent="0" algn="r">
              <a:buNone/>
              <a:defRPr sz="2800" b="0" spc="-100" baseline="0">
                <a:solidFill>
                  <a:srgbClr val="EB2429"/>
                </a:solidFill>
              </a:defRPr>
            </a:lvl1pPr>
          </a:lstStyle>
          <a:p>
            <a:pPr lvl="0"/>
            <a:r>
              <a:rPr lang="en-US" dirty="0"/>
              <a:t>BULLET LIST SAMPLE</a:t>
            </a:r>
          </a:p>
        </p:txBody>
      </p:sp>
      <p:sp>
        <p:nvSpPr>
          <p:cNvPr id="17" name="Text Placeholder 30"/>
          <p:cNvSpPr>
            <a:spLocks noGrp="1"/>
          </p:cNvSpPr>
          <p:nvPr>
            <p:ph type="body" sz="quarter" idx="20"/>
          </p:nvPr>
        </p:nvSpPr>
        <p:spPr>
          <a:xfrm>
            <a:off x="827534" y="3115056"/>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1"/>
          </p:nvPr>
        </p:nvSpPr>
        <p:spPr>
          <a:xfrm>
            <a:off x="825762" y="3572256"/>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9" name="Text Placeholder 30"/>
          <p:cNvSpPr>
            <a:spLocks noGrp="1"/>
          </p:cNvSpPr>
          <p:nvPr>
            <p:ph type="body" sz="quarter" idx="22" hasCustomPrompt="1"/>
          </p:nvPr>
        </p:nvSpPr>
        <p:spPr>
          <a:xfrm>
            <a:off x="381000" y="2639568"/>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0" name="Text Placeholder 30"/>
          <p:cNvSpPr>
            <a:spLocks noGrp="1"/>
          </p:cNvSpPr>
          <p:nvPr>
            <p:ph type="body" sz="quarter" idx="23" hasCustomPrompt="1"/>
          </p:nvPr>
        </p:nvSpPr>
        <p:spPr>
          <a:xfrm>
            <a:off x="381000" y="311505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1" name="Text Placeholder 30"/>
          <p:cNvSpPr>
            <a:spLocks noGrp="1"/>
          </p:cNvSpPr>
          <p:nvPr>
            <p:ph type="body" sz="quarter" idx="24" hasCustomPrompt="1"/>
          </p:nvPr>
        </p:nvSpPr>
        <p:spPr>
          <a:xfrm>
            <a:off x="381000" y="357225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98731657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650"/>
                                        <p:tgtEl>
                                          <p:spTgt spid="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650"/>
                                        <p:tgtEl>
                                          <p:spTgt spid="6"/>
                                        </p:tgtEl>
                                      </p:cBhvr>
                                    </p:animEffect>
                                  </p:childTnLst>
                                </p:cTn>
                              </p:par>
                            </p:childTnLst>
                          </p:cTn>
                        </p:par>
                        <p:par>
                          <p:cTn id="14" fill="hold">
                            <p:stCondLst>
                              <p:cond delay="1400"/>
                            </p:stCondLst>
                            <p:childTnLst>
                              <p:par>
                                <p:cTn id="15" presetID="22" presetClass="entr" presetSubtype="2"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par>
                          <p:cTn id="18" fill="hold">
                            <p:stCondLst>
                              <p:cond delay="2400"/>
                            </p:stCondLst>
                            <p:childTnLst>
                              <p:par>
                                <p:cTn id="19" presetID="22" presetClass="entr" presetSubtype="4" fill="hold" grpId="0" nodeType="afterEffect">
                                  <p:stCondLst>
                                    <p:cond delay="25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750"/>
                                        <p:tgtEl>
                                          <p:spTgt spid="16">
                                            <p:txEl>
                                              <p:pRg st="0" end="0"/>
                                            </p:txEl>
                                          </p:spTgt>
                                        </p:tgtEl>
                                      </p:cBhvr>
                                    </p:animEffect>
                                  </p:childTnLst>
                                </p:cTn>
                              </p:par>
                            </p:childTnLst>
                          </p:cTn>
                        </p:par>
                        <p:par>
                          <p:cTn id="22" fill="hold">
                            <p:stCondLst>
                              <p:cond delay="3400"/>
                            </p:stCondLst>
                            <p:childTnLst>
                              <p:par>
                                <p:cTn id="23" presetID="22" presetClass="entr" presetSubtype="1" fill="hold" grpId="0" nodeType="afterEffect">
                                  <p:stCondLst>
                                    <p:cond delay="25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750"/>
                                        <p:tgtEl>
                                          <p:spTgt spid="11">
                                            <p:txEl>
                                              <p:pRg st="0" end="0"/>
                                            </p:txEl>
                                          </p:spTgt>
                                        </p:tgtEl>
                                      </p:cBhvr>
                                    </p:animEffect>
                                  </p:childTnLst>
                                </p:cTn>
                              </p:par>
                            </p:childTnLst>
                          </p:cTn>
                        </p:par>
                        <p:par>
                          <p:cTn id="26" fill="hold">
                            <p:stCondLst>
                              <p:cond delay="4400"/>
                            </p:stCondLst>
                            <p:childTnLst>
                              <p:par>
                                <p:cTn id="27" presetID="22" presetClass="entr" presetSubtype="1" fill="hold" grpId="0"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up)">
                                      <p:cBhvr>
                                        <p:cTn id="29" dur="750"/>
                                        <p:tgtEl>
                                          <p:spTgt spid="19">
                                            <p:txEl>
                                              <p:pRg st="0" end="0"/>
                                            </p:txEl>
                                          </p:spTgt>
                                        </p:tgtEl>
                                      </p:cBhvr>
                                    </p:animEffect>
                                  </p:childTnLst>
                                </p:cTn>
                              </p:par>
                            </p:childTnLst>
                          </p:cTn>
                        </p:par>
                        <p:par>
                          <p:cTn id="30" fill="hold">
                            <p:stCondLst>
                              <p:cond delay="515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650"/>
                                        <p:tgtEl>
                                          <p:spTgt spid="14">
                                            <p:txEl>
                                              <p:pRg st="0" end="0"/>
                                            </p:txEl>
                                          </p:spTgt>
                                        </p:tgtEl>
                                      </p:cBhvr>
                                    </p:animEffect>
                                  </p:childTnLst>
                                </p:cTn>
                              </p:par>
                            </p:childTnLst>
                          </p:cTn>
                        </p:par>
                        <p:par>
                          <p:cTn id="34" fill="hold">
                            <p:stCondLst>
                              <p:cond delay="5800"/>
                            </p:stCondLst>
                            <p:childTnLst>
                              <p:par>
                                <p:cTn id="35" presetID="22" presetClass="entr" presetSubtype="1" fill="hold" grpId="0" nodeType="after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wipe(up)">
                                      <p:cBhvr>
                                        <p:cTn id="37" dur="750"/>
                                        <p:tgtEl>
                                          <p:spTgt spid="20">
                                            <p:txEl>
                                              <p:pRg st="0" end="0"/>
                                            </p:txEl>
                                          </p:spTgt>
                                        </p:tgtEl>
                                      </p:cBhvr>
                                    </p:animEffect>
                                  </p:childTnLst>
                                </p:cTn>
                              </p:par>
                            </p:childTnLst>
                          </p:cTn>
                        </p:par>
                        <p:par>
                          <p:cTn id="38" fill="hold">
                            <p:stCondLst>
                              <p:cond delay="6550"/>
                            </p:stCondLst>
                            <p:childTnLst>
                              <p:par>
                                <p:cTn id="39" presetID="22" presetClass="entr" presetSubtype="8" fill="hold" grpId="0" nodeType="after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750"/>
                                        <p:tgtEl>
                                          <p:spTgt spid="17">
                                            <p:txEl>
                                              <p:pRg st="0" end="0"/>
                                            </p:txEl>
                                          </p:spTgt>
                                        </p:tgtEl>
                                      </p:cBhvr>
                                    </p:animEffect>
                                  </p:childTnLst>
                                </p:cTn>
                              </p:par>
                            </p:childTnLst>
                          </p:cTn>
                        </p:par>
                        <p:par>
                          <p:cTn id="42" fill="hold">
                            <p:stCondLst>
                              <p:cond delay="7300"/>
                            </p:stCondLst>
                            <p:childTnLst>
                              <p:par>
                                <p:cTn id="43" presetID="22" presetClass="entr" presetSubtype="1" fill="hold" grpId="0" nodeType="after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up)">
                                      <p:cBhvr>
                                        <p:cTn id="45" dur="750"/>
                                        <p:tgtEl>
                                          <p:spTgt spid="21">
                                            <p:txEl>
                                              <p:pRg st="0" end="0"/>
                                            </p:txEl>
                                          </p:spTgt>
                                        </p:tgtEl>
                                      </p:cBhvr>
                                    </p:animEffect>
                                  </p:childTnLst>
                                </p:cTn>
                              </p:par>
                            </p:childTnLst>
                          </p:cTn>
                        </p:par>
                        <p:par>
                          <p:cTn id="46" fill="hold">
                            <p:stCondLst>
                              <p:cond delay="8050"/>
                            </p:stCondLst>
                            <p:childTnLst>
                              <p:par>
                                <p:cTn id="47" presetID="22" presetClass="entr" presetSubtype="8" fill="hold" grpId="0"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left)">
                                      <p:cBhvr>
                                        <p:cTn id="49" dur="750"/>
                                        <p:tgtEl>
                                          <p:spTgt spid="18">
                                            <p:txEl>
                                              <p:pRg st="0" end="0"/>
                                            </p:txEl>
                                          </p:spTgt>
                                        </p:tgtEl>
                                      </p:cBhvr>
                                    </p:animEffect>
                                  </p:childTnLst>
                                </p:cTn>
                              </p:par>
                            </p:childTnLst>
                          </p:cTn>
                        </p:par>
                        <p:par>
                          <p:cTn id="50" fill="hold">
                            <p:stCondLst>
                              <p:cond delay="8800"/>
                            </p:stCondLst>
                            <p:childTnLst>
                              <p:par>
                                <p:cTn id="51" presetID="22" presetClass="entr" presetSubtype="1" fill="hold" grpId="0" nodeType="afterEffect">
                                  <p:stCondLst>
                                    <p:cond delay="25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up)">
                                      <p:cBhvr>
                                        <p:cTn id="53"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build="p">
        <p:tmplLst>
          <p:tmpl lvl="1">
            <p:tnLst>
              <p:par>
                <p:cTn presetID="22" presetClass="entr" presetSubtype="1"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up)">
                      <p:cBhvr>
                        <p:cTn dur="750"/>
                        <p:tgtEl>
                          <p:spTgt spid="11"/>
                        </p:tgtEl>
                      </p:cBhvr>
                    </p:animEffect>
                  </p:childTnLst>
                </p:cTn>
              </p:par>
            </p:tnLst>
          </p:tmpl>
        </p:tmplLst>
      </p:bldP>
      <p:bldP spid="13" grpId="0" build="p">
        <p:tmplLst>
          <p:tmpl lvl="1">
            <p:tnLst>
              <p:par>
                <p:cTn presetID="22" presetClass="entr" presetSubtype="1"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up)">
                      <p:cBhvr>
                        <p:cTn dur="75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650"/>
                        <p:tgtEl>
                          <p:spTgt spid="14"/>
                        </p:tgtEl>
                      </p:cBhvr>
                    </p:animEffect>
                  </p:childTnLst>
                </p:cTn>
              </p:par>
            </p:tnLst>
          </p:tmpl>
        </p:tmplLst>
      </p:bldP>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750"/>
                        <p:tgtEl>
                          <p:spTgt spid="18"/>
                        </p:tgtEl>
                      </p:cBhvr>
                    </p:animEffect>
                  </p:childTnLst>
                </p:cTn>
              </p:par>
            </p:tnLst>
          </p:tmpl>
        </p:tmplLst>
      </p:bldP>
      <p:bldP spid="19" grpId="0" build="p">
        <p:tmplLst>
          <p:tmpl lvl="1">
            <p:tnLst>
              <p:par>
                <p:cTn presetID="22" presetClass="entr" presetSubtype="1"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up)">
                      <p:cBhvr>
                        <p:cTn dur="750"/>
                        <p:tgtEl>
                          <p:spTgt spid="19"/>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1" grpId="0" build="p">
        <p:tmplLst>
          <p:tmpl lvl="1">
            <p:tnLst>
              <p:par>
                <p:cTn presetID="22" presetClass="entr" presetSubtype="1"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 List ">
    <p:spTree>
      <p:nvGrpSpPr>
        <p:cNvPr id="1" name=""/>
        <p:cNvGrpSpPr/>
        <p:nvPr/>
      </p:nvGrpSpPr>
      <p:grpSpPr>
        <a:xfrm>
          <a:off x="0" y="0"/>
          <a:ext cx="0" cy="0"/>
          <a:chOff x="0" y="0"/>
          <a:chExt cx="0" cy="0"/>
        </a:xfrm>
      </p:grpSpPr>
      <p:sp>
        <p:nvSpPr>
          <p:cNvPr id="7" name="Parallelogram 5"/>
          <p:cNvSpPr/>
          <p:nvPr userDrawn="1"/>
        </p:nvSpPr>
        <p:spPr>
          <a:xfrm flipH="1" flipV="1">
            <a:off x="0" y="-2228"/>
            <a:ext cx="4077193" cy="5793971"/>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924" h="5459204">
                <a:moveTo>
                  <a:pt x="0" y="5459203"/>
                </a:moveTo>
                <a:lnTo>
                  <a:pt x="3328110" y="0"/>
                </a:lnTo>
                <a:lnTo>
                  <a:pt x="4038924" y="364283"/>
                </a:lnTo>
                <a:lnTo>
                  <a:pt x="940896" y="5459204"/>
                </a:lnTo>
                <a:lnTo>
                  <a:pt x="0" y="5459203"/>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flipH="1">
            <a:off x="-838200" y="-171450"/>
            <a:ext cx="4059361" cy="5477845"/>
          </a:xfrm>
          <a:custGeom>
            <a:avLst/>
            <a:gdLst>
              <a:gd name="connsiteX0" fmla="*/ 0 w 4427537"/>
              <a:gd name="connsiteY0" fmla="*/ 0 h 5240338"/>
              <a:gd name="connsiteX1" fmla="*/ 4427537 w 4427537"/>
              <a:gd name="connsiteY1" fmla="*/ 0 h 5240338"/>
              <a:gd name="connsiteX2" fmla="*/ 4427537 w 4427537"/>
              <a:gd name="connsiteY2" fmla="*/ 5240338 h 5240338"/>
              <a:gd name="connsiteX3" fmla="*/ 0 w 4427537"/>
              <a:gd name="connsiteY3" fmla="*/ 5240338 h 5240338"/>
              <a:gd name="connsiteX4" fmla="*/ 0 w 4427537"/>
              <a:gd name="connsiteY4" fmla="*/ 0 h 5240338"/>
              <a:gd name="connsiteX0" fmla="*/ 0 w 4427537"/>
              <a:gd name="connsiteY0" fmla="*/ 0 h 5240338"/>
              <a:gd name="connsiteX1" fmla="*/ 1423080 w 4427537"/>
              <a:gd name="connsiteY1" fmla="*/ 0 h 5240338"/>
              <a:gd name="connsiteX2" fmla="*/ 4427537 w 4427537"/>
              <a:gd name="connsiteY2" fmla="*/ 5240338 h 5240338"/>
              <a:gd name="connsiteX3" fmla="*/ 0 w 4427537"/>
              <a:gd name="connsiteY3" fmla="*/ 5240338 h 5240338"/>
              <a:gd name="connsiteX4" fmla="*/ 0 w 4427537"/>
              <a:gd name="connsiteY4" fmla="*/ 0 h 5240338"/>
              <a:gd name="connsiteX0" fmla="*/ 0 w 4332534"/>
              <a:gd name="connsiteY0" fmla="*/ 0 h 5240338"/>
              <a:gd name="connsiteX1" fmla="*/ 1423080 w 4332534"/>
              <a:gd name="connsiteY1" fmla="*/ 0 h 5240338"/>
              <a:gd name="connsiteX2" fmla="*/ 4332534 w 4332534"/>
              <a:gd name="connsiteY2" fmla="*/ 4765325 h 5240338"/>
              <a:gd name="connsiteX3" fmla="*/ 0 w 4332534"/>
              <a:gd name="connsiteY3" fmla="*/ 5240338 h 5240338"/>
              <a:gd name="connsiteX4" fmla="*/ 0 w 4332534"/>
              <a:gd name="connsiteY4" fmla="*/ 0 h 5240338"/>
              <a:gd name="connsiteX0" fmla="*/ 0 w 4332534"/>
              <a:gd name="connsiteY0" fmla="*/ 0 h 5454094"/>
              <a:gd name="connsiteX1" fmla="*/ 1423080 w 4332534"/>
              <a:gd name="connsiteY1" fmla="*/ 0 h 5454094"/>
              <a:gd name="connsiteX2" fmla="*/ 4332534 w 4332534"/>
              <a:gd name="connsiteY2" fmla="*/ 4765325 h 5454094"/>
              <a:gd name="connsiteX3" fmla="*/ 3360717 w 4332534"/>
              <a:gd name="connsiteY3" fmla="*/ 5454094 h 5454094"/>
              <a:gd name="connsiteX4" fmla="*/ 0 w 4332534"/>
              <a:gd name="connsiteY4" fmla="*/ 0 h 5454094"/>
              <a:gd name="connsiteX0" fmla="*/ 0 w 4282422"/>
              <a:gd name="connsiteY0" fmla="*/ 0 h 5454094"/>
              <a:gd name="connsiteX1" fmla="*/ 1372968 w 4282422"/>
              <a:gd name="connsiteY1" fmla="*/ 0 h 5454094"/>
              <a:gd name="connsiteX2" fmla="*/ 4282422 w 4282422"/>
              <a:gd name="connsiteY2" fmla="*/ 4765325 h 5454094"/>
              <a:gd name="connsiteX3" fmla="*/ 3310605 w 4282422"/>
              <a:gd name="connsiteY3" fmla="*/ 5454094 h 5454094"/>
              <a:gd name="connsiteX4" fmla="*/ 0 w 4282422"/>
              <a:gd name="connsiteY4" fmla="*/ 0 h 5454094"/>
              <a:gd name="connsiteX0" fmla="*/ 0 w 4282422"/>
              <a:gd name="connsiteY0" fmla="*/ 0 h 5454094"/>
              <a:gd name="connsiteX1" fmla="*/ 1372968 w 4282422"/>
              <a:gd name="connsiteY1" fmla="*/ 0 h 5454094"/>
              <a:gd name="connsiteX2" fmla="*/ 4282422 w 4282422"/>
              <a:gd name="connsiteY2" fmla="*/ 4765325 h 5454094"/>
              <a:gd name="connsiteX3" fmla="*/ 3298078 w 4282422"/>
              <a:gd name="connsiteY3" fmla="*/ 5454094 h 5454094"/>
              <a:gd name="connsiteX4" fmla="*/ 0 w 4282422"/>
              <a:gd name="connsiteY4" fmla="*/ 0 h 5454094"/>
              <a:gd name="connsiteX0" fmla="*/ 0 w 4282422"/>
              <a:gd name="connsiteY0" fmla="*/ 0 h 5477845"/>
              <a:gd name="connsiteX1" fmla="*/ 1372968 w 4282422"/>
              <a:gd name="connsiteY1" fmla="*/ 0 h 5477845"/>
              <a:gd name="connsiteX2" fmla="*/ 4282422 w 4282422"/>
              <a:gd name="connsiteY2" fmla="*/ 4765325 h 5477845"/>
              <a:gd name="connsiteX3" fmla="*/ 3335662 w 4282422"/>
              <a:gd name="connsiteY3" fmla="*/ 5477845 h 5477845"/>
              <a:gd name="connsiteX4" fmla="*/ 0 w 4282422"/>
              <a:gd name="connsiteY4" fmla="*/ 0 h 547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422" h="5477845">
                <a:moveTo>
                  <a:pt x="0" y="0"/>
                </a:moveTo>
                <a:lnTo>
                  <a:pt x="1372968" y="0"/>
                </a:lnTo>
                <a:lnTo>
                  <a:pt x="4282422" y="4765325"/>
                </a:lnTo>
                <a:lnTo>
                  <a:pt x="3335662" y="5477845"/>
                </a:lnTo>
                <a:lnTo>
                  <a:pt x="0" y="0"/>
                </a:lnTo>
                <a:close/>
              </a:path>
            </a:pathLst>
          </a:custGeom>
          <a:solidFill>
            <a:srgbClr val="FFB9B9"/>
          </a:solidFill>
          <a:effectLst>
            <a:outerShdw blurRad="304800" dist="38100" dir="10800000" algn="r" rotWithShape="0">
              <a:prstClr val="black">
                <a:alpha val="35000"/>
              </a:prstClr>
            </a:outerShdw>
          </a:effectLst>
        </p:spPr>
        <p:txBody>
          <a:bodyPr anchor="ctr"/>
          <a:lstStyle>
            <a:lvl1pPr marL="177800" indent="-177800" algn="ctr">
              <a:defRPr sz="1200"/>
            </a:lvl1pPr>
          </a:lstStyle>
          <a:p>
            <a:endParaRPr lang="en-US" dirty="0"/>
          </a:p>
        </p:txBody>
      </p:sp>
      <p:sp>
        <p:nvSpPr>
          <p:cNvPr id="5" name="Isosceles Triangle 6"/>
          <p:cNvSpPr/>
          <p:nvPr userDrawn="1"/>
        </p:nvSpPr>
        <p:spPr>
          <a:xfrm rot="11293373">
            <a:off x="-225718" y="-156329"/>
            <a:ext cx="1807823" cy="338313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Lst>
            <a:ahLst/>
            <a:cxnLst>
              <a:cxn ang="0">
                <a:pos x="connsiteX0" y="connsiteY0"/>
              </a:cxn>
              <a:cxn ang="0">
                <a:pos x="connsiteX1" y="connsiteY1"/>
              </a:cxn>
              <a:cxn ang="0">
                <a:pos x="connsiteX2" y="connsiteY2"/>
              </a:cxn>
              <a:cxn ang="0">
                <a:pos x="connsiteX3" y="connsiteY3"/>
              </a:cxn>
            </a:cxnLst>
            <a:rect l="l" t="t" r="r" b="b"/>
            <a:pathLst>
              <a:path w="1807823" h="3383135">
                <a:moveTo>
                  <a:pt x="1807823" y="3111470"/>
                </a:moveTo>
                <a:lnTo>
                  <a:pt x="1343776" y="0"/>
                </a:lnTo>
                <a:lnTo>
                  <a:pt x="0" y="3383135"/>
                </a:lnTo>
                <a:lnTo>
                  <a:pt x="1807823" y="3111470"/>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4419600" y="1545336"/>
            <a:ext cx="42687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9" hasCustomPrompt="1"/>
          </p:nvPr>
        </p:nvSpPr>
        <p:spPr>
          <a:xfrm>
            <a:off x="4724400" y="1047750"/>
            <a:ext cx="4046220" cy="457200"/>
          </a:xfrm>
          <a:prstGeom prst="rect">
            <a:avLst/>
          </a:prstGeom>
        </p:spPr>
        <p:txBody>
          <a:bodyPr/>
          <a:lstStyle>
            <a:lvl1pPr marL="0" indent="0" algn="r">
              <a:buNone/>
              <a:defRPr sz="2800" b="0" spc="-100" baseline="0">
                <a:solidFill>
                  <a:srgbClr val="EB2429"/>
                </a:solidFill>
              </a:defRPr>
            </a:lvl1pPr>
          </a:lstStyle>
          <a:p>
            <a:pPr lvl="0"/>
            <a:r>
              <a:rPr lang="en-US" dirty="0"/>
              <a:t>NUMBER LIST SAMPLE</a:t>
            </a:r>
          </a:p>
        </p:txBody>
      </p:sp>
      <p:sp>
        <p:nvSpPr>
          <p:cNvPr id="12" name="Text Placeholder 30"/>
          <p:cNvSpPr>
            <a:spLocks noGrp="1"/>
          </p:cNvSpPr>
          <p:nvPr>
            <p:ph type="body" sz="quarter" idx="16"/>
          </p:nvPr>
        </p:nvSpPr>
        <p:spPr>
          <a:xfrm>
            <a:off x="3505200" y="1685544"/>
            <a:ext cx="5297424" cy="5052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Text Placeholder 30"/>
          <p:cNvSpPr>
            <a:spLocks noGrp="1"/>
          </p:cNvSpPr>
          <p:nvPr>
            <p:ph type="body" sz="quarter" idx="18"/>
          </p:nvPr>
        </p:nvSpPr>
        <p:spPr>
          <a:xfrm>
            <a:off x="4191000" y="2334768"/>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4" name="Text Placeholder 30"/>
          <p:cNvSpPr>
            <a:spLocks noGrp="1"/>
          </p:cNvSpPr>
          <p:nvPr>
            <p:ph type="body" sz="quarter" idx="22" hasCustomPrompt="1"/>
          </p:nvPr>
        </p:nvSpPr>
        <p:spPr>
          <a:xfrm>
            <a:off x="3581400" y="2266950"/>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5" name="Text Placeholder 30"/>
          <p:cNvSpPr>
            <a:spLocks noGrp="1"/>
          </p:cNvSpPr>
          <p:nvPr>
            <p:ph type="body" sz="quarter" idx="23"/>
          </p:nvPr>
        </p:nvSpPr>
        <p:spPr>
          <a:xfrm>
            <a:off x="4191000" y="2752344"/>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6" name="Text Placeholder 30"/>
          <p:cNvSpPr>
            <a:spLocks noGrp="1"/>
          </p:cNvSpPr>
          <p:nvPr>
            <p:ph type="body" sz="quarter" idx="24" hasCustomPrompt="1"/>
          </p:nvPr>
        </p:nvSpPr>
        <p:spPr>
          <a:xfrm>
            <a:off x="3581400" y="268452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7" name="Text Placeholder 30"/>
          <p:cNvSpPr>
            <a:spLocks noGrp="1"/>
          </p:cNvSpPr>
          <p:nvPr>
            <p:ph type="body" sz="quarter" idx="25"/>
          </p:nvPr>
        </p:nvSpPr>
        <p:spPr>
          <a:xfrm>
            <a:off x="4191000" y="3172968"/>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6" hasCustomPrompt="1"/>
          </p:nvPr>
        </p:nvSpPr>
        <p:spPr>
          <a:xfrm>
            <a:off x="3581400" y="3105150"/>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9" name="Text Placeholder 30"/>
          <p:cNvSpPr>
            <a:spLocks noGrp="1"/>
          </p:cNvSpPr>
          <p:nvPr>
            <p:ph type="body" sz="quarter" idx="27"/>
          </p:nvPr>
        </p:nvSpPr>
        <p:spPr>
          <a:xfrm>
            <a:off x="4191000" y="3590544"/>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0" name="Text Placeholder 30"/>
          <p:cNvSpPr>
            <a:spLocks noGrp="1"/>
          </p:cNvSpPr>
          <p:nvPr>
            <p:ph type="body" sz="quarter" idx="28" hasCustomPrompt="1"/>
          </p:nvPr>
        </p:nvSpPr>
        <p:spPr>
          <a:xfrm>
            <a:off x="3581400" y="352272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1" name="Text Placeholder 30"/>
          <p:cNvSpPr>
            <a:spLocks noGrp="1"/>
          </p:cNvSpPr>
          <p:nvPr>
            <p:ph type="body" sz="quarter" idx="29"/>
          </p:nvPr>
        </p:nvSpPr>
        <p:spPr>
          <a:xfrm>
            <a:off x="3505200" y="4095750"/>
            <a:ext cx="5297424" cy="38100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2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6328076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600"/>
                                        <p:tgtEl>
                                          <p:spTgt spid="9"/>
                                        </p:tgtEl>
                                      </p:cBhvr>
                                    </p:animEffect>
                                  </p:childTnLst>
                                </p:cTn>
                              </p:par>
                              <p:par>
                                <p:cTn id="11" presetID="22" presetClass="entr" presetSubtype="1" fill="hold" grpId="0" nodeType="with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750"/>
                                        <p:tgtEl>
                                          <p:spTgt spid="7"/>
                                        </p:tgtEl>
                                      </p:cBhvr>
                                    </p:animEffect>
                                  </p:childTnLst>
                                </p:cTn>
                              </p:par>
                            </p:childTnLst>
                          </p:cTn>
                        </p:par>
                        <p:par>
                          <p:cTn id="14" fill="hold">
                            <p:stCondLst>
                              <p:cond delay="20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0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4000"/>
                            </p:stCondLst>
                            <p:childTnLst>
                              <p:par>
                                <p:cTn id="23" presetID="22" presetClass="entr" presetSubtype="1" fill="hold" grpId="0" nodeType="afterEffect">
                                  <p:stCondLst>
                                    <p:cond delay="25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up)">
                                      <p:cBhvr>
                                        <p:cTn id="25" dur="750"/>
                                        <p:tgtEl>
                                          <p:spTgt spid="12">
                                            <p:txEl>
                                              <p:pRg st="0" end="0"/>
                                            </p:txEl>
                                          </p:spTgt>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750"/>
                                        <p:tgtEl>
                                          <p:spTgt spid="14">
                                            <p:txEl>
                                              <p:pRg st="0" end="0"/>
                                            </p:txEl>
                                          </p:spTgt>
                                        </p:tgtEl>
                                      </p:cBhvr>
                                    </p:animEffect>
                                  </p:childTnLst>
                                </p:cTn>
                              </p:par>
                            </p:childTnLst>
                          </p:cTn>
                        </p:par>
                        <p:par>
                          <p:cTn id="30" fill="hold">
                            <p:stCondLst>
                              <p:cond delay="575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750"/>
                                        <p:tgtEl>
                                          <p:spTgt spid="13">
                                            <p:txEl>
                                              <p:pRg st="0" end="0"/>
                                            </p:txEl>
                                          </p:spTgt>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750"/>
                                        <p:tgtEl>
                                          <p:spTgt spid="16">
                                            <p:txEl>
                                              <p:pRg st="0" end="0"/>
                                            </p:txEl>
                                          </p:spTgt>
                                        </p:tgtEl>
                                      </p:cBhvr>
                                    </p:animEffect>
                                  </p:childTnLst>
                                </p:cTn>
                              </p:par>
                            </p:childTnLst>
                          </p:cTn>
                        </p:par>
                        <p:par>
                          <p:cTn id="38" fill="hold">
                            <p:stCondLst>
                              <p:cond delay="725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750"/>
                                        <p:tgtEl>
                                          <p:spTgt spid="15">
                                            <p:txEl>
                                              <p:pRg st="0" end="0"/>
                                            </p:txEl>
                                          </p:spTgt>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750"/>
                                        <p:tgtEl>
                                          <p:spTgt spid="18">
                                            <p:txEl>
                                              <p:pRg st="0" end="0"/>
                                            </p:txEl>
                                          </p:spTgt>
                                        </p:tgtEl>
                                      </p:cBhvr>
                                    </p:animEffect>
                                  </p:childTnLst>
                                </p:cTn>
                              </p:par>
                            </p:childTnLst>
                          </p:cTn>
                        </p:par>
                        <p:par>
                          <p:cTn id="46" fill="hold">
                            <p:stCondLst>
                              <p:cond delay="8750"/>
                            </p:stCondLst>
                            <p:childTnLst>
                              <p:par>
                                <p:cTn id="47" presetID="22" presetClass="entr" presetSubtype="8" fill="hold" grpId="0" nodeType="after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750"/>
                                        <p:tgtEl>
                                          <p:spTgt spid="17">
                                            <p:txEl>
                                              <p:pRg st="0" end="0"/>
                                            </p:txEl>
                                          </p:spTgt>
                                        </p:tgtEl>
                                      </p:cBhvr>
                                    </p:animEffect>
                                  </p:childTnLst>
                                </p:cTn>
                              </p:par>
                            </p:childTnLst>
                          </p:cTn>
                        </p:par>
                        <p:par>
                          <p:cTn id="50" fill="hold">
                            <p:stCondLst>
                              <p:cond delay="9500"/>
                            </p:stCondLst>
                            <p:childTnLst>
                              <p:par>
                                <p:cTn id="51" presetID="10" presetClass="entr" presetSubtype="0" fill="hold" grpId="0"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750"/>
                                        <p:tgtEl>
                                          <p:spTgt spid="20">
                                            <p:txEl>
                                              <p:pRg st="0" end="0"/>
                                            </p:txEl>
                                          </p:spTgt>
                                        </p:tgtEl>
                                      </p:cBhvr>
                                    </p:animEffect>
                                  </p:childTnLst>
                                </p:cTn>
                              </p:par>
                            </p:childTnLst>
                          </p:cTn>
                        </p:par>
                        <p:par>
                          <p:cTn id="54" fill="hold">
                            <p:stCondLst>
                              <p:cond delay="10250"/>
                            </p:stCondLst>
                            <p:childTnLst>
                              <p:par>
                                <p:cTn id="55" presetID="22" presetClass="entr" presetSubtype="8" fill="hold" grpId="0" nodeType="after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wipe(left)">
                                      <p:cBhvr>
                                        <p:cTn id="57" dur="750"/>
                                        <p:tgtEl>
                                          <p:spTgt spid="19">
                                            <p:txEl>
                                              <p:pRg st="0" end="0"/>
                                            </p:txEl>
                                          </p:spTgt>
                                        </p:tgtEl>
                                      </p:cBhvr>
                                    </p:animEffect>
                                  </p:childTnLst>
                                </p:cTn>
                              </p:par>
                            </p:childTnLst>
                          </p:cTn>
                        </p:par>
                        <p:par>
                          <p:cTn id="58" fill="hold">
                            <p:stCondLst>
                              <p:cond delay="11000"/>
                            </p:stCondLst>
                            <p:childTnLst>
                              <p:par>
                                <p:cTn id="59" presetID="22" presetClass="entr" presetSubtype="1" fill="hold" grpId="0" nodeType="afterEffect">
                                  <p:stCondLst>
                                    <p:cond delay="25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wipe(up)">
                                      <p:cBhvr>
                                        <p:cTn id="61" dur="75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12" grpId="0" build="p">
        <p:tmplLst>
          <p:tmpl lvl="1">
            <p:tnLst>
              <p:par>
                <p:cTn presetID="22" presetClass="entr" presetSubtype="1"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wipe(up)">
                      <p:cBhvr>
                        <p:cTn dur="75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75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750"/>
                        <p:tgtEl>
                          <p:spTgt spid="18"/>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75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21" grpId="0" build="p">
        <p:tmplLst>
          <p:tmpl lvl="1">
            <p:tnLst>
              <p:par>
                <p:cTn presetID="22" presetClass="entr" presetSubtype="1"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cxnSp>
        <p:nvCxnSpPr>
          <p:cNvPr id="26" name="Straight Connector 25"/>
          <p:cNvCxnSpPr/>
          <p:nvPr userDrawn="1"/>
        </p:nvCxnSpPr>
        <p:spPr>
          <a:xfrm flipH="1">
            <a:off x="457200" y="2441448"/>
            <a:ext cx="336566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27" name="Picture 26"/>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467544" y="4128781"/>
            <a:ext cx="365760" cy="367715"/>
          </a:xfrm>
          <a:prstGeom prst="rect">
            <a:avLst/>
          </a:prstGeom>
          <a:effectLst>
            <a:outerShdw blurRad="50800" dist="50800" dir="5400000" algn="ctr" rotWithShape="0">
              <a:srgbClr val="000000">
                <a:alpha val="29000"/>
              </a:srgbClr>
            </a:outerShdw>
          </a:effectLst>
        </p:spPr>
      </p:pic>
      <p:pic>
        <p:nvPicPr>
          <p:cNvPr id="28" name="Picture 27"/>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473640" y="3662437"/>
            <a:ext cx="338327" cy="340137"/>
          </a:xfrm>
          <a:prstGeom prst="rect">
            <a:avLst/>
          </a:prstGeom>
          <a:effectLst>
            <a:outerShdw blurRad="50800" dist="50800" dir="5400000" algn="ctr" rotWithShape="0">
              <a:srgbClr val="000000">
                <a:alpha val="29000"/>
              </a:srgbClr>
            </a:outerShdw>
          </a:effectLst>
        </p:spPr>
      </p:pic>
      <p:pic>
        <p:nvPicPr>
          <p:cNvPr id="29" name="Picture 28"/>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467545" y="2774028"/>
            <a:ext cx="365758" cy="284143"/>
          </a:xfrm>
          <a:prstGeom prst="rect">
            <a:avLst/>
          </a:prstGeom>
          <a:effectLst>
            <a:outerShdw blurRad="50800" dist="50800" dir="5400000" algn="ctr" rotWithShape="0">
              <a:srgbClr val="000000">
                <a:alpha val="29000"/>
              </a:srgbClr>
            </a:outerShdw>
          </a:effectLst>
        </p:spPr>
      </p:pic>
      <p:pic>
        <p:nvPicPr>
          <p:cNvPr id="30" name="Picture 29"/>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510216" y="3211334"/>
            <a:ext cx="365760" cy="367715"/>
          </a:xfrm>
          <a:prstGeom prst="rect">
            <a:avLst/>
          </a:prstGeom>
          <a:effectLst>
            <a:outerShdw blurRad="50800" dist="50800" dir="5400000" algn="ctr" rotWithShape="0">
              <a:srgbClr val="000000">
                <a:alpha val="29000"/>
              </a:srgbClr>
            </a:outerShdw>
          </a:effectLst>
        </p:spPr>
      </p:pic>
    </p:spTree>
    <p:extLst>
      <p:ext uri="{BB962C8B-B14F-4D97-AF65-F5344CB8AC3E}">
        <p14:creationId xmlns:p14="http://schemas.microsoft.com/office/powerpoint/2010/main" val="285221448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8"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250"/>
                            </p:stCondLst>
                            <p:childTnLst>
                              <p:par>
                                <p:cTn id="42" presetID="22" presetClass="entr" presetSubtype="4" fill="hold" grpId="0" nodeType="afterEffect">
                                  <p:stCondLst>
                                    <p:cond delay="25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down)">
                                      <p:cBhvr>
                                        <p:cTn id="44" dur="750"/>
                                        <p:tgtEl>
                                          <p:spTgt spid="25">
                                            <p:txEl>
                                              <p:pRg st="0" end="0"/>
                                            </p:txEl>
                                          </p:spTgt>
                                        </p:tgtEl>
                                      </p:cBhvr>
                                    </p:animEffect>
                                  </p:childTnLst>
                                </p:cTn>
                              </p:par>
                            </p:childTnLst>
                          </p:cTn>
                        </p:par>
                        <p:par>
                          <p:cTn id="45" fill="hold">
                            <p:stCondLst>
                              <p:cond delay="6250"/>
                            </p:stCondLst>
                            <p:childTnLst>
                              <p:par>
                                <p:cTn id="46" presetID="9"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750"/>
                                        <p:tgtEl>
                                          <p:spTgt spid="2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animEffect transition="in" filter="wipe(left)">
                                      <p:cBhvr>
                                        <p:cTn id="51" dur="750"/>
                                        <p:tgtEl>
                                          <p:spTgt spid="32">
                                            <p:txEl>
                                              <p:pRg st="0" end="0"/>
                                            </p:txEl>
                                          </p:spTgt>
                                        </p:tgtEl>
                                      </p:cBhvr>
                                    </p:animEffect>
                                  </p:childTnLst>
                                </p:cTn>
                              </p:par>
                              <p:par>
                                <p:cTn id="52" presetID="9" presetClass="entr" presetSubtype="0" fill="hold" nodeType="withEffect">
                                  <p:stCondLst>
                                    <p:cond delay="500"/>
                                  </p:stCondLst>
                                  <p:childTnLst>
                                    <p:set>
                                      <p:cBhvr>
                                        <p:cTn id="53" dur="1" fill="hold">
                                          <p:stCondLst>
                                            <p:cond delay="0"/>
                                          </p:stCondLst>
                                        </p:cTn>
                                        <p:tgtEl>
                                          <p:spTgt spid="30"/>
                                        </p:tgtEl>
                                        <p:attrNameLst>
                                          <p:attrName>style.visibility</p:attrName>
                                        </p:attrNameLst>
                                      </p:cBhvr>
                                      <p:to>
                                        <p:strVal val="visible"/>
                                      </p:to>
                                    </p:set>
                                    <p:animEffect transition="in" filter="dissolve">
                                      <p:cBhvr>
                                        <p:cTn id="54" dur="750"/>
                                        <p:tgtEl>
                                          <p:spTgt spid="30"/>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wipe(left)">
                                      <p:cBhvr>
                                        <p:cTn id="57" dur="750"/>
                                        <p:tgtEl>
                                          <p:spTgt spid="33">
                                            <p:txEl>
                                              <p:pRg st="0" end="0"/>
                                            </p:txEl>
                                          </p:spTgt>
                                        </p:tgtEl>
                                      </p:cBhvr>
                                    </p:animEffect>
                                  </p:childTnLst>
                                </p:cTn>
                              </p:par>
                              <p:par>
                                <p:cTn id="58" presetID="9" presetClass="entr" presetSubtype="0" fill="hold" nodeType="withEffect">
                                  <p:stCondLst>
                                    <p:cond delay="1000"/>
                                  </p:stCondLst>
                                  <p:childTnLst>
                                    <p:set>
                                      <p:cBhvr>
                                        <p:cTn id="59" dur="1" fill="hold">
                                          <p:stCondLst>
                                            <p:cond delay="0"/>
                                          </p:stCondLst>
                                        </p:cTn>
                                        <p:tgtEl>
                                          <p:spTgt spid="28"/>
                                        </p:tgtEl>
                                        <p:attrNameLst>
                                          <p:attrName>style.visibility</p:attrName>
                                        </p:attrNameLst>
                                      </p:cBhvr>
                                      <p:to>
                                        <p:strVal val="visible"/>
                                      </p:to>
                                    </p:set>
                                    <p:animEffect transition="in" filter="dissolve">
                                      <p:cBhvr>
                                        <p:cTn id="60" dur="750"/>
                                        <p:tgtEl>
                                          <p:spTgt spid="28"/>
                                        </p:tgtEl>
                                      </p:cBhvr>
                                    </p:animEffect>
                                  </p:childTnLst>
                                </p:cTn>
                              </p:par>
                              <p:par>
                                <p:cTn id="61" presetID="22" presetClass="entr" presetSubtype="8" fill="hold" grpId="0" nodeType="withEffect">
                                  <p:stCondLst>
                                    <p:cond delay="1000"/>
                                  </p:stCondLst>
                                  <p:childTnLst>
                                    <p:set>
                                      <p:cBhvr>
                                        <p:cTn id="62" dur="1" fill="hold">
                                          <p:stCondLst>
                                            <p:cond delay="0"/>
                                          </p:stCondLst>
                                        </p:cTn>
                                        <p:tgtEl>
                                          <p:spTgt spid="34">
                                            <p:txEl>
                                              <p:pRg st="0" end="0"/>
                                            </p:txEl>
                                          </p:spTgt>
                                        </p:tgtEl>
                                        <p:attrNameLst>
                                          <p:attrName>style.visibility</p:attrName>
                                        </p:attrNameLst>
                                      </p:cBhvr>
                                      <p:to>
                                        <p:strVal val="visible"/>
                                      </p:to>
                                    </p:set>
                                    <p:animEffect transition="in" filter="wipe(left)">
                                      <p:cBhvr>
                                        <p:cTn id="63" dur="750"/>
                                        <p:tgtEl>
                                          <p:spTgt spid="34">
                                            <p:txEl>
                                              <p:pRg st="0" end="0"/>
                                            </p:txEl>
                                          </p:spTgt>
                                        </p:tgtEl>
                                      </p:cBhvr>
                                    </p:animEffect>
                                  </p:childTnLst>
                                </p:cTn>
                              </p:par>
                              <p:par>
                                <p:cTn id="64" presetID="9" presetClass="entr" presetSubtype="0" fill="hold" nodeType="withEffect">
                                  <p:stCondLst>
                                    <p:cond delay="1500"/>
                                  </p:stCondLst>
                                  <p:childTnLst>
                                    <p:set>
                                      <p:cBhvr>
                                        <p:cTn id="65" dur="1" fill="hold">
                                          <p:stCondLst>
                                            <p:cond delay="0"/>
                                          </p:stCondLst>
                                        </p:cTn>
                                        <p:tgtEl>
                                          <p:spTgt spid="27"/>
                                        </p:tgtEl>
                                        <p:attrNameLst>
                                          <p:attrName>style.visibility</p:attrName>
                                        </p:attrNameLst>
                                      </p:cBhvr>
                                      <p:to>
                                        <p:strVal val="visible"/>
                                      </p:to>
                                    </p:set>
                                    <p:animEffect transition="in" filter="dissolve">
                                      <p:cBhvr>
                                        <p:cTn id="66" dur="750"/>
                                        <p:tgtEl>
                                          <p:spTgt spid="27"/>
                                        </p:tgtEl>
                                      </p:cBhvr>
                                    </p:animEffect>
                                  </p:childTnLst>
                                </p:cTn>
                              </p:par>
                              <p:par>
                                <p:cTn id="67" presetID="22" presetClass="entr" presetSubtype="8" fill="hold" grpId="0" nodeType="withEffect">
                                  <p:stCondLst>
                                    <p:cond delay="1500"/>
                                  </p:stCondLst>
                                  <p:childTnLst>
                                    <p:set>
                                      <p:cBhvr>
                                        <p:cTn id="68" dur="1" fill="hold">
                                          <p:stCondLst>
                                            <p:cond delay="0"/>
                                          </p:stCondLst>
                                        </p:cTn>
                                        <p:tgtEl>
                                          <p:spTgt spid="35">
                                            <p:txEl>
                                              <p:pRg st="0" end="0"/>
                                            </p:txEl>
                                          </p:spTgt>
                                        </p:tgtEl>
                                        <p:attrNameLst>
                                          <p:attrName>style.visibility</p:attrName>
                                        </p:attrNameLst>
                                      </p:cBhvr>
                                      <p:to>
                                        <p:strVal val="visible"/>
                                      </p:to>
                                    </p:set>
                                    <p:animEffect transition="in" filter="wipe(left)">
                                      <p:cBhvr>
                                        <p:cTn id="69"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cxnSp>
        <p:nvCxnSpPr>
          <p:cNvPr id="26" name="Straight Connector 25"/>
          <p:cNvCxnSpPr/>
          <p:nvPr userDrawn="1"/>
        </p:nvCxnSpPr>
        <p:spPr>
          <a:xfrm flipH="1">
            <a:off x="457200" y="2441448"/>
            <a:ext cx="336566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07698404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8"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250"/>
                            </p:stCondLst>
                            <p:childTnLst>
                              <p:par>
                                <p:cTn id="42" presetID="22" presetClass="entr" presetSubtype="4" fill="hold" grpId="0" nodeType="afterEffect">
                                  <p:stCondLst>
                                    <p:cond delay="25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down)">
                                      <p:cBhvr>
                                        <p:cTn id="44" dur="750"/>
                                        <p:tgtEl>
                                          <p:spTgt spid="25">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Effect transition="in" filter="wipe(left)">
                                      <p:cBhvr>
                                        <p:cTn id="47" dur="750"/>
                                        <p:tgtEl>
                                          <p:spTgt spid="32">
                                            <p:txEl>
                                              <p:pRg st="0" end="0"/>
                                            </p:txEl>
                                          </p:spTgt>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3">
                                            <p:txEl>
                                              <p:pRg st="0" end="0"/>
                                            </p:txEl>
                                          </p:spTgt>
                                        </p:tgtEl>
                                        <p:attrNameLst>
                                          <p:attrName>style.visibility</p:attrName>
                                        </p:attrNameLst>
                                      </p:cBhvr>
                                      <p:to>
                                        <p:strVal val="visible"/>
                                      </p:to>
                                    </p:set>
                                    <p:animEffect transition="in" filter="wipe(left)">
                                      <p:cBhvr>
                                        <p:cTn id="50" dur="750"/>
                                        <p:tgtEl>
                                          <p:spTgt spid="33">
                                            <p:txEl>
                                              <p:pRg st="0" end="0"/>
                                            </p:txEl>
                                          </p:spTgt>
                                        </p:tgtEl>
                                      </p:cBhvr>
                                    </p:animEffect>
                                  </p:childTnLst>
                                </p:cTn>
                              </p:par>
                              <p:par>
                                <p:cTn id="51" presetID="22" presetClass="entr" presetSubtype="8" fill="hold" grpId="0" nodeType="withEffect">
                                  <p:stCondLst>
                                    <p:cond delay="100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wipe(left)">
                                      <p:cBhvr>
                                        <p:cTn id="53" dur="750"/>
                                        <p:tgtEl>
                                          <p:spTgt spid="34">
                                            <p:txEl>
                                              <p:pRg st="0" end="0"/>
                                            </p:txEl>
                                          </p:spTgt>
                                        </p:tgtEl>
                                      </p:cBhvr>
                                    </p:animEffect>
                                  </p:childTnLst>
                                </p:cTn>
                              </p:par>
                              <p:par>
                                <p:cTn id="54" presetID="22" presetClass="entr" presetSubtype="8" fill="hold" grpId="0" nodeType="withEffect">
                                  <p:stCondLst>
                                    <p:cond delay="1500"/>
                                  </p:stCondLst>
                                  <p:childTnLst>
                                    <p:set>
                                      <p:cBhvr>
                                        <p:cTn id="55" dur="1" fill="hold">
                                          <p:stCondLst>
                                            <p:cond delay="0"/>
                                          </p:stCondLst>
                                        </p:cTn>
                                        <p:tgtEl>
                                          <p:spTgt spid="35">
                                            <p:txEl>
                                              <p:pRg st="0" end="0"/>
                                            </p:txEl>
                                          </p:spTgt>
                                        </p:tgtEl>
                                        <p:attrNameLst>
                                          <p:attrName>style.visibility</p:attrName>
                                        </p:attrNameLst>
                                      </p:cBhvr>
                                      <p:to>
                                        <p:strVal val="visible"/>
                                      </p:to>
                                    </p:set>
                                    <p:animEffect transition="in" filter="wipe(left)">
                                      <p:cBhvr>
                                        <p:cTn id="56"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13168584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4" fill="hold" grpId="0" nodeType="afterEffect">
                                  <p:stCondLst>
                                    <p:cond delay="25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wipe(down)">
                                      <p:cBhvr>
                                        <p:cTn id="40" dur="750"/>
                                        <p:tgtEl>
                                          <p:spTgt spid="25">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750"/>
                                        <p:tgtEl>
                                          <p:spTgt spid="32">
                                            <p:txEl>
                                              <p:pRg st="0" end="0"/>
                                            </p:txEl>
                                          </p:spTgt>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wipe(left)">
                                      <p:cBhvr>
                                        <p:cTn id="46" dur="750"/>
                                        <p:tgtEl>
                                          <p:spTgt spid="33">
                                            <p:txEl>
                                              <p:pRg st="0" end="0"/>
                                            </p:txEl>
                                          </p:spTgt>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left)">
                                      <p:cBhvr>
                                        <p:cTn id="49" dur="750"/>
                                        <p:tgtEl>
                                          <p:spTgt spid="34">
                                            <p:txEl>
                                              <p:pRg st="0" end="0"/>
                                            </p:txEl>
                                          </p:spTgt>
                                        </p:tgtEl>
                                      </p:cBhvr>
                                    </p:animEffect>
                                  </p:childTnLst>
                                </p:cTn>
                              </p:par>
                              <p:par>
                                <p:cTn id="50" presetID="22" presetClass="entr" presetSubtype="8" fill="hold" grpId="0" nodeType="withEffect">
                                  <p:stCondLst>
                                    <p:cond delay="150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wipe(left)">
                                      <p:cBhvr>
                                        <p:cTn id="52"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xt Section">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4" name="Picture Placeholder 6"/>
          <p:cNvSpPr>
            <a:spLocks noGrp="1"/>
          </p:cNvSpPr>
          <p:nvPr>
            <p:ph type="pic" sz="quarter" idx="13" hasCustomPrompt="1"/>
          </p:nvPr>
        </p:nvSpPr>
        <p:spPr>
          <a:xfrm>
            <a:off x="0" y="0"/>
            <a:ext cx="9144000" cy="5143500"/>
          </a:xfrm>
          <a:prstGeom prst="rect">
            <a:avLst/>
          </a:prstGeom>
          <a:solidFill>
            <a:srgbClr val="FFD1D1"/>
          </a:solidFill>
        </p:spPr>
        <p:txBody>
          <a:bodyPr anchor="t"/>
          <a:lstStyle>
            <a:lvl1pPr marL="171450" indent="-171450" algn="l">
              <a:buFont typeface="Arial" panose="020B0604020202020204" pitchFamily="34" charset="0"/>
              <a:buChar char="•"/>
              <a:defRPr sz="1200" baseline="0"/>
            </a:lvl1pPr>
          </a:lstStyle>
          <a:p>
            <a:r>
              <a:rPr lang="en-US" dirty="0"/>
              <a:t>Add Picture</a:t>
            </a:r>
          </a:p>
          <a:p>
            <a:endParaRPr lang="en-US" dirty="0"/>
          </a:p>
          <a:p>
            <a:endParaRPr lang="en-US" dirty="0"/>
          </a:p>
          <a:p>
            <a:endParaRPr lang="en-US" dirty="0"/>
          </a:p>
        </p:txBody>
      </p:sp>
    </p:spTree>
    <p:extLst>
      <p:ext uri="{BB962C8B-B14F-4D97-AF65-F5344CB8AC3E}">
        <p14:creationId xmlns:p14="http://schemas.microsoft.com/office/powerpoint/2010/main" val="25429921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verview">
    <p:spTree>
      <p:nvGrpSpPr>
        <p:cNvPr id="1" name=""/>
        <p:cNvGrpSpPr/>
        <p:nvPr/>
      </p:nvGrpSpPr>
      <p:grpSpPr>
        <a:xfrm>
          <a:off x="0" y="0"/>
          <a:ext cx="0" cy="0"/>
          <a:chOff x="0" y="0"/>
          <a:chExt cx="0" cy="0"/>
        </a:xfrm>
      </p:grpSpPr>
      <p:sp>
        <p:nvSpPr>
          <p:cNvPr id="17" name="Media Placeholder 5"/>
          <p:cNvSpPr>
            <a:spLocks noGrp="1"/>
          </p:cNvSpPr>
          <p:nvPr>
            <p:ph type="media" sz="quarter" idx="13"/>
          </p:nvPr>
        </p:nvSpPr>
        <p:spPr>
          <a:xfrm>
            <a:off x="819173" y="-6418"/>
            <a:ext cx="5457691" cy="5161253"/>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 name="connsiteX0" fmla="*/ 249525 w 4508390"/>
              <a:gd name="connsiteY0" fmla="*/ 0 h 3702401"/>
              <a:gd name="connsiteX1" fmla="*/ 4508390 w 4508390"/>
              <a:gd name="connsiteY1" fmla="*/ 1079797 h 3702401"/>
              <a:gd name="connsiteX2" fmla="*/ 4468632 w 4508390"/>
              <a:gd name="connsiteY2" fmla="*/ 3575181 h 3702401"/>
              <a:gd name="connsiteX3" fmla="*/ 0 w 4508390"/>
              <a:gd name="connsiteY3" fmla="*/ 3702401 h 3702401"/>
              <a:gd name="connsiteX4" fmla="*/ 249525 w 4508390"/>
              <a:gd name="connsiteY4" fmla="*/ 0 h 3702401"/>
              <a:gd name="connsiteX0" fmla="*/ 249525 w 5024921"/>
              <a:gd name="connsiteY0" fmla="*/ 0 h 3702401"/>
              <a:gd name="connsiteX1" fmla="*/ 5024921 w 5024921"/>
              <a:gd name="connsiteY1" fmla="*/ 4853 h 3702401"/>
              <a:gd name="connsiteX2" fmla="*/ 4468632 w 5024921"/>
              <a:gd name="connsiteY2" fmla="*/ 3575181 h 3702401"/>
              <a:gd name="connsiteX3" fmla="*/ 0 w 5024921"/>
              <a:gd name="connsiteY3" fmla="*/ 3702401 h 3702401"/>
              <a:gd name="connsiteX4" fmla="*/ 249525 w 5024921"/>
              <a:gd name="connsiteY4" fmla="*/ 0 h 3702401"/>
              <a:gd name="connsiteX0" fmla="*/ 249525 w 5024921"/>
              <a:gd name="connsiteY0" fmla="*/ 0 h 5159676"/>
              <a:gd name="connsiteX1" fmla="*/ 5024921 w 5024921"/>
              <a:gd name="connsiteY1" fmla="*/ 4853 h 5159676"/>
              <a:gd name="connsiteX2" fmla="*/ 3302946 w 5024921"/>
              <a:gd name="connsiteY2" fmla="*/ 5159676 h 5159676"/>
              <a:gd name="connsiteX3" fmla="*/ 0 w 5024921"/>
              <a:gd name="connsiteY3" fmla="*/ 3702401 h 5159676"/>
              <a:gd name="connsiteX4" fmla="*/ 249525 w 5024921"/>
              <a:gd name="connsiteY4" fmla="*/ 0 h 5159676"/>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691" h="5161253">
                <a:moveTo>
                  <a:pt x="682295" y="0"/>
                </a:moveTo>
                <a:lnTo>
                  <a:pt x="5457691" y="4853"/>
                </a:lnTo>
                <a:cubicBezTo>
                  <a:pt x="5161873" y="873491"/>
                  <a:pt x="4129256" y="4074654"/>
                  <a:pt x="3735716" y="5159676"/>
                </a:cubicBezTo>
                <a:lnTo>
                  <a:pt x="0" y="5161253"/>
                </a:lnTo>
                <a:lnTo>
                  <a:pt x="682295"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sp>
        <p:nvSpPr>
          <p:cNvPr id="16" name="Trapezoid 15"/>
          <p:cNvSpPr/>
          <p:nvPr userDrawn="1"/>
        </p:nvSpPr>
        <p:spPr>
          <a:xfrm>
            <a:off x="534995" y="-332509"/>
            <a:ext cx="1030182" cy="5783341"/>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182" h="5783341">
                <a:moveTo>
                  <a:pt x="0" y="5771466"/>
                </a:moveTo>
                <a:lnTo>
                  <a:pt x="968829" y="35626"/>
                </a:lnTo>
                <a:lnTo>
                  <a:pt x="1030182" y="0"/>
                </a:lnTo>
                <a:lnTo>
                  <a:pt x="265214" y="5783341"/>
                </a:lnTo>
                <a:lnTo>
                  <a:pt x="0" y="5771466"/>
                </a:lnTo>
                <a:close/>
              </a:path>
            </a:pathLst>
          </a:custGeom>
          <a:solidFill>
            <a:srgbClr val="EB2429"/>
          </a:solidFill>
          <a:ln>
            <a:noFill/>
          </a:ln>
          <a:effectLst>
            <a:outerShdw blurRad="3429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gular Pentagon 12"/>
          <p:cNvSpPr/>
          <p:nvPr userDrawn="1"/>
        </p:nvSpPr>
        <p:spPr>
          <a:xfrm>
            <a:off x="-9894" y="-224205"/>
            <a:ext cx="1509155" cy="5581448"/>
          </a:xfrm>
          <a:custGeom>
            <a:avLst/>
            <a:gdLst>
              <a:gd name="connsiteX0" fmla="*/ 1 w 1295400"/>
              <a:gd name="connsiteY0" fmla="*/ 1988994 h 5207266"/>
              <a:gd name="connsiteX1" fmla="*/ 647700 w 1295400"/>
              <a:gd name="connsiteY1" fmla="*/ 0 h 5207266"/>
              <a:gd name="connsiteX2" fmla="*/ 1295399 w 1295400"/>
              <a:gd name="connsiteY2" fmla="*/ 1988994 h 5207266"/>
              <a:gd name="connsiteX3" fmla="*/ 1048000 w 1295400"/>
              <a:gd name="connsiteY3" fmla="*/ 5207253 h 5207266"/>
              <a:gd name="connsiteX4" fmla="*/ 247400 w 1295400"/>
              <a:gd name="connsiteY4" fmla="*/ 5207253 h 5207266"/>
              <a:gd name="connsiteX5" fmla="*/ 1 w 1295400"/>
              <a:gd name="connsiteY5" fmla="*/ 1988994 h 5207266"/>
              <a:gd name="connsiteX0" fmla="*/ 0 w 1449777"/>
              <a:gd name="connsiteY0" fmla="*/ 1995054 h 5213313"/>
              <a:gd name="connsiteX1" fmla="*/ 647699 w 1449777"/>
              <a:gd name="connsiteY1" fmla="*/ 6060 h 5213313"/>
              <a:gd name="connsiteX2" fmla="*/ 1449777 w 1449777"/>
              <a:gd name="connsiteY2" fmla="*/ 0 h 5213313"/>
              <a:gd name="connsiteX3" fmla="*/ 1047999 w 1449777"/>
              <a:gd name="connsiteY3" fmla="*/ 5213313 h 5213313"/>
              <a:gd name="connsiteX4" fmla="*/ 247399 w 1449777"/>
              <a:gd name="connsiteY4" fmla="*/ 5213313 h 5213313"/>
              <a:gd name="connsiteX5" fmla="*/ 0 w 1449777"/>
              <a:gd name="connsiteY5" fmla="*/ 1995054 h 5213313"/>
              <a:gd name="connsiteX0" fmla="*/ 0 w 1473528"/>
              <a:gd name="connsiteY0" fmla="*/ 2707574 h 5213313"/>
              <a:gd name="connsiteX1" fmla="*/ 671450 w 1473528"/>
              <a:gd name="connsiteY1" fmla="*/ 6060 h 5213313"/>
              <a:gd name="connsiteX2" fmla="*/ 1473528 w 1473528"/>
              <a:gd name="connsiteY2" fmla="*/ 0 h 5213313"/>
              <a:gd name="connsiteX3" fmla="*/ 1071750 w 1473528"/>
              <a:gd name="connsiteY3" fmla="*/ 5213313 h 5213313"/>
              <a:gd name="connsiteX4" fmla="*/ 271150 w 1473528"/>
              <a:gd name="connsiteY4" fmla="*/ 5213313 h 5213313"/>
              <a:gd name="connsiteX5" fmla="*/ 0 w 1473528"/>
              <a:gd name="connsiteY5" fmla="*/ 2707574 h 5213313"/>
              <a:gd name="connsiteX0" fmla="*/ 0 w 1247897"/>
              <a:gd name="connsiteY0" fmla="*/ 2660072 h 5213313"/>
              <a:gd name="connsiteX1" fmla="*/ 445819 w 1247897"/>
              <a:gd name="connsiteY1" fmla="*/ 6060 h 5213313"/>
              <a:gd name="connsiteX2" fmla="*/ 1247897 w 1247897"/>
              <a:gd name="connsiteY2" fmla="*/ 0 h 5213313"/>
              <a:gd name="connsiteX3" fmla="*/ 846119 w 1247897"/>
              <a:gd name="connsiteY3" fmla="*/ 5213313 h 5213313"/>
              <a:gd name="connsiteX4" fmla="*/ 45519 w 1247897"/>
              <a:gd name="connsiteY4" fmla="*/ 5213313 h 5213313"/>
              <a:gd name="connsiteX5" fmla="*/ 0 w 1247897"/>
              <a:gd name="connsiteY5" fmla="*/ 2660072 h 5213313"/>
              <a:gd name="connsiteX0" fmla="*/ 0 w 1247897"/>
              <a:gd name="connsiteY0" fmla="*/ 2701513 h 5254754"/>
              <a:gd name="connsiteX1" fmla="*/ 944583 w 1247897"/>
              <a:gd name="connsiteY1" fmla="*/ 0 h 5254754"/>
              <a:gd name="connsiteX2" fmla="*/ 1247897 w 1247897"/>
              <a:gd name="connsiteY2" fmla="*/ 41441 h 5254754"/>
              <a:gd name="connsiteX3" fmla="*/ 846119 w 1247897"/>
              <a:gd name="connsiteY3" fmla="*/ 5254754 h 5254754"/>
              <a:gd name="connsiteX4" fmla="*/ 45519 w 1247897"/>
              <a:gd name="connsiteY4" fmla="*/ 5254754 h 5254754"/>
              <a:gd name="connsiteX5" fmla="*/ 0 w 1247897"/>
              <a:gd name="connsiteY5" fmla="*/ 2701513 h 5254754"/>
              <a:gd name="connsiteX0" fmla="*/ 0 w 1485404"/>
              <a:gd name="connsiteY0" fmla="*/ 2778825 h 5332066"/>
              <a:gd name="connsiteX1" fmla="*/ 944583 w 1485404"/>
              <a:gd name="connsiteY1" fmla="*/ 77312 h 5332066"/>
              <a:gd name="connsiteX2" fmla="*/ 1485404 w 1485404"/>
              <a:gd name="connsiteY2" fmla="*/ 0 h 5332066"/>
              <a:gd name="connsiteX3" fmla="*/ 846119 w 1485404"/>
              <a:gd name="connsiteY3" fmla="*/ 5332066 h 5332066"/>
              <a:gd name="connsiteX4" fmla="*/ 45519 w 1485404"/>
              <a:gd name="connsiteY4" fmla="*/ 5332066 h 5332066"/>
              <a:gd name="connsiteX5" fmla="*/ 0 w 1485404"/>
              <a:gd name="connsiteY5" fmla="*/ 2778825 h 5332066"/>
              <a:gd name="connsiteX0" fmla="*/ 0 w 1485404"/>
              <a:gd name="connsiteY0" fmla="*/ 2784641 h 5337882"/>
              <a:gd name="connsiteX1" fmla="*/ 1205840 w 1485404"/>
              <a:gd name="connsiteY1" fmla="*/ 0 h 5337882"/>
              <a:gd name="connsiteX2" fmla="*/ 1485404 w 1485404"/>
              <a:gd name="connsiteY2" fmla="*/ 5816 h 5337882"/>
              <a:gd name="connsiteX3" fmla="*/ 846119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608612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561111 w 1485404"/>
              <a:gd name="connsiteY3" fmla="*/ 5314131 h 5337882"/>
              <a:gd name="connsiteX4" fmla="*/ 45519 w 1485404"/>
              <a:gd name="connsiteY4" fmla="*/ 5337882 h 5337882"/>
              <a:gd name="connsiteX5" fmla="*/ 0 w 1485404"/>
              <a:gd name="connsiteY5" fmla="*/ 2784641 h 5337882"/>
              <a:gd name="connsiteX0" fmla="*/ 0 w 1485404"/>
              <a:gd name="connsiteY0" fmla="*/ 2784641 h 5349757"/>
              <a:gd name="connsiteX1" fmla="*/ 1205840 w 1485404"/>
              <a:gd name="connsiteY1" fmla="*/ 0 h 5349757"/>
              <a:gd name="connsiteX2" fmla="*/ 1485404 w 1485404"/>
              <a:gd name="connsiteY2" fmla="*/ 5816 h 5349757"/>
              <a:gd name="connsiteX3" fmla="*/ 525485 w 1485404"/>
              <a:gd name="connsiteY3" fmla="*/ 5349757 h 5349757"/>
              <a:gd name="connsiteX4" fmla="*/ 45519 w 1485404"/>
              <a:gd name="connsiteY4" fmla="*/ 5337882 h 5349757"/>
              <a:gd name="connsiteX5" fmla="*/ 0 w 1485404"/>
              <a:gd name="connsiteY5" fmla="*/ 2784641 h 5349757"/>
              <a:gd name="connsiteX0" fmla="*/ 0 w 1485404"/>
              <a:gd name="connsiteY0" fmla="*/ 2784641 h 5337882"/>
              <a:gd name="connsiteX1" fmla="*/ 1205840 w 1485404"/>
              <a:gd name="connsiteY1" fmla="*/ 0 h 5337882"/>
              <a:gd name="connsiteX2" fmla="*/ 1485404 w 1485404"/>
              <a:gd name="connsiteY2" fmla="*/ 5816 h 5337882"/>
              <a:gd name="connsiteX3" fmla="*/ 572987 w 1485404"/>
              <a:gd name="connsiteY3" fmla="*/ 5337881 h 5337882"/>
              <a:gd name="connsiteX4" fmla="*/ 45519 w 1485404"/>
              <a:gd name="connsiteY4" fmla="*/ 5337882 h 5337882"/>
              <a:gd name="connsiteX5" fmla="*/ 0 w 1485404"/>
              <a:gd name="connsiteY5" fmla="*/ 2784641 h 5337882"/>
              <a:gd name="connsiteX0" fmla="*/ 0 w 1473529"/>
              <a:gd name="connsiteY0" fmla="*/ 2962771 h 5337882"/>
              <a:gd name="connsiteX1" fmla="*/ 1193965 w 1473529"/>
              <a:gd name="connsiteY1" fmla="*/ 0 h 5337882"/>
              <a:gd name="connsiteX2" fmla="*/ 1473529 w 1473529"/>
              <a:gd name="connsiteY2" fmla="*/ 5816 h 5337882"/>
              <a:gd name="connsiteX3" fmla="*/ 561112 w 1473529"/>
              <a:gd name="connsiteY3" fmla="*/ 5337881 h 5337882"/>
              <a:gd name="connsiteX4" fmla="*/ 33644 w 1473529"/>
              <a:gd name="connsiteY4" fmla="*/ 5337882 h 5337882"/>
              <a:gd name="connsiteX5" fmla="*/ 0 w 1473529"/>
              <a:gd name="connsiteY5" fmla="*/ 2962771 h 5337882"/>
              <a:gd name="connsiteX0" fmla="*/ 0 w 1449778"/>
              <a:gd name="connsiteY0" fmla="*/ 3259654 h 5337882"/>
              <a:gd name="connsiteX1" fmla="*/ 1170214 w 1449778"/>
              <a:gd name="connsiteY1" fmla="*/ 0 h 5337882"/>
              <a:gd name="connsiteX2" fmla="*/ 1449778 w 1449778"/>
              <a:gd name="connsiteY2" fmla="*/ 5816 h 5337882"/>
              <a:gd name="connsiteX3" fmla="*/ 537361 w 1449778"/>
              <a:gd name="connsiteY3" fmla="*/ 5337881 h 5337882"/>
              <a:gd name="connsiteX4" fmla="*/ 9893 w 1449778"/>
              <a:gd name="connsiteY4" fmla="*/ 5337882 h 5337882"/>
              <a:gd name="connsiteX5" fmla="*/ 0 w 1449778"/>
              <a:gd name="connsiteY5" fmla="*/ 3259654 h 5337882"/>
              <a:gd name="connsiteX0" fmla="*/ 0 w 1461653"/>
              <a:gd name="connsiteY0" fmla="*/ 2962771 h 5337882"/>
              <a:gd name="connsiteX1" fmla="*/ 1182089 w 1461653"/>
              <a:gd name="connsiteY1" fmla="*/ 0 h 5337882"/>
              <a:gd name="connsiteX2" fmla="*/ 1461653 w 1461653"/>
              <a:gd name="connsiteY2" fmla="*/ 5816 h 5337882"/>
              <a:gd name="connsiteX3" fmla="*/ 549236 w 1461653"/>
              <a:gd name="connsiteY3" fmla="*/ 5337881 h 5337882"/>
              <a:gd name="connsiteX4" fmla="*/ 21768 w 1461653"/>
              <a:gd name="connsiteY4" fmla="*/ 5337882 h 5337882"/>
              <a:gd name="connsiteX5" fmla="*/ 0 w 1461653"/>
              <a:gd name="connsiteY5" fmla="*/ 2962771 h 5337882"/>
              <a:gd name="connsiteX0" fmla="*/ 0 w 1461653"/>
              <a:gd name="connsiteY0" fmla="*/ 2962771 h 5361633"/>
              <a:gd name="connsiteX1" fmla="*/ 1182089 w 1461653"/>
              <a:gd name="connsiteY1" fmla="*/ 0 h 5361633"/>
              <a:gd name="connsiteX2" fmla="*/ 1461653 w 1461653"/>
              <a:gd name="connsiteY2" fmla="*/ 5816 h 5361633"/>
              <a:gd name="connsiteX3" fmla="*/ 549236 w 1461653"/>
              <a:gd name="connsiteY3" fmla="*/ 5337881 h 5361633"/>
              <a:gd name="connsiteX4" fmla="*/ 9893 w 1461653"/>
              <a:gd name="connsiteY4" fmla="*/ 5361633 h 5361633"/>
              <a:gd name="connsiteX5" fmla="*/ 0 w 1461653"/>
              <a:gd name="connsiteY5" fmla="*/ 2962771 h 5361633"/>
              <a:gd name="connsiteX0" fmla="*/ 0 w 1461653"/>
              <a:gd name="connsiteY0" fmla="*/ 2956955 h 5355817"/>
              <a:gd name="connsiteX1" fmla="*/ 1348344 w 1461653"/>
              <a:gd name="connsiteY1" fmla="*/ 6059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61653"/>
              <a:gd name="connsiteY0" fmla="*/ 2956955 h 5355817"/>
              <a:gd name="connsiteX1" fmla="*/ 1431471 w 1461653"/>
              <a:gd name="connsiteY1" fmla="*/ 17935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85404"/>
              <a:gd name="connsiteY0" fmla="*/ 3028207 h 5427069"/>
              <a:gd name="connsiteX1" fmla="*/ 1431471 w 1485404"/>
              <a:gd name="connsiteY1" fmla="*/ 89187 h 5427069"/>
              <a:gd name="connsiteX2" fmla="*/ 1485404 w 1485404"/>
              <a:gd name="connsiteY2" fmla="*/ 0 h 5427069"/>
              <a:gd name="connsiteX3" fmla="*/ 549236 w 1485404"/>
              <a:gd name="connsiteY3" fmla="*/ 5403317 h 5427069"/>
              <a:gd name="connsiteX4" fmla="*/ 9893 w 1485404"/>
              <a:gd name="connsiteY4" fmla="*/ 5427069 h 5427069"/>
              <a:gd name="connsiteX5" fmla="*/ 0 w 1485404"/>
              <a:gd name="connsiteY5" fmla="*/ 3028207 h 5427069"/>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427069 h 5593322"/>
              <a:gd name="connsiteX5" fmla="*/ 0 w 1485404"/>
              <a:gd name="connsiteY5" fmla="*/ 3028207 h 5593322"/>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581448 h 5593322"/>
              <a:gd name="connsiteX5" fmla="*/ 0 w 1485404"/>
              <a:gd name="connsiteY5" fmla="*/ 3028207 h 5593322"/>
              <a:gd name="connsiteX0" fmla="*/ 0 w 1485404"/>
              <a:gd name="connsiteY0" fmla="*/ 3028207 h 5581448"/>
              <a:gd name="connsiteX1" fmla="*/ 1431471 w 1485404"/>
              <a:gd name="connsiteY1" fmla="*/ 89187 h 5581448"/>
              <a:gd name="connsiteX2" fmla="*/ 1485404 w 1485404"/>
              <a:gd name="connsiteY2" fmla="*/ 0 h 5581448"/>
              <a:gd name="connsiteX3" fmla="*/ 537361 w 1485404"/>
              <a:gd name="connsiteY3" fmla="*/ 5522070 h 5581448"/>
              <a:gd name="connsiteX4" fmla="*/ 9893 w 1485404"/>
              <a:gd name="connsiteY4" fmla="*/ 5581448 h 5581448"/>
              <a:gd name="connsiteX5" fmla="*/ 0 w 1485404"/>
              <a:gd name="connsiteY5" fmla="*/ 3028207 h 5581448"/>
              <a:gd name="connsiteX0" fmla="*/ 0 w 1485404"/>
              <a:gd name="connsiteY0" fmla="*/ 3028207 h 5581448"/>
              <a:gd name="connsiteX1" fmla="*/ 1431471 w 1485404"/>
              <a:gd name="connsiteY1" fmla="*/ 89187 h 5581448"/>
              <a:gd name="connsiteX2" fmla="*/ 1485404 w 1485404"/>
              <a:gd name="connsiteY2" fmla="*/ 0 h 5581448"/>
              <a:gd name="connsiteX3" fmla="*/ 549236 w 1485404"/>
              <a:gd name="connsiteY3" fmla="*/ 5581446 h 5581448"/>
              <a:gd name="connsiteX4" fmla="*/ 9893 w 1485404"/>
              <a:gd name="connsiteY4" fmla="*/ 5581448 h 5581448"/>
              <a:gd name="connsiteX5" fmla="*/ 0 w 1485404"/>
              <a:gd name="connsiteY5" fmla="*/ 3028207 h 5581448"/>
              <a:gd name="connsiteX0" fmla="*/ 0 w 1485404"/>
              <a:gd name="connsiteY0" fmla="*/ 3034023 h 5587264"/>
              <a:gd name="connsiteX1" fmla="*/ 1134588 w 1485404"/>
              <a:gd name="connsiteY1" fmla="*/ 0 h 5587264"/>
              <a:gd name="connsiteX2" fmla="*/ 1485404 w 1485404"/>
              <a:gd name="connsiteY2" fmla="*/ 5816 h 5587264"/>
              <a:gd name="connsiteX3" fmla="*/ 549236 w 1485404"/>
              <a:gd name="connsiteY3" fmla="*/ 5587262 h 5587264"/>
              <a:gd name="connsiteX4" fmla="*/ 9893 w 1485404"/>
              <a:gd name="connsiteY4" fmla="*/ 5587264 h 5587264"/>
              <a:gd name="connsiteX5" fmla="*/ 0 w 1485404"/>
              <a:gd name="connsiteY5" fmla="*/ 3034023 h 5587264"/>
              <a:gd name="connsiteX0" fmla="*/ 0 w 1509155"/>
              <a:gd name="connsiteY0" fmla="*/ 3034023 h 5587264"/>
              <a:gd name="connsiteX1" fmla="*/ 1134588 w 1509155"/>
              <a:gd name="connsiteY1" fmla="*/ 0 h 5587264"/>
              <a:gd name="connsiteX2" fmla="*/ 1509155 w 1509155"/>
              <a:gd name="connsiteY2" fmla="*/ 5816 h 5587264"/>
              <a:gd name="connsiteX3" fmla="*/ 549236 w 1509155"/>
              <a:gd name="connsiteY3" fmla="*/ 5587262 h 5587264"/>
              <a:gd name="connsiteX4" fmla="*/ 9893 w 1509155"/>
              <a:gd name="connsiteY4" fmla="*/ 5587264 h 5587264"/>
              <a:gd name="connsiteX5" fmla="*/ 0 w 1509155"/>
              <a:gd name="connsiteY5" fmla="*/ 3034023 h 5587264"/>
              <a:gd name="connsiteX0" fmla="*/ 0 w 1509155"/>
              <a:gd name="connsiteY0" fmla="*/ 3028207 h 5581448"/>
              <a:gd name="connsiteX1" fmla="*/ 1455222 w 1509155"/>
              <a:gd name="connsiteY1" fmla="*/ 17934 h 5581448"/>
              <a:gd name="connsiteX2" fmla="*/ 1509155 w 1509155"/>
              <a:gd name="connsiteY2" fmla="*/ 0 h 5581448"/>
              <a:gd name="connsiteX3" fmla="*/ 549236 w 1509155"/>
              <a:gd name="connsiteY3" fmla="*/ 5581446 h 5581448"/>
              <a:gd name="connsiteX4" fmla="*/ 9893 w 1509155"/>
              <a:gd name="connsiteY4" fmla="*/ 5581448 h 5581448"/>
              <a:gd name="connsiteX5" fmla="*/ 0 w 1509155"/>
              <a:gd name="connsiteY5" fmla="*/ 3028207 h 55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155" h="5581448">
                <a:moveTo>
                  <a:pt x="0" y="3028207"/>
                </a:moveTo>
                <a:lnTo>
                  <a:pt x="1455222" y="17934"/>
                </a:lnTo>
                <a:lnTo>
                  <a:pt x="1509155" y="0"/>
                </a:lnTo>
                <a:lnTo>
                  <a:pt x="549236" y="5581446"/>
                </a:lnTo>
                <a:lnTo>
                  <a:pt x="9893" y="5581448"/>
                </a:lnTo>
                <a:cubicBezTo>
                  <a:pt x="6595" y="4888705"/>
                  <a:pt x="3298" y="3720950"/>
                  <a:pt x="0" y="3028207"/>
                </a:cubicBezTo>
                <a:close/>
              </a:path>
            </a:pathLst>
          </a:custGeom>
          <a:solidFill>
            <a:schemeClr val="bg1">
              <a:lumMod val="85000"/>
            </a:schemeClr>
          </a:solidFill>
          <a:ln>
            <a:noFill/>
          </a:ln>
          <a:effectLst>
            <a:outerShdw blurRad="254000" dist="381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p:cNvSpPr/>
          <p:nvPr userDrawn="1"/>
        </p:nvSpPr>
        <p:spPr>
          <a:xfrm>
            <a:off x="4531426"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rgbClr val="EB242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634345" y="-114050"/>
            <a:ext cx="2804024" cy="283820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69431"/>
              <a:gd name="connsiteY0" fmla="*/ 2789676 h 2789676"/>
              <a:gd name="connsiteX1" fmla="*/ 1010392 w 2769431"/>
              <a:gd name="connsiteY1" fmla="*/ 0 h 2789676"/>
              <a:gd name="connsiteX2" fmla="*/ 2769431 w 2769431"/>
              <a:gd name="connsiteY2" fmla="*/ 19253 h 2789676"/>
              <a:gd name="connsiteX3" fmla="*/ 0 w 2769431"/>
              <a:gd name="connsiteY3" fmla="*/ 2789676 h 2789676"/>
            </a:gdLst>
            <a:ahLst/>
            <a:cxnLst>
              <a:cxn ang="0">
                <a:pos x="connsiteX0" y="connsiteY0"/>
              </a:cxn>
              <a:cxn ang="0">
                <a:pos x="connsiteX1" y="connsiteY1"/>
              </a:cxn>
              <a:cxn ang="0">
                <a:pos x="connsiteX2" y="connsiteY2"/>
              </a:cxn>
              <a:cxn ang="0">
                <a:pos x="connsiteX3" y="connsiteY3"/>
              </a:cxn>
            </a:cxnLst>
            <a:rect l="l" t="t" r="r" b="b"/>
            <a:pathLst>
              <a:path w="2769431" h="2789676">
                <a:moveTo>
                  <a:pt x="0" y="2789676"/>
                </a:moveTo>
                <a:lnTo>
                  <a:pt x="1010392" y="0"/>
                </a:lnTo>
                <a:lnTo>
                  <a:pt x="2769431" y="19253"/>
                </a:lnTo>
                <a:lnTo>
                  <a:pt x="0" y="2789676"/>
                </a:lnTo>
                <a:close/>
              </a:path>
            </a:pathLst>
          </a:custGeom>
          <a:solidFill>
            <a:schemeClr val="bg1">
              <a:lumMod val="85000"/>
            </a:schemeClr>
          </a:solidFill>
          <a:ln>
            <a:noFill/>
          </a:ln>
          <a:effectLst>
            <a:outerShdw blurRad="190500" dist="38100" dir="12000000" sx="99000" sy="99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6446520" y="2679192"/>
            <a:ext cx="237744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1" hasCustomPrompt="1"/>
          </p:nvPr>
        </p:nvSpPr>
        <p:spPr>
          <a:xfrm>
            <a:off x="6446520" y="2190750"/>
            <a:ext cx="2468880" cy="457200"/>
          </a:xfrm>
          <a:prstGeom prst="rect">
            <a:avLst/>
          </a:prstGeom>
        </p:spPr>
        <p:txBody>
          <a:bodyPr/>
          <a:lstStyle>
            <a:lvl1pPr marL="0" indent="0" algn="r">
              <a:buNone/>
              <a:defRPr sz="2800" b="0" spc="-100" baseline="0">
                <a:solidFill>
                  <a:srgbClr val="EB2429"/>
                </a:solidFill>
              </a:defRPr>
            </a:lvl1pPr>
          </a:lstStyle>
          <a:p>
            <a:pPr lvl="0"/>
            <a:r>
              <a:rPr lang="en-US" dirty="0"/>
              <a:t>OVERVIEW</a:t>
            </a:r>
          </a:p>
        </p:txBody>
      </p:sp>
      <p:sp>
        <p:nvSpPr>
          <p:cNvPr id="31" name="Text Placeholder 30"/>
          <p:cNvSpPr>
            <a:spLocks noGrp="1"/>
          </p:cNvSpPr>
          <p:nvPr>
            <p:ph type="body" sz="quarter" idx="12"/>
          </p:nvPr>
        </p:nvSpPr>
        <p:spPr>
          <a:xfrm>
            <a:off x="5943600" y="2800350"/>
            <a:ext cx="2971800" cy="1676400"/>
          </a:xfrm>
          <a:prstGeom prst="rect">
            <a:avLst/>
          </a:pr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7" name="Isosceles Triangle 6"/>
          <p:cNvSpPr/>
          <p:nvPr userDrawn="1"/>
        </p:nvSpPr>
        <p:spPr>
          <a:xfrm rot="11293373">
            <a:off x="-201168" y="-175582"/>
            <a:ext cx="1350401" cy="2965950"/>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Lst>
            <a:ahLst/>
            <a:cxnLst>
              <a:cxn ang="0">
                <a:pos x="connsiteX0" y="connsiteY0"/>
              </a:cxn>
              <a:cxn ang="0">
                <a:pos x="connsiteX1" y="connsiteY1"/>
              </a:cxn>
              <a:cxn ang="0">
                <a:pos x="connsiteX2" y="connsiteY2"/>
              </a:cxn>
              <a:cxn ang="0">
                <a:pos x="connsiteX3" y="connsiteY3"/>
              </a:cxn>
            </a:cxnLst>
            <a:rect l="l" t="t" r="r" b="b"/>
            <a:pathLst>
              <a:path w="1350401" h="2965950">
                <a:moveTo>
                  <a:pt x="0" y="2965950"/>
                </a:moveTo>
                <a:lnTo>
                  <a:pt x="936830" y="0"/>
                </a:lnTo>
                <a:lnTo>
                  <a:pt x="1350401" y="2757223"/>
                </a:lnTo>
                <a:lnTo>
                  <a:pt x="0" y="2965950"/>
                </a:lnTo>
                <a:close/>
              </a:path>
            </a:pathLst>
          </a:custGeom>
          <a:gradFill>
            <a:gsLst>
              <a:gs pos="100000">
                <a:schemeClr val="bg1">
                  <a:lumMod val="85000"/>
                </a:schemeClr>
              </a:gs>
              <a:gs pos="417">
                <a:schemeClr val="bg1"/>
              </a:gs>
              <a:gs pos="54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3" idx="1"/>
          </p:cNvCxnSpPr>
          <p:nvPr userDrawn="1"/>
        </p:nvCxnSpPr>
        <p:spPr>
          <a:xfrm flipH="1">
            <a:off x="-76198" y="-206271"/>
            <a:ext cx="1521526" cy="30779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5504688" y="-206271"/>
            <a:ext cx="3077262" cy="3077963"/>
          </a:xfrm>
          <a:prstGeom prst="line">
            <a:avLst/>
          </a:prstGeom>
          <a:ln w="38100">
            <a:solidFill>
              <a:srgbClr val="EB2429"/>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455154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00"/>
                                        <p:tgtEl>
                                          <p:spTgt spid="13"/>
                                        </p:tgtEl>
                                      </p:cBhvr>
                                    </p:animEffect>
                                  </p:childTnLst>
                                </p:cTn>
                              </p:par>
                            </p:childTnLst>
                          </p:cTn>
                        </p:par>
                        <p:par>
                          <p:cTn id="15" fill="hold">
                            <p:stCondLst>
                              <p:cond delay="17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700"/>
                                        <p:tgtEl>
                                          <p:spTgt spid="16"/>
                                        </p:tgtEl>
                                      </p:cBhvr>
                                    </p:animEffect>
                                  </p:childTnLst>
                                </p:cTn>
                              </p:par>
                            </p:childTnLst>
                          </p:cTn>
                        </p:par>
                        <p:par>
                          <p:cTn id="19" fill="hold">
                            <p:stCondLst>
                              <p:cond delay="24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750"/>
                                        <p:tgtEl>
                                          <p:spTgt spid="18"/>
                                        </p:tgtEl>
                                      </p:cBhvr>
                                    </p:animEffect>
                                  </p:childTnLst>
                                </p:cTn>
                              </p:par>
                            </p:childTnLst>
                          </p:cTn>
                        </p:par>
                        <p:par>
                          <p:cTn id="23" fill="hold">
                            <p:stCondLst>
                              <p:cond delay="3150"/>
                            </p:stCondLst>
                            <p:childTnLst>
                              <p:par>
                                <p:cTn id="24" presetID="22" presetClass="entr" presetSubtype="1" fill="hold" nodeType="afterEffect">
                                  <p:stCondLst>
                                    <p:cond delay="40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grpId="0" nodeType="withEffect">
                                  <p:stCondLst>
                                    <p:cond delay="40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4050"/>
                            </p:stCondLst>
                            <p:childTnLst>
                              <p:par>
                                <p:cTn id="31" presetID="22" presetClass="entr" presetSubtype="2" fill="hold" nodeType="afterEffect">
                                  <p:stCondLst>
                                    <p:cond delay="75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par>
                          <p:cTn id="34" fill="hold">
                            <p:stCondLst>
                              <p:cond delay="5300"/>
                            </p:stCondLst>
                            <p:childTnLst>
                              <p:par>
                                <p:cTn id="35" presetID="22" presetClass="entr" presetSubtype="4" fill="hold" grpId="0" nodeType="after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down)">
                                      <p:cBhvr>
                                        <p:cTn id="37" dur="800"/>
                                        <p:tgtEl>
                                          <p:spTgt spid="28">
                                            <p:txEl>
                                              <p:pRg st="0" end="0"/>
                                            </p:txEl>
                                          </p:spTgt>
                                        </p:tgtEl>
                                      </p:cBhvr>
                                    </p:animEffect>
                                  </p:childTnLst>
                                </p:cTn>
                              </p:par>
                            </p:childTnLst>
                          </p:cTn>
                        </p:par>
                        <p:par>
                          <p:cTn id="38" fill="hold">
                            <p:stCondLst>
                              <p:cond delay="6100"/>
                            </p:stCondLst>
                            <p:childTnLst>
                              <p:par>
                                <p:cTn id="39" presetID="22" presetClass="entr" presetSubtype="1" fill="hold" grpId="0" nodeType="after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wipe(up)">
                                      <p:cBhvr>
                                        <p:cTn id="41" dur="1000"/>
                                        <p:tgtEl>
                                          <p:spTgt spid="31">
                                            <p:txEl>
                                              <p:pRg st="0" end="0"/>
                                            </p:txEl>
                                          </p:spTgt>
                                        </p:tgtEl>
                                      </p:cBhvr>
                                    </p:animEffect>
                                  </p:childTnLst>
                                </p:cTn>
                              </p:par>
                            </p:childTnLst>
                          </p:cTn>
                        </p:par>
                        <p:par>
                          <p:cTn id="42" fill="hold">
                            <p:stCondLst>
                              <p:cond delay="7100"/>
                            </p:stCondLst>
                            <p:childTnLst>
                              <p:par>
                                <p:cTn id="43" presetID="22" presetClass="entr" presetSubtype="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3" grpId="0" animBg="1"/>
      <p:bldP spid="18" grpId="0" animBg="1"/>
      <p:bldP spid="19" grpId="0" animBg="1"/>
      <p:bldP spid="28" grpId="0" build="p">
        <p:tmplLst>
          <p:tmpl lvl="1">
            <p:tnLst>
              <p:par>
                <p:cTn presetID="22" presetClass="entr" presetSubtype="4"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800"/>
                        <p:tgtEl>
                          <p:spTgt spid="28"/>
                        </p:tgtEl>
                      </p:cBhvr>
                    </p:animEffect>
                  </p:childTnLst>
                </p:cTn>
              </p:par>
            </p:tnLst>
          </p:tmpl>
        </p:tmplLst>
      </p:bldP>
      <p:bldP spid="31" grpId="0" build="p">
        <p:tmplLst>
          <p:tmpl lvl="1">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1000"/>
                        <p:tgtEl>
                          <p:spTgt spid="31"/>
                        </p:tgtEl>
                      </p:cBhvr>
                    </p:animEffect>
                  </p:childTnLst>
                </p:cTn>
              </p:par>
            </p:tnLst>
          </p:tmpl>
        </p:tmplLst>
      </p:bldP>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roject 01">
    <p:spTree>
      <p:nvGrpSpPr>
        <p:cNvPr id="1" name=""/>
        <p:cNvGrpSpPr/>
        <p:nvPr/>
      </p:nvGrpSpPr>
      <p:grpSpPr>
        <a:xfrm>
          <a:off x="0" y="0"/>
          <a:ext cx="0" cy="0"/>
          <a:chOff x="0" y="0"/>
          <a:chExt cx="0" cy="0"/>
        </a:xfrm>
      </p:grpSpPr>
      <p:sp>
        <p:nvSpPr>
          <p:cNvPr id="5" name="Rectangle 4"/>
          <p:cNvSpPr/>
          <p:nvPr userDrawn="1"/>
        </p:nvSpPr>
        <p:spPr>
          <a:xfrm>
            <a:off x="-10632" y="0"/>
            <a:ext cx="3995928" cy="3492814"/>
          </a:xfrm>
          <a:custGeom>
            <a:avLst/>
            <a:gdLst>
              <a:gd name="connsiteX0" fmla="*/ 0 w 3048000"/>
              <a:gd name="connsiteY0" fmla="*/ 0 h 3486150"/>
              <a:gd name="connsiteX1" fmla="*/ 3048000 w 3048000"/>
              <a:gd name="connsiteY1" fmla="*/ 0 h 3486150"/>
              <a:gd name="connsiteX2" fmla="*/ 3048000 w 3048000"/>
              <a:gd name="connsiteY2" fmla="*/ 3486150 h 3486150"/>
              <a:gd name="connsiteX3" fmla="*/ 0 w 3048000"/>
              <a:gd name="connsiteY3" fmla="*/ 3486150 h 3486150"/>
              <a:gd name="connsiteX4" fmla="*/ 0 w 3048000"/>
              <a:gd name="connsiteY4" fmla="*/ 0 h 3486150"/>
              <a:gd name="connsiteX0" fmla="*/ 0 w 3974275"/>
              <a:gd name="connsiteY0" fmla="*/ 11876 h 3498026"/>
              <a:gd name="connsiteX1" fmla="*/ 3974275 w 3974275"/>
              <a:gd name="connsiteY1" fmla="*/ 0 h 3498026"/>
              <a:gd name="connsiteX2" fmla="*/ 3048000 w 3974275"/>
              <a:gd name="connsiteY2" fmla="*/ 3498026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21724 w 3974275"/>
              <a:gd name="connsiteY2" fmla="*/ 3474275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92976 w 3974275"/>
              <a:gd name="connsiteY2" fmla="*/ 3486150 h 3498026"/>
              <a:gd name="connsiteX3" fmla="*/ 0 w 3974275"/>
              <a:gd name="connsiteY3" fmla="*/ 3498026 h 3498026"/>
              <a:gd name="connsiteX4" fmla="*/ 0 w 3974275"/>
              <a:gd name="connsiteY4" fmla="*/ 11876 h 3498026"/>
              <a:gd name="connsiteX0" fmla="*/ 11876 w 3986151"/>
              <a:gd name="connsiteY0" fmla="*/ 11876 h 3521777"/>
              <a:gd name="connsiteX1" fmla="*/ 3986151 w 3986151"/>
              <a:gd name="connsiteY1" fmla="*/ 0 h 3521777"/>
              <a:gd name="connsiteX2" fmla="*/ 2204852 w 3986151"/>
              <a:gd name="connsiteY2" fmla="*/ 3486150 h 3521777"/>
              <a:gd name="connsiteX3" fmla="*/ 0 w 3986151"/>
              <a:gd name="connsiteY3" fmla="*/ 3521777 h 3521777"/>
              <a:gd name="connsiteX4" fmla="*/ 11876 w 3986151"/>
              <a:gd name="connsiteY4" fmla="*/ 11876 h 3521777"/>
              <a:gd name="connsiteX0" fmla="*/ 1143 w 3975418"/>
              <a:gd name="connsiteY0" fmla="*/ 11876 h 3509902"/>
              <a:gd name="connsiteX1" fmla="*/ 3975418 w 3975418"/>
              <a:gd name="connsiteY1" fmla="*/ 0 h 3509902"/>
              <a:gd name="connsiteX2" fmla="*/ 2194119 w 3975418"/>
              <a:gd name="connsiteY2" fmla="*/ 3486150 h 3509902"/>
              <a:gd name="connsiteX3" fmla="*/ 1143 w 3975418"/>
              <a:gd name="connsiteY3" fmla="*/ 3509902 h 3509902"/>
              <a:gd name="connsiteX4" fmla="*/ 1143 w 3975418"/>
              <a:gd name="connsiteY4" fmla="*/ 11876 h 3509902"/>
              <a:gd name="connsiteX0" fmla="*/ 1143 w 3975418"/>
              <a:gd name="connsiteY0" fmla="*/ 11876 h 3509902"/>
              <a:gd name="connsiteX1" fmla="*/ 3975418 w 3975418"/>
              <a:gd name="connsiteY1" fmla="*/ 0 h 3509902"/>
              <a:gd name="connsiteX2" fmla="*/ 2194119 w 3975418"/>
              <a:gd name="connsiteY2" fmla="*/ 3486150 h 3509902"/>
              <a:gd name="connsiteX3" fmla="*/ 24893 w 3975418"/>
              <a:gd name="connsiteY3" fmla="*/ 3491345 h 3509902"/>
              <a:gd name="connsiteX4" fmla="*/ 1143 w 3975418"/>
              <a:gd name="connsiteY4" fmla="*/ 3509902 h 3509902"/>
              <a:gd name="connsiteX5" fmla="*/ 1143 w 3975418"/>
              <a:gd name="connsiteY5" fmla="*/ 11876 h 3509902"/>
              <a:gd name="connsiteX0" fmla="*/ 1143 w 3607283"/>
              <a:gd name="connsiteY0" fmla="*/ 23751 h 3521777"/>
              <a:gd name="connsiteX1" fmla="*/ 3607283 w 3607283"/>
              <a:gd name="connsiteY1" fmla="*/ 0 h 3521777"/>
              <a:gd name="connsiteX2" fmla="*/ 2194119 w 3607283"/>
              <a:gd name="connsiteY2" fmla="*/ 3498025 h 3521777"/>
              <a:gd name="connsiteX3" fmla="*/ 24893 w 3607283"/>
              <a:gd name="connsiteY3" fmla="*/ 3503220 h 3521777"/>
              <a:gd name="connsiteX4" fmla="*/ 1143 w 3607283"/>
              <a:gd name="connsiteY4" fmla="*/ 3521777 h 3521777"/>
              <a:gd name="connsiteX5" fmla="*/ 1143 w 3607283"/>
              <a:gd name="connsiteY5" fmla="*/ 23751 h 3521777"/>
              <a:gd name="connsiteX0" fmla="*/ 1143 w 3975418"/>
              <a:gd name="connsiteY0" fmla="*/ 23751 h 3521777"/>
              <a:gd name="connsiteX1" fmla="*/ 3975418 w 3975418"/>
              <a:gd name="connsiteY1" fmla="*/ 0 h 3521777"/>
              <a:gd name="connsiteX2" fmla="*/ 2194119 w 3975418"/>
              <a:gd name="connsiteY2" fmla="*/ 3498025 h 3521777"/>
              <a:gd name="connsiteX3" fmla="*/ 24893 w 3975418"/>
              <a:gd name="connsiteY3" fmla="*/ 3503220 h 3521777"/>
              <a:gd name="connsiteX4" fmla="*/ 1143 w 3975418"/>
              <a:gd name="connsiteY4" fmla="*/ 3521777 h 3521777"/>
              <a:gd name="connsiteX5" fmla="*/ 1143 w 3975418"/>
              <a:gd name="connsiteY5" fmla="*/ 23751 h 3521777"/>
              <a:gd name="connsiteX0" fmla="*/ 1143 w 3975418"/>
              <a:gd name="connsiteY0" fmla="*/ 0 h 3498026"/>
              <a:gd name="connsiteX1" fmla="*/ 3975418 w 3975418"/>
              <a:gd name="connsiteY1" fmla="*/ 0 h 3498026"/>
              <a:gd name="connsiteX2" fmla="*/ 2194119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143 w 3975418"/>
              <a:gd name="connsiteY0" fmla="*/ 0 h 3498026"/>
              <a:gd name="connsiteX1" fmla="*/ 3975418 w 3975418"/>
              <a:gd name="connsiteY1" fmla="*/ 0 h 3498026"/>
              <a:gd name="connsiteX2" fmla="*/ 2205995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0633 w 3984908"/>
              <a:gd name="connsiteY0" fmla="*/ 0 h 3480996"/>
              <a:gd name="connsiteX1" fmla="*/ 3984908 w 3984908"/>
              <a:gd name="connsiteY1" fmla="*/ 0 h 3480996"/>
              <a:gd name="connsiteX2" fmla="*/ 2215485 w 3984908"/>
              <a:gd name="connsiteY2" fmla="*/ 3474274 h 3480996"/>
              <a:gd name="connsiteX3" fmla="*/ 34383 w 3984908"/>
              <a:gd name="connsiteY3" fmla="*/ 3479469 h 3480996"/>
              <a:gd name="connsiteX4" fmla="*/ 0 w 3984908"/>
              <a:gd name="connsiteY4" fmla="*/ 3476833 h 3480996"/>
              <a:gd name="connsiteX5" fmla="*/ 10633 w 3984908"/>
              <a:gd name="connsiteY5" fmla="*/ 0 h 34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4908" h="3480996">
                <a:moveTo>
                  <a:pt x="10633" y="0"/>
                </a:moveTo>
                <a:lnTo>
                  <a:pt x="3984908" y="0"/>
                </a:lnTo>
                <a:lnTo>
                  <a:pt x="2215485" y="3474274"/>
                </a:lnTo>
                <a:cubicBezTo>
                  <a:pt x="1496368" y="3483923"/>
                  <a:pt x="753500" y="3469820"/>
                  <a:pt x="34383" y="3479469"/>
                </a:cubicBezTo>
                <a:cubicBezTo>
                  <a:pt x="26466" y="3485655"/>
                  <a:pt x="7917" y="3470647"/>
                  <a:pt x="0" y="3476833"/>
                </a:cubicBezTo>
                <a:cubicBezTo>
                  <a:pt x="3959" y="2306866"/>
                  <a:pt x="6674" y="1169967"/>
                  <a:pt x="10633"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6"/>
          <p:cNvSpPr>
            <a:spLocks noGrp="1"/>
          </p:cNvSpPr>
          <p:nvPr>
            <p:ph type="pic" sz="quarter" idx="12"/>
          </p:nvPr>
        </p:nvSpPr>
        <p:spPr>
          <a:xfrm>
            <a:off x="6217920" y="3538728"/>
            <a:ext cx="2939563" cy="92295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2915392"/>
              <a:gd name="connsiteY0" fmla="*/ 0 h 3435533"/>
              <a:gd name="connsiteX1" fmla="*/ 2915392 w 2915392"/>
              <a:gd name="connsiteY1" fmla="*/ 39567 h 3435533"/>
              <a:gd name="connsiteX2" fmla="*/ 2903517 w 2915392"/>
              <a:gd name="connsiteY2" fmla="*/ 3435533 h 3435533"/>
              <a:gd name="connsiteX3" fmla="*/ 0 w 2915392"/>
              <a:gd name="connsiteY3" fmla="*/ 3435533 h 3435533"/>
              <a:gd name="connsiteX4" fmla="*/ 403761 w 2915392"/>
              <a:gd name="connsiteY4" fmla="*/ 0 h 3435533"/>
              <a:gd name="connsiteX0" fmla="*/ 403761 w 2915392"/>
              <a:gd name="connsiteY0" fmla="*/ 11873 h 3447406"/>
              <a:gd name="connsiteX1" fmla="*/ 2915392 w 2915392"/>
              <a:gd name="connsiteY1" fmla="*/ 0 h 3447406"/>
              <a:gd name="connsiteX2" fmla="*/ 2903517 w 2915392"/>
              <a:gd name="connsiteY2" fmla="*/ 3447406 h 3447406"/>
              <a:gd name="connsiteX3" fmla="*/ 0 w 2915392"/>
              <a:gd name="connsiteY3" fmla="*/ 3447406 h 3447406"/>
              <a:gd name="connsiteX4" fmla="*/ 403761 w 2915392"/>
              <a:gd name="connsiteY4" fmla="*/ 11873 h 3447406"/>
              <a:gd name="connsiteX0" fmla="*/ 403761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403761 w 2904659"/>
              <a:gd name="connsiteY4" fmla="*/ 11873 h 3447406"/>
              <a:gd name="connsiteX0" fmla="*/ 391885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391885 w 2904659"/>
              <a:gd name="connsiteY4" fmla="*/ 11873 h 3447406"/>
              <a:gd name="connsiteX0" fmla="*/ 384570 w 2904659"/>
              <a:gd name="connsiteY0" fmla="*/ 0 h 3462761"/>
              <a:gd name="connsiteX1" fmla="*/ 2903517 w 2904659"/>
              <a:gd name="connsiteY1" fmla="*/ 15355 h 3462761"/>
              <a:gd name="connsiteX2" fmla="*/ 2903517 w 2904659"/>
              <a:gd name="connsiteY2" fmla="*/ 3462761 h 3462761"/>
              <a:gd name="connsiteX3" fmla="*/ 0 w 2904659"/>
              <a:gd name="connsiteY3" fmla="*/ 3462761 h 3462761"/>
              <a:gd name="connsiteX4" fmla="*/ 384570 w 2904659"/>
              <a:gd name="connsiteY4" fmla="*/ 0 h 3462761"/>
              <a:gd name="connsiteX0" fmla="*/ 391885 w 2911974"/>
              <a:gd name="connsiteY0" fmla="*/ 0 h 3462761"/>
              <a:gd name="connsiteX1" fmla="*/ 2910832 w 2911974"/>
              <a:gd name="connsiteY1" fmla="*/ 15355 h 3462761"/>
              <a:gd name="connsiteX2" fmla="*/ 2910832 w 2911974"/>
              <a:gd name="connsiteY2" fmla="*/ 3462761 h 3462761"/>
              <a:gd name="connsiteX3" fmla="*/ 0 w 2911974"/>
              <a:gd name="connsiteY3" fmla="*/ 3435532 h 3462761"/>
              <a:gd name="connsiteX4" fmla="*/ 391885 w 2911974"/>
              <a:gd name="connsiteY4" fmla="*/ 0 h 3462761"/>
              <a:gd name="connsiteX0" fmla="*/ 391885 w 2911974"/>
              <a:gd name="connsiteY0" fmla="*/ 0 h 3435532"/>
              <a:gd name="connsiteX1" fmla="*/ 2910832 w 2911974"/>
              <a:gd name="connsiteY1" fmla="*/ 15355 h 3435532"/>
              <a:gd name="connsiteX2" fmla="*/ 2910832 w 2911974"/>
              <a:gd name="connsiteY2" fmla="*/ 3435529 h 3435532"/>
              <a:gd name="connsiteX3" fmla="*/ 0 w 2911974"/>
              <a:gd name="connsiteY3" fmla="*/ 3435532 h 3435532"/>
              <a:gd name="connsiteX4" fmla="*/ 391885 w 2911974"/>
              <a:gd name="connsiteY4" fmla="*/ 0 h 3435532"/>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25392"/>
              <a:gd name="connsiteY0" fmla="*/ 0 h 3435532"/>
              <a:gd name="connsiteX1" fmla="*/ 2925392 w 2925392"/>
              <a:gd name="connsiteY1" fmla="*/ 15355 h 3435532"/>
              <a:gd name="connsiteX2" fmla="*/ 2910832 w 2925392"/>
              <a:gd name="connsiteY2" fmla="*/ 3435529 h 3435532"/>
              <a:gd name="connsiteX3" fmla="*/ 0 w 2925392"/>
              <a:gd name="connsiteY3" fmla="*/ 3435532 h 3435532"/>
              <a:gd name="connsiteX4" fmla="*/ 391885 w 2925392"/>
              <a:gd name="connsiteY4" fmla="*/ 0 h 3435532"/>
              <a:gd name="connsiteX0" fmla="*/ 391885 w 2925392"/>
              <a:gd name="connsiteY0" fmla="*/ 0 h 3435532"/>
              <a:gd name="connsiteX1" fmla="*/ 2925392 w 2925392"/>
              <a:gd name="connsiteY1" fmla="*/ 15355 h 3435532"/>
              <a:gd name="connsiteX2" fmla="*/ 2922650 w 2925392"/>
              <a:gd name="connsiteY2" fmla="*/ 3435528 h 3435532"/>
              <a:gd name="connsiteX3" fmla="*/ 0 w 2925392"/>
              <a:gd name="connsiteY3" fmla="*/ 3435532 h 3435532"/>
              <a:gd name="connsiteX4" fmla="*/ 391885 w 2925392"/>
              <a:gd name="connsiteY4" fmla="*/ 0 h 343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392" h="3435532">
                <a:moveTo>
                  <a:pt x="391885" y="0"/>
                </a:moveTo>
                <a:lnTo>
                  <a:pt x="2925392" y="15355"/>
                </a:lnTo>
                <a:cubicBezTo>
                  <a:pt x="2921434" y="1147344"/>
                  <a:pt x="2926608" y="2303539"/>
                  <a:pt x="2922650" y="3435528"/>
                </a:cubicBezTo>
                <a:lnTo>
                  <a:pt x="0" y="3435532"/>
                </a:lnTo>
                <a:lnTo>
                  <a:pt x="391885" y="0"/>
                </a:lnTo>
                <a:close/>
              </a:path>
            </a:pathLst>
          </a:custGeom>
          <a:solidFill>
            <a:srgbClr val="FFD1D1"/>
          </a:solidFill>
        </p:spPr>
        <p:txBody>
          <a:bodyPr anchor="t"/>
          <a:lstStyle>
            <a:lvl1pPr marL="177800" indent="-177800" algn="r">
              <a:defRPr sz="1200"/>
            </a:lvl1pPr>
          </a:lstStyle>
          <a:p>
            <a:endParaRPr lang="en-US" dirty="0"/>
          </a:p>
        </p:txBody>
      </p:sp>
      <p:sp>
        <p:nvSpPr>
          <p:cNvPr id="9" name="Picture Placeholder 6"/>
          <p:cNvSpPr>
            <a:spLocks noGrp="1"/>
          </p:cNvSpPr>
          <p:nvPr>
            <p:ph type="pic" sz="quarter" idx="13"/>
          </p:nvPr>
        </p:nvSpPr>
        <p:spPr>
          <a:xfrm>
            <a:off x="4398264" y="3538728"/>
            <a:ext cx="2157984" cy="922955"/>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03757 w 3295402"/>
              <a:gd name="connsiteY0" fmla="*/ 11878 h 3447406"/>
              <a:gd name="connsiteX1" fmla="*/ 3295402 w 3295402"/>
              <a:gd name="connsiteY1" fmla="*/ 0 h 3447406"/>
              <a:gd name="connsiteX2" fmla="*/ 2685339 w 3295402"/>
              <a:gd name="connsiteY2" fmla="*/ 3447406 h 3447406"/>
              <a:gd name="connsiteX3" fmla="*/ 0 w 3295402"/>
              <a:gd name="connsiteY3" fmla="*/ 3447406 h 3447406"/>
              <a:gd name="connsiteX4" fmla="*/ 603757 w 3295402"/>
              <a:gd name="connsiteY4" fmla="*/ 11878 h 3447406"/>
              <a:gd name="connsiteX0" fmla="*/ 603757 w 3295402"/>
              <a:gd name="connsiteY0" fmla="*/ 0 h 3435528"/>
              <a:gd name="connsiteX1" fmla="*/ 3295402 w 3295402"/>
              <a:gd name="connsiteY1" fmla="*/ 27701 h 3435528"/>
              <a:gd name="connsiteX2" fmla="*/ 2685339 w 3295402"/>
              <a:gd name="connsiteY2" fmla="*/ 3435528 h 3435528"/>
              <a:gd name="connsiteX3" fmla="*/ 0 w 3295402"/>
              <a:gd name="connsiteY3" fmla="*/ 3435528 h 3435528"/>
              <a:gd name="connsiteX4" fmla="*/ 603757 w 3295402"/>
              <a:gd name="connsiteY4" fmla="*/ 0 h 3435528"/>
              <a:gd name="connsiteX0" fmla="*/ 603757 w 3295402"/>
              <a:gd name="connsiteY0" fmla="*/ 0 h 3435528"/>
              <a:gd name="connsiteX1" fmla="*/ 3295402 w 3295402"/>
              <a:gd name="connsiteY1" fmla="*/ 473 h 3435528"/>
              <a:gd name="connsiteX2" fmla="*/ 2685339 w 3295402"/>
              <a:gd name="connsiteY2" fmla="*/ 3435528 h 3435528"/>
              <a:gd name="connsiteX3" fmla="*/ 0 w 3295402"/>
              <a:gd name="connsiteY3" fmla="*/ 3435528 h 3435528"/>
              <a:gd name="connsiteX4" fmla="*/ 603757 w 3295402"/>
              <a:gd name="connsiteY4" fmla="*/ 0 h 34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402" h="3435528">
                <a:moveTo>
                  <a:pt x="603757" y="0"/>
                </a:moveTo>
                <a:lnTo>
                  <a:pt x="3295402" y="473"/>
                </a:lnTo>
                <a:lnTo>
                  <a:pt x="2685339" y="3435528"/>
                </a:lnTo>
                <a:lnTo>
                  <a:pt x="0" y="3435528"/>
                </a:lnTo>
                <a:lnTo>
                  <a:pt x="603757" y="0"/>
                </a:lnTo>
                <a:close/>
              </a:path>
            </a:pathLst>
          </a:custGeom>
          <a:solidFill>
            <a:srgbClr val="FFD1D1"/>
          </a:solidFill>
        </p:spPr>
        <p:txBody>
          <a:bodyPr anchor="t"/>
          <a:lstStyle>
            <a:lvl1pPr marL="177800" indent="-177800" algn="ctr">
              <a:defRPr sz="1200"/>
            </a:lvl1pPr>
          </a:lstStyle>
          <a:p>
            <a:endParaRPr lang="en-US" dirty="0"/>
          </a:p>
        </p:txBody>
      </p:sp>
      <p:sp>
        <p:nvSpPr>
          <p:cNvPr id="10" name="Picture Placeholder 6"/>
          <p:cNvSpPr>
            <a:spLocks noGrp="1"/>
          </p:cNvSpPr>
          <p:nvPr>
            <p:ph type="pic" sz="quarter" idx="14"/>
          </p:nvPr>
        </p:nvSpPr>
        <p:spPr>
          <a:xfrm>
            <a:off x="1765005" y="3538728"/>
            <a:ext cx="2967312" cy="92614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87511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47077 w 3295402"/>
              <a:gd name="connsiteY2" fmla="*/ 3486972 h 3486972"/>
              <a:gd name="connsiteX3" fmla="*/ 0 w 3295402"/>
              <a:gd name="connsiteY3" fmla="*/ 3486972 h 3486972"/>
              <a:gd name="connsiteX4" fmla="*/ 640121 w 3295402"/>
              <a:gd name="connsiteY4" fmla="*/ 0 h 3486972"/>
              <a:gd name="connsiteX0" fmla="*/ 437949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37949 w 3295402"/>
              <a:gd name="connsiteY4" fmla="*/ 11878 h 3447406"/>
              <a:gd name="connsiteX0" fmla="*/ 474151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74151 w 3295402"/>
              <a:gd name="connsiteY4" fmla="*/ 11878 h 3447406"/>
              <a:gd name="connsiteX0" fmla="*/ 546556 w 3367807"/>
              <a:gd name="connsiteY0" fmla="*/ 11878 h 3486982"/>
              <a:gd name="connsiteX1" fmla="*/ 3367807 w 3367807"/>
              <a:gd name="connsiteY1" fmla="*/ 0 h 3486982"/>
              <a:gd name="connsiteX2" fmla="*/ 2919482 w 3367807"/>
              <a:gd name="connsiteY2" fmla="*/ 3447406 h 3486982"/>
              <a:gd name="connsiteX3" fmla="*/ 0 w 3367807"/>
              <a:gd name="connsiteY3" fmla="*/ 3486982 h 3486982"/>
              <a:gd name="connsiteX4" fmla="*/ 546556 w 3367807"/>
              <a:gd name="connsiteY4" fmla="*/ 11878 h 3486982"/>
              <a:gd name="connsiteX0" fmla="*/ 546556 w 3367807"/>
              <a:gd name="connsiteY0" fmla="*/ 11878 h 3447406"/>
              <a:gd name="connsiteX1" fmla="*/ 3367807 w 3367807"/>
              <a:gd name="connsiteY1" fmla="*/ 0 h 3447406"/>
              <a:gd name="connsiteX2" fmla="*/ 2919482 w 3367807"/>
              <a:gd name="connsiteY2" fmla="*/ 3447406 h 3447406"/>
              <a:gd name="connsiteX3" fmla="*/ 0 w 3367807"/>
              <a:gd name="connsiteY3" fmla="*/ 3447403 h 3447406"/>
              <a:gd name="connsiteX4" fmla="*/ 546556 w 3367807"/>
              <a:gd name="connsiteY4" fmla="*/ 11878 h 344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07" h="3447406">
                <a:moveTo>
                  <a:pt x="546556" y="11878"/>
                </a:moveTo>
                <a:lnTo>
                  <a:pt x="3367807" y="0"/>
                </a:lnTo>
                <a:lnTo>
                  <a:pt x="2919482" y="3447406"/>
                </a:lnTo>
                <a:lnTo>
                  <a:pt x="0" y="3447403"/>
                </a:lnTo>
                <a:lnTo>
                  <a:pt x="546556" y="11878"/>
                </a:lnTo>
                <a:close/>
              </a:path>
            </a:pathLst>
          </a:custGeom>
          <a:solidFill>
            <a:srgbClr val="FFD1D1"/>
          </a:solidFill>
        </p:spPr>
        <p:txBody>
          <a:bodyPr anchor="t"/>
          <a:lstStyle>
            <a:lvl1pPr marL="177800" indent="-177800" algn="ctr">
              <a:defRPr sz="1200"/>
            </a:lvl1pPr>
          </a:lstStyle>
          <a:p>
            <a:endParaRPr lang="en-US" dirty="0"/>
          </a:p>
        </p:txBody>
      </p:sp>
      <p:sp>
        <p:nvSpPr>
          <p:cNvPr id="13" name="Parallelogram 12"/>
          <p:cNvSpPr/>
          <p:nvPr userDrawn="1"/>
        </p:nvSpPr>
        <p:spPr>
          <a:xfrm>
            <a:off x="530352" y="1420800"/>
            <a:ext cx="2744122" cy="1058850"/>
          </a:xfrm>
          <a:custGeom>
            <a:avLst/>
            <a:gdLst>
              <a:gd name="connsiteX0" fmla="*/ 0 w 2819400"/>
              <a:gd name="connsiteY0" fmla="*/ 1728107 h 1728107"/>
              <a:gd name="connsiteX1" fmla="*/ 382015 w 2819400"/>
              <a:gd name="connsiteY1" fmla="*/ 0 h 1728107"/>
              <a:gd name="connsiteX2" fmla="*/ 2819400 w 2819400"/>
              <a:gd name="connsiteY2" fmla="*/ 0 h 1728107"/>
              <a:gd name="connsiteX3" fmla="*/ 2437385 w 2819400"/>
              <a:gd name="connsiteY3" fmla="*/ 1728107 h 1728107"/>
              <a:gd name="connsiteX4" fmla="*/ 0 w 2819400"/>
              <a:gd name="connsiteY4" fmla="*/ 1728107 h 1728107"/>
              <a:gd name="connsiteX0" fmla="*/ 0 w 2819400"/>
              <a:gd name="connsiteY0" fmla="*/ 1728107 h 1728107"/>
              <a:gd name="connsiteX1" fmla="*/ 382015 w 2819400"/>
              <a:gd name="connsiteY1" fmla="*/ 0 h 1728107"/>
              <a:gd name="connsiteX2" fmla="*/ 2819400 w 2819400"/>
              <a:gd name="connsiteY2" fmla="*/ 0 h 1728107"/>
              <a:gd name="connsiteX3" fmla="*/ 1914871 w 2819400"/>
              <a:gd name="connsiteY3" fmla="*/ 1716232 h 1728107"/>
              <a:gd name="connsiteX4" fmla="*/ 0 w 2819400"/>
              <a:gd name="connsiteY4" fmla="*/ 1728107 h 1728107"/>
              <a:gd name="connsiteX0" fmla="*/ 0 w 2736273"/>
              <a:gd name="connsiteY0" fmla="*/ 1728107 h 1728107"/>
              <a:gd name="connsiteX1" fmla="*/ 382015 w 2736273"/>
              <a:gd name="connsiteY1" fmla="*/ 0 h 1728107"/>
              <a:gd name="connsiteX2" fmla="*/ 2736273 w 2736273"/>
              <a:gd name="connsiteY2" fmla="*/ 0 h 1728107"/>
              <a:gd name="connsiteX3" fmla="*/ 1914871 w 2736273"/>
              <a:gd name="connsiteY3" fmla="*/ 1716232 h 1728107"/>
              <a:gd name="connsiteX4" fmla="*/ 0 w 2736273"/>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914871 w 2760024"/>
              <a:gd name="connsiteY3" fmla="*/ 1716232 h 1728107"/>
              <a:gd name="connsiteX4" fmla="*/ 0 w 2760024"/>
              <a:gd name="connsiteY4" fmla="*/ 1728107 h 1728107"/>
              <a:gd name="connsiteX0" fmla="*/ 0 w 2760024"/>
              <a:gd name="connsiteY0" fmla="*/ 1728107 h 1739982"/>
              <a:gd name="connsiteX1" fmla="*/ 382015 w 2760024"/>
              <a:gd name="connsiteY1" fmla="*/ 0 h 1739982"/>
              <a:gd name="connsiteX2" fmla="*/ 2760024 w 2760024"/>
              <a:gd name="connsiteY2" fmla="*/ 0 h 1739982"/>
              <a:gd name="connsiteX3" fmla="*/ 1891120 w 2760024"/>
              <a:gd name="connsiteY3" fmla="*/ 1739982 h 1739982"/>
              <a:gd name="connsiteX4" fmla="*/ 0 w 2760024"/>
              <a:gd name="connsiteY4" fmla="*/ 1728107 h 1739982"/>
              <a:gd name="connsiteX0" fmla="*/ 0 w 2760024"/>
              <a:gd name="connsiteY0" fmla="*/ 1728107 h 1728107"/>
              <a:gd name="connsiteX1" fmla="*/ 382015 w 2760024"/>
              <a:gd name="connsiteY1" fmla="*/ 0 h 1728107"/>
              <a:gd name="connsiteX2" fmla="*/ 2760024 w 2760024"/>
              <a:gd name="connsiteY2" fmla="*/ 0 h 1728107"/>
              <a:gd name="connsiteX3" fmla="*/ 1891120 w 2760024"/>
              <a:gd name="connsiteY3" fmla="*/ 1716231 h 1728107"/>
              <a:gd name="connsiteX4" fmla="*/ 0 w 2760024"/>
              <a:gd name="connsiteY4" fmla="*/ 1728107 h 1728107"/>
              <a:gd name="connsiteX0" fmla="*/ 0 w 2760024"/>
              <a:gd name="connsiteY0" fmla="*/ 1728107 h 1739981"/>
              <a:gd name="connsiteX1" fmla="*/ 382015 w 2760024"/>
              <a:gd name="connsiteY1" fmla="*/ 0 h 1739981"/>
              <a:gd name="connsiteX2" fmla="*/ 2760024 w 2760024"/>
              <a:gd name="connsiteY2" fmla="*/ 0 h 1739981"/>
              <a:gd name="connsiteX3" fmla="*/ 1879245 w 2760024"/>
              <a:gd name="connsiteY3" fmla="*/ 1739981 h 1739981"/>
              <a:gd name="connsiteX4" fmla="*/ 0 w 2760024"/>
              <a:gd name="connsiteY4" fmla="*/ 1728107 h 1739981"/>
              <a:gd name="connsiteX0" fmla="*/ 0 w 2760024"/>
              <a:gd name="connsiteY0" fmla="*/ 1728107 h 1728107"/>
              <a:gd name="connsiteX1" fmla="*/ 382015 w 2760024"/>
              <a:gd name="connsiteY1" fmla="*/ 0 h 1728107"/>
              <a:gd name="connsiteX2" fmla="*/ 2760024 w 2760024"/>
              <a:gd name="connsiteY2" fmla="*/ 0 h 1728107"/>
              <a:gd name="connsiteX3" fmla="*/ 185549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87924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11753 w 2760024"/>
              <a:gd name="connsiteY3" fmla="*/ 1708869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80134 w 2760024"/>
              <a:gd name="connsiteY1" fmla="*/ 19238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68259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643272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536394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02347 h 1708869"/>
              <a:gd name="connsiteX1" fmla="*/ 536394 w 2760024"/>
              <a:gd name="connsiteY1" fmla="*/ 2 h 1708869"/>
              <a:gd name="connsiteX2" fmla="*/ 2760024 w 2760024"/>
              <a:gd name="connsiteY2" fmla="*/ 0 h 1708869"/>
              <a:gd name="connsiteX3" fmla="*/ 2223629 w 2760024"/>
              <a:gd name="connsiteY3" fmla="*/ 1708869 h 1708869"/>
              <a:gd name="connsiteX4" fmla="*/ 0 w 2760024"/>
              <a:gd name="connsiteY4" fmla="*/ 1702347 h 1708869"/>
              <a:gd name="connsiteX0" fmla="*/ 0 w 2752073"/>
              <a:gd name="connsiteY0" fmla="*/ 1689467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689467 h 1708869"/>
              <a:gd name="connsiteX0" fmla="*/ 0 w 2767976"/>
              <a:gd name="connsiteY0" fmla="*/ 1702347 h 1708869"/>
              <a:gd name="connsiteX1" fmla="*/ 544346 w 2767976"/>
              <a:gd name="connsiteY1" fmla="*/ 2 h 1708869"/>
              <a:gd name="connsiteX2" fmla="*/ 2767976 w 2767976"/>
              <a:gd name="connsiteY2" fmla="*/ 0 h 1708869"/>
              <a:gd name="connsiteX3" fmla="*/ 2231581 w 2767976"/>
              <a:gd name="connsiteY3" fmla="*/ 1708869 h 1708869"/>
              <a:gd name="connsiteX4" fmla="*/ 0 w 2767976"/>
              <a:gd name="connsiteY4" fmla="*/ 1702347 h 1708869"/>
              <a:gd name="connsiteX0" fmla="*/ 0 w 2783878"/>
              <a:gd name="connsiteY0" fmla="*/ 1728109 h 1728109"/>
              <a:gd name="connsiteX1" fmla="*/ 560248 w 2783878"/>
              <a:gd name="connsiteY1" fmla="*/ 2 h 1728109"/>
              <a:gd name="connsiteX2" fmla="*/ 2783878 w 2783878"/>
              <a:gd name="connsiteY2" fmla="*/ 0 h 1728109"/>
              <a:gd name="connsiteX3" fmla="*/ 2247483 w 2783878"/>
              <a:gd name="connsiteY3" fmla="*/ 1708869 h 1728109"/>
              <a:gd name="connsiteX4" fmla="*/ 0 w 2783878"/>
              <a:gd name="connsiteY4" fmla="*/ 1728109 h 1728109"/>
              <a:gd name="connsiteX0" fmla="*/ 0 w 2775927"/>
              <a:gd name="connsiteY0" fmla="*/ 1702348 h 1708869"/>
              <a:gd name="connsiteX1" fmla="*/ 552297 w 2775927"/>
              <a:gd name="connsiteY1" fmla="*/ 2 h 1708869"/>
              <a:gd name="connsiteX2" fmla="*/ 2775927 w 2775927"/>
              <a:gd name="connsiteY2" fmla="*/ 0 h 1708869"/>
              <a:gd name="connsiteX3" fmla="*/ 2239532 w 2775927"/>
              <a:gd name="connsiteY3" fmla="*/ 1708869 h 1708869"/>
              <a:gd name="connsiteX4" fmla="*/ 0 w 2775927"/>
              <a:gd name="connsiteY4" fmla="*/ 1702348 h 1708869"/>
              <a:gd name="connsiteX0" fmla="*/ 0 w 2783878"/>
              <a:gd name="connsiteY0" fmla="*/ 1728110 h 1728110"/>
              <a:gd name="connsiteX1" fmla="*/ 560248 w 2783878"/>
              <a:gd name="connsiteY1" fmla="*/ 2 h 1728110"/>
              <a:gd name="connsiteX2" fmla="*/ 2783878 w 2783878"/>
              <a:gd name="connsiteY2" fmla="*/ 0 h 1728110"/>
              <a:gd name="connsiteX3" fmla="*/ 2247483 w 2783878"/>
              <a:gd name="connsiteY3" fmla="*/ 1708869 h 1728110"/>
              <a:gd name="connsiteX4" fmla="*/ 0 w 2783878"/>
              <a:gd name="connsiteY4" fmla="*/ 1728110 h 1728110"/>
              <a:gd name="connsiteX0" fmla="*/ 0 w 2760024"/>
              <a:gd name="connsiteY0" fmla="*/ 1728110 h 1728110"/>
              <a:gd name="connsiteX1" fmla="*/ 536394 w 2760024"/>
              <a:gd name="connsiteY1" fmla="*/ 2 h 1728110"/>
              <a:gd name="connsiteX2" fmla="*/ 2760024 w 2760024"/>
              <a:gd name="connsiteY2" fmla="*/ 0 h 1728110"/>
              <a:gd name="connsiteX3" fmla="*/ 2223629 w 2760024"/>
              <a:gd name="connsiteY3" fmla="*/ 1708869 h 1728110"/>
              <a:gd name="connsiteX4" fmla="*/ 0 w 2760024"/>
              <a:gd name="connsiteY4" fmla="*/ 1728110 h 1728110"/>
              <a:gd name="connsiteX0" fmla="*/ 0 w 2752073"/>
              <a:gd name="connsiteY0" fmla="*/ 1702349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702349 h 1708869"/>
              <a:gd name="connsiteX0" fmla="*/ 0 w 2744122"/>
              <a:gd name="connsiteY0" fmla="*/ 1715229 h 1715229"/>
              <a:gd name="connsiteX1" fmla="*/ 520492 w 2744122"/>
              <a:gd name="connsiteY1" fmla="*/ 2 h 1715229"/>
              <a:gd name="connsiteX2" fmla="*/ 2744122 w 2744122"/>
              <a:gd name="connsiteY2" fmla="*/ 0 h 1715229"/>
              <a:gd name="connsiteX3" fmla="*/ 2207727 w 2744122"/>
              <a:gd name="connsiteY3" fmla="*/ 1708869 h 1715229"/>
              <a:gd name="connsiteX4" fmla="*/ 0 w 2744122"/>
              <a:gd name="connsiteY4" fmla="*/ 1715229 h 17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22" h="1715229">
                <a:moveTo>
                  <a:pt x="0" y="1715229"/>
                </a:moveTo>
                <a:lnTo>
                  <a:pt x="520492" y="2"/>
                </a:lnTo>
                <a:lnTo>
                  <a:pt x="2744122" y="0"/>
                </a:lnTo>
                <a:lnTo>
                  <a:pt x="2207727" y="1708869"/>
                </a:lnTo>
                <a:lnTo>
                  <a:pt x="0" y="17152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0"/>
          <p:cNvSpPr>
            <a:spLocks noGrp="1"/>
          </p:cNvSpPr>
          <p:nvPr>
            <p:ph type="body" sz="quarter" idx="19" hasCustomPrompt="1"/>
          </p:nvPr>
        </p:nvSpPr>
        <p:spPr>
          <a:xfrm>
            <a:off x="762001" y="1475168"/>
            <a:ext cx="2364850" cy="942162"/>
          </a:xfrm>
          <a:custGeom>
            <a:avLst/>
            <a:gdLst>
              <a:gd name="connsiteX0" fmla="*/ 0 w 2133600"/>
              <a:gd name="connsiteY0" fmla="*/ 0 h 926154"/>
              <a:gd name="connsiteX1" fmla="*/ 2133600 w 2133600"/>
              <a:gd name="connsiteY1" fmla="*/ 0 h 926154"/>
              <a:gd name="connsiteX2" fmla="*/ 2133600 w 2133600"/>
              <a:gd name="connsiteY2" fmla="*/ 926154 h 926154"/>
              <a:gd name="connsiteX3" fmla="*/ 0 w 2133600"/>
              <a:gd name="connsiteY3" fmla="*/ 926154 h 926154"/>
              <a:gd name="connsiteX4" fmla="*/ 0 w 2133600"/>
              <a:gd name="connsiteY4" fmla="*/ 0 h 926154"/>
              <a:gd name="connsiteX0" fmla="*/ 213756 w 2347356"/>
              <a:gd name="connsiteY0" fmla="*/ 0 h 926154"/>
              <a:gd name="connsiteX1" fmla="*/ 2347356 w 2347356"/>
              <a:gd name="connsiteY1" fmla="*/ 0 h 926154"/>
              <a:gd name="connsiteX2" fmla="*/ 2347356 w 2347356"/>
              <a:gd name="connsiteY2" fmla="*/ 926154 h 926154"/>
              <a:gd name="connsiteX3" fmla="*/ 0 w 2347356"/>
              <a:gd name="connsiteY3" fmla="*/ 914279 h 926154"/>
              <a:gd name="connsiteX4" fmla="*/ 213756 w 2347356"/>
              <a:gd name="connsiteY4" fmla="*/ 0 h 926154"/>
              <a:gd name="connsiteX0" fmla="*/ 106878 w 2240478"/>
              <a:gd name="connsiteY0" fmla="*/ 0 h 926154"/>
              <a:gd name="connsiteX1" fmla="*/ 2240478 w 2240478"/>
              <a:gd name="connsiteY1" fmla="*/ 0 h 926154"/>
              <a:gd name="connsiteX2" fmla="*/ 2240478 w 2240478"/>
              <a:gd name="connsiteY2" fmla="*/ 926154 h 926154"/>
              <a:gd name="connsiteX3" fmla="*/ 0 w 2240478"/>
              <a:gd name="connsiteY3" fmla="*/ 914279 h 926154"/>
              <a:gd name="connsiteX4" fmla="*/ 106878 w 2240478"/>
              <a:gd name="connsiteY4" fmla="*/ 0 h 926154"/>
              <a:gd name="connsiteX0" fmla="*/ 166255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66255 w 2299855"/>
              <a:gd name="connsiteY4" fmla="*/ 0 h 926154"/>
              <a:gd name="connsiteX0" fmla="*/ 154380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54380 w 2299855"/>
              <a:gd name="connsiteY4" fmla="*/ 0 h 926154"/>
              <a:gd name="connsiteX0" fmla="*/ 154380 w 2442359"/>
              <a:gd name="connsiteY0" fmla="*/ 0 h 926154"/>
              <a:gd name="connsiteX1" fmla="*/ 2442359 w 2442359"/>
              <a:gd name="connsiteY1" fmla="*/ 0 h 926154"/>
              <a:gd name="connsiteX2" fmla="*/ 2299855 w 2442359"/>
              <a:gd name="connsiteY2" fmla="*/ 926154 h 926154"/>
              <a:gd name="connsiteX3" fmla="*/ 0 w 2442359"/>
              <a:gd name="connsiteY3" fmla="*/ 902404 h 926154"/>
              <a:gd name="connsiteX4" fmla="*/ 154380 w 2442359"/>
              <a:gd name="connsiteY4" fmla="*/ 0 h 926154"/>
              <a:gd name="connsiteX0" fmla="*/ 154380 w 2442359"/>
              <a:gd name="connsiteY0" fmla="*/ 0 h 902404"/>
              <a:gd name="connsiteX1" fmla="*/ 2442359 w 2442359"/>
              <a:gd name="connsiteY1" fmla="*/ 0 h 902404"/>
              <a:gd name="connsiteX2" fmla="*/ 2062348 w 2442359"/>
              <a:gd name="connsiteY2" fmla="*/ 890528 h 902404"/>
              <a:gd name="connsiteX3" fmla="*/ 0 w 2442359"/>
              <a:gd name="connsiteY3" fmla="*/ 902404 h 902404"/>
              <a:gd name="connsiteX4" fmla="*/ 154380 w 2442359"/>
              <a:gd name="connsiteY4" fmla="*/ 0 h 902404"/>
              <a:gd name="connsiteX0" fmla="*/ 154380 w 2442359"/>
              <a:gd name="connsiteY0" fmla="*/ 0 h 902404"/>
              <a:gd name="connsiteX1" fmla="*/ 2442359 w 2442359"/>
              <a:gd name="connsiteY1" fmla="*/ 0 h 902404"/>
              <a:gd name="connsiteX2" fmla="*/ 1991096 w 2442359"/>
              <a:gd name="connsiteY2" fmla="*/ 902403 h 902404"/>
              <a:gd name="connsiteX3" fmla="*/ 0 w 2442359"/>
              <a:gd name="connsiteY3" fmla="*/ 902404 h 902404"/>
              <a:gd name="connsiteX4" fmla="*/ 154380 w 2442359"/>
              <a:gd name="connsiteY4" fmla="*/ 0 h 902404"/>
              <a:gd name="connsiteX0" fmla="*/ 440627 w 2728606"/>
              <a:gd name="connsiteY0" fmla="*/ 0 h 918307"/>
              <a:gd name="connsiteX1" fmla="*/ 2728606 w 2728606"/>
              <a:gd name="connsiteY1" fmla="*/ 0 h 918307"/>
              <a:gd name="connsiteX2" fmla="*/ 2277343 w 2728606"/>
              <a:gd name="connsiteY2" fmla="*/ 902403 h 918307"/>
              <a:gd name="connsiteX3" fmla="*/ 0 w 2728606"/>
              <a:gd name="connsiteY3" fmla="*/ 918307 h 918307"/>
              <a:gd name="connsiteX4" fmla="*/ 440627 w 2728606"/>
              <a:gd name="connsiteY4" fmla="*/ 0 h 918307"/>
              <a:gd name="connsiteX0" fmla="*/ 440627 w 2728606"/>
              <a:gd name="connsiteY0" fmla="*/ 0 h 926257"/>
              <a:gd name="connsiteX1" fmla="*/ 2728606 w 2728606"/>
              <a:gd name="connsiteY1" fmla="*/ 0 h 926257"/>
              <a:gd name="connsiteX2" fmla="*/ 2086511 w 2728606"/>
              <a:gd name="connsiteY2" fmla="*/ 926257 h 926257"/>
              <a:gd name="connsiteX3" fmla="*/ 0 w 2728606"/>
              <a:gd name="connsiteY3" fmla="*/ 918307 h 926257"/>
              <a:gd name="connsiteX4" fmla="*/ 440627 w 2728606"/>
              <a:gd name="connsiteY4" fmla="*/ 0 h 926257"/>
              <a:gd name="connsiteX0" fmla="*/ 440627 w 2537774"/>
              <a:gd name="connsiteY0" fmla="*/ 7951 h 934208"/>
              <a:gd name="connsiteX1" fmla="*/ 2537774 w 2537774"/>
              <a:gd name="connsiteY1" fmla="*/ 0 h 934208"/>
              <a:gd name="connsiteX2" fmla="*/ 2086511 w 2537774"/>
              <a:gd name="connsiteY2" fmla="*/ 934208 h 934208"/>
              <a:gd name="connsiteX3" fmla="*/ 0 w 2537774"/>
              <a:gd name="connsiteY3" fmla="*/ 926258 h 934208"/>
              <a:gd name="connsiteX4" fmla="*/ 440627 w 2537774"/>
              <a:gd name="connsiteY4" fmla="*/ 7951 h 934208"/>
              <a:gd name="connsiteX0" fmla="*/ 440627 w 2593434"/>
              <a:gd name="connsiteY0" fmla="*/ 0 h 926257"/>
              <a:gd name="connsiteX1" fmla="*/ 2593434 w 2593434"/>
              <a:gd name="connsiteY1" fmla="*/ 0 h 926257"/>
              <a:gd name="connsiteX2" fmla="*/ 2086511 w 2593434"/>
              <a:gd name="connsiteY2" fmla="*/ 926257 h 926257"/>
              <a:gd name="connsiteX3" fmla="*/ 0 w 2593434"/>
              <a:gd name="connsiteY3" fmla="*/ 918307 h 926257"/>
              <a:gd name="connsiteX4" fmla="*/ 440627 w 2593434"/>
              <a:gd name="connsiteY4" fmla="*/ 0 h 926257"/>
              <a:gd name="connsiteX0" fmla="*/ 440627 w 2617288"/>
              <a:gd name="connsiteY0" fmla="*/ 15903 h 942160"/>
              <a:gd name="connsiteX1" fmla="*/ 2617288 w 2617288"/>
              <a:gd name="connsiteY1" fmla="*/ 0 h 942160"/>
              <a:gd name="connsiteX2" fmla="*/ 2086511 w 2617288"/>
              <a:gd name="connsiteY2" fmla="*/ 942160 h 942160"/>
              <a:gd name="connsiteX3" fmla="*/ 0 w 2617288"/>
              <a:gd name="connsiteY3" fmla="*/ 934210 h 942160"/>
              <a:gd name="connsiteX4" fmla="*/ 440627 w 2617288"/>
              <a:gd name="connsiteY4" fmla="*/ 15903 h 942160"/>
              <a:gd name="connsiteX0" fmla="*/ 464481 w 2617288"/>
              <a:gd name="connsiteY0" fmla="*/ 0 h 942160"/>
              <a:gd name="connsiteX1" fmla="*/ 2617288 w 2617288"/>
              <a:gd name="connsiteY1" fmla="*/ 0 h 942160"/>
              <a:gd name="connsiteX2" fmla="*/ 2086511 w 2617288"/>
              <a:gd name="connsiteY2" fmla="*/ 942160 h 942160"/>
              <a:gd name="connsiteX3" fmla="*/ 0 w 2617288"/>
              <a:gd name="connsiteY3" fmla="*/ 934210 h 942160"/>
              <a:gd name="connsiteX4" fmla="*/ 464481 w 2617288"/>
              <a:gd name="connsiteY4" fmla="*/ 0 h 942160"/>
              <a:gd name="connsiteX0" fmla="*/ 464481 w 2315139"/>
              <a:gd name="connsiteY0" fmla="*/ 7952 h 950112"/>
              <a:gd name="connsiteX1" fmla="*/ 2315139 w 2315139"/>
              <a:gd name="connsiteY1" fmla="*/ 0 h 950112"/>
              <a:gd name="connsiteX2" fmla="*/ 2086511 w 2315139"/>
              <a:gd name="connsiteY2" fmla="*/ 950112 h 950112"/>
              <a:gd name="connsiteX3" fmla="*/ 0 w 2315139"/>
              <a:gd name="connsiteY3" fmla="*/ 942162 h 950112"/>
              <a:gd name="connsiteX4" fmla="*/ 464481 w 2315139"/>
              <a:gd name="connsiteY4" fmla="*/ 7952 h 950112"/>
              <a:gd name="connsiteX0" fmla="*/ 464481 w 2315139"/>
              <a:gd name="connsiteY0" fmla="*/ 7952 h 942162"/>
              <a:gd name="connsiteX1" fmla="*/ 2315139 w 2315139"/>
              <a:gd name="connsiteY1" fmla="*/ 0 h 942162"/>
              <a:gd name="connsiteX2" fmla="*/ 1816167 w 2315139"/>
              <a:gd name="connsiteY2" fmla="*/ 942161 h 942162"/>
              <a:gd name="connsiteX3" fmla="*/ 0 w 2315139"/>
              <a:gd name="connsiteY3" fmla="*/ 942162 h 942162"/>
              <a:gd name="connsiteX4" fmla="*/ 464481 w 2315139"/>
              <a:gd name="connsiteY4" fmla="*/ 7952 h 94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139" h="942162">
                <a:moveTo>
                  <a:pt x="464481" y="7952"/>
                </a:moveTo>
                <a:lnTo>
                  <a:pt x="2315139" y="0"/>
                </a:lnTo>
                <a:lnTo>
                  <a:pt x="1816167" y="942161"/>
                </a:lnTo>
                <a:lnTo>
                  <a:pt x="0" y="942162"/>
                </a:lnTo>
                <a:lnTo>
                  <a:pt x="464481" y="7952"/>
                </a:lnTo>
                <a:close/>
              </a:path>
            </a:pathLst>
          </a:custGeom>
        </p:spPr>
        <p:txBody>
          <a:bodyPr anchor="ctr"/>
          <a:lstStyle>
            <a:lvl1pPr marL="0" indent="0" algn="thaiDist">
              <a:buNone/>
              <a:defRPr sz="1100">
                <a:solidFill>
                  <a:schemeClr val="tx1">
                    <a:lumMod val="50000"/>
                    <a:lumOff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6" name="Text Placeholder 27"/>
          <p:cNvSpPr>
            <a:spLocks noGrp="1"/>
          </p:cNvSpPr>
          <p:nvPr>
            <p:ph type="body" sz="quarter" idx="21" hasCustomPrompt="1"/>
          </p:nvPr>
        </p:nvSpPr>
        <p:spPr>
          <a:xfrm>
            <a:off x="914400" y="800862"/>
            <a:ext cx="2133600" cy="457200"/>
          </a:xfrm>
          <a:prstGeom prst="rect">
            <a:avLst/>
          </a:prstGeom>
        </p:spPr>
        <p:txBody>
          <a:bodyPr/>
          <a:lstStyle>
            <a:lvl1pPr marL="0" indent="0" algn="l">
              <a:buNone/>
              <a:defRPr sz="2400" b="1" baseline="0">
                <a:solidFill>
                  <a:schemeClr val="bg1"/>
                </a:solidFill>
              </a:defRPr>
            </a:lvl1pPr>
          </a:lstStyle>
          <a:p>
            <a:r>
              <a:rPr lang="en-US" dirty="0"/>
              <a:t>PROJECTS 01</a:t>
            </a:r>
            <a:endParaRPr lang="en-US" sz="2000" dirty="0"/>
          </a:p>
        </p:txBody>
      </p:sp>
      <p:sp>
        <p:nvSpPr>
          <p:cNvPr id="17" name="Text Placeholder 27"/>
          <p:cNvSpPr>
            <a:spLocks noGrp="1"/>
          </p:cNvSpPr>
          <p:nvPr>
            <p:ph type="body" sz="quarter" idx="22" hasCustomPrompt="1"/>
          </p:nvPr>
        </p:nvSpPr>
        <p:spPr>
          <a:xfrm>
            <a:off x="1143000" y="590550"/>
            <a:ext cx="2057400" cy="457200"/>
          </a:xfrm>
          <a:prstGeom prst="rect">
            <a:avLst/>
          </a:prstGeom>
        </p:spPr>
        <p:txBody>
          <a:bodyPr/>
          <a:lstStyle>
            <a:lvl1pPr marL="0" indent="0" algn="l">
              <a:buNone/>
              <a:defRPr sz="1600" b="1" baseline="0">
                <a:solidFill>
                  <a:schemeClr val="bg1"/>
                </a:solidFill>
              </a:defRPr>
            </a:lvl1pPr>
          </a:lstStyle>
          <a:p>
            <a:pPr lvl="0"/>
            <a:r>
              <a:rPr lang="en-US" dirty="0"/>
              <a:t>OUR</a:t>
            </a:r>
          </a:p>
        </p:txBody>
      </p:sp>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Media Placeholder 2"/>
          <p:cNvSpPr>
            <a:spLocks noGrp="1"/>
          </p:cNvSpPr>
          <p:nvPr>
            <p:ph type="media" sz="quarter" idx="17" hasCustomPrompt="1"/>
          </p:nvPr>
        </p:nvSpPr>
        <p:spPr>
          <a:xfrm>
            <a:off x="2280709" y="-2961"/>
            <a:ext cx="6881953" cy="3498723"/>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 name="connsiteX0" fmla="*/ 0 w 6550900"/>
              <a:gd name="connsiteY0" fmla="*/ 668744 h 5796497"/>
              <a:gd name="connsiteX1" fmla="*/ 5538964 w 6550900"/>
              <a:gd name="connsiteY1" fmla="*/ 0 h 5796497"/>
              <a:gd name="connsiteX2" fmla="*/ 6550900 w 6550900"/>
              <a:gd name="connsiteY2" fmla="*/ 5796496 h 5796497"/>
              <a:gd name="connsiteX3" fmla="*/ 639735 w 6550900"/>
              <a:gd name="connsiteY3" fmla="*/ 5796497 h 5796497"/>
              <a:gd name="connsiteX4" fmla="*/ 0 w 6550900"/>
              <a:gd name="connsiteY4" fmla="*/ 668744 h 5796497"/>
              <a:gd name="connsiteX0" fmla="*/ 0 w 6550900"/>
              <a:gd name="connsiteY0" fmla="*/ 668744 h 5796496"/>
              <a:gd name="connsiteX1" fmla="*/ 5538964 w 6550900"/>
              <a:gd name="connsiteY1" fmla="*/ 0 h 5796496"/>
              <a:gd name="connsiteX2" fmla="*/ 6550900 w 6550900"/>
              <a:gd name="connsiteY2" fmla="*/ 5796496 h 5796496"/>
              <a:gd name="connsiteX3" fmla="*/ 5751 w 6550900"/>
              <a:gd name="connsiteY3" fmla="*/ 5114105 h 5796496"/>
              <a:gd name="connsiteX4" fmla="*/ 0 w 6550900"/>
              <a:gd name="connsiteY4" fmla="*/ 668744 h 5796496"/>
              <a:gd name="connsiteX0" fmla="*/ 0 w 6550900"/>
              <a:gd name="connsiteY0" fmla="*/ 0 h 5127752"/>
              <a:gd name="connsiteX1" fmla="*/ 4356340 w 6550900"/>
              <a:gd name="connsiteY1" fmla="*/ 1746925 h 5127752"/>
              <a:gd name="connsiteX2" fmla="*/ 6550900 w 6550900"/>
              <a:gd name="connsiteY2" fmla="*/ 5127752 h 5127752"/>
              <a:gd name="connsiteX3" fmla="*/ 5751 w 6550900"/>
              <a:gd name="connsiteY3" fmla="*/ 4445361 h 5127752"/>
              <a:gd name="connsiteX4" fmla="*/ 0 w 6550900"/>
              <a:gd name="connsiteY4" fmla="*/ 0 h 5127752"/>
              <a:gd name="connsiteX0" fmla="*/ 0 w 6550900"/>
              <a:gd name="connsiteY0" fmla="*/ 0 h 5127752"/>
              <a:gd name="connsiteX1" fmla="*/ 3259060 w 6550900"/>
              <a:gd name="connsiteY1" fmla="*/ 1 h 5127752"/>
              <a:gd name="connsiteX2" fmla="*/ 6550900 w 6550900"/>
              <a:gd name="connsiteY2" fmla="*/ 5127752 h 5127752"/>
              <a:gd name="connsiteX3" fmla="*/ 5751 w 6550900"/>
              <a:gd name="connsiteY3" fmla="*/ 4445361 h 5127752"/>
              <a:gd name="connsiteX4" fmla="*/ 0 w 6550900"/>
              <a:gd name="connsiteY4" fmla="*/ 0 h 5127752"/>
              <a:gd name="connsiteX0" fmla="*/ 0 w 6270484"/>
              <a:gd name="connsiteY0" fmla="*/ 0 h 4445361"/>
              <a:gd name="connsiteX1" fmla="*/ 3259060 w 6270484"/>
              <a:gd name="connsiteY1" fmla="*/ 1 h 4445361"/>
              <a:gd name="connsiteX2" fmla="*/ 6270484 w 6270484"/>
              <a:gd name="connsiteY2" fmla="*/ 4445360 h 4445361"/>
              <a:gd name="connsiteX3" fmla="*/ 5751 w 6270484"/>
              <a:gd name="connsiteY3" fmla="*/ 4445361 h 4445361"/>
              <a:gd name="connsiteX4" fmla="*/ 0 w 6270484"/>
              <a:gd name="connsiteY4" fmla="*/ 0 h 4445361"/>
              <a:gd name="connsiteX0" fmla="*/ 3430869 w 6264733"/>
              <a:gd name="connsiteY0" fmla="*/ 0 h 5068044"/>
              <a:gd name="connsiteX1" fmla="*/ 3253309 w 6264733"/>
              <a:gd name="connsiteY1" fmla="*/ 622684 h 5068044"/>
              <a:gd name="connsiteX2" fmla="*/ 6264733 w 6264733"/>
              <a:gd name="connsiteY2" fmla="*/ 5068043 h 5068044"/>
              <a:gd name="connsiteX3" fmla="*/ 0 w 6264733"/>
              <a:gd name="connsiteY3" fmla="*/ 5068044 h 5068044"/>
              <a:gd name="connsiteX4" fmla="*/ 3430869 w 6264733"/>
              <a:gd name="connsiteY4" fmla="*/ 0 h 5068044"/>
              <a:gd name="connsiteX0" fmla="*/ 3430869 w 8526349"/>
              <a:gd name="connsiteY0" fmla="*/ 0 h 5068044"/>
              <a:gd name="connsiteX1" fmla="*/ 8526349 w 8526349"/>
              <a:gd name="connsiteY1" fmla="*/ 17061 h 5068044"/>
              <a:gd name="connsiteX2" fmla="*/ 6264733 w 8526349"/>
              <a:gd name="connsiteY2" fmla="*/ 5068043 h 5068044"/>
              <a:gd name="connsiteX3" fmla="*/ 0 w 8526349"/>
              <a:gd name="connsiteY3" fmla="*/ 5068044 h 5068044"/>
              <a:gd name="connsiteX4" fmla="*/ 3430869 w 8526349"/>
              <a:gd name="connsiteY4" fmla="*/ 0 h 5068044"/>
              <a:gd name="connsiteX0" fmla="*/ 3430869 w 8558353"/>
              <a:gd name="connsiteY0" fmla="*/ 0 h 5068044"/>
              <a:gd name="connsiteX1" fmla="*/ 8526349 w 8558353"/>
              <a:gd name="connsiteY1" fmla="*/ 17061 h 5068044"/>
              <a:gd name="connsiteX2" fmla="*/ 8558353 w 8558353"/>
              <a:gd name="connsiteY2" fmla="*/ 3933566 h 5068044"/>
              <a:gd name="connsiteX3" fmla="*/ 0 w 8558353"/>
              <a:gd name="connsiteY3" fmla="*/ 5068044 h 5068044"/>
              <a:gd name="connsiteX4" fmla="*/ 3430869 w 8558353"/>
              <a:gd name="connsiteY4" fmla="*/ 0 h 5068044"/>
              <a:gd name="connsiteX0" fmla="*/ 32349 w 5159833"/>
              <a:gd name="connsiteY0" fmla="*/ 0 h 3933566"/>
              <a:gd name="connsiteX1" fmla="*/ 5127829 w 5159833"/>
              <a:gd name="connsiteY1" fmla="*/ 17061 h 3933566"/>
              <a:gd name="connsiteX2" fmla="*/ 5159833 w 5159833"/>
              <a:gd name="connsiteY2" fmla="*/ 3933566 h 3933566"/>
              <a:gd name="connsiteX3" fmla="*/ 0 w 5159833"/>
              <a:gd name="connsiteY3" fmla="*/ 3686199 h 3933566"/>
              <a:gd name="connsiteX4" fmla="*/ 32349 w 5159833"/>
              <a:gd name="connsiteY4" fmla="*/ 0 h 3933566"/>
              <a:gd name="connsiteX0" fmla="*/ 1754469 w 6881953"/>
              <a:gd name="connsiteY0" fmla="*/ 0 h 3933566"/>
              <a:gd name="connsiteX1" fmla="*/ 6849949 w 6881953"/>
              <a:gd name="connsiteY1" fmla="*/ 17061 h 3933566"/>
              <a:gd name="connsiteX2" fmla="*/ 6881953 w 6881953"/>
              <a:gd name="connsiteY2" fmla="*/ 3933566 h 3933566"/>
              <a:gd name="connsiteX3" fmla="*/ 0 w 6881953"/>
              <a:gd name="connsiteY3" fmla="*/ 3933566 h 3933566"/>
              <a:gd name="connsiteX4" fmla="*/ 1754469 w 6881953"/>
              <a:gd name="connsiteY4" fmla="*/ 0 h 3933566"/>
              <a:gd name="connsiteX0" fmla="*/ 1762089 w 6881953"/>
              <a:gd name="connsiteY0" fmla="*/ 0 h 3916506"/>
              <a:gd name="connsiteX1" fmla="*/ 6849949 w 6881953"/>
              <a:gd name="connsiteY1" fmla="*/ 1 h 3916506"/>
              <a:gd name="connsiteX2" fmla="*/ 6881953 w 6881953"/>
              <a:gd name="connsiteY2" fmla="*/ 3916506 h 3916506"/>
              <a:gd name="connsiteX3" fmla="*/ 0 w 6881953"/>
              <a:gd name="connsiteY3" fmla="*/ 3916506 h 3916506"/>
              <a:gd name="connsiteX4" fmla="*/ 1762089 w 6881953"/>
              <a:gd name="connsiteY4" fmla="*/ 0 h 3916506"/>
              <a:gd name="connsiteX0" fmla="*/ 1762089 w 6881953"/>
              <a:gd name="connsiteY0" fmla="*/ 0 h 3916506"/>
              <a:gd name="connsiteX1" fmla="*/ 6849949 w 6881953"/>
              <a:gd name="connsiteY1" fmla="*/ 1 h 3916506"/>
              <a:gd name="connsiteX2" fmla="*/ 6881953 w 6881953"/>
              <a:gd name="connsiteY2" fmla="*/ 3916506 h 3916506"/>
              <a:gd name="connsiteX3" fmla="*/ 0 w 6881953"/>
              <a:gd name="connsiteY3" fmla="*/ 3916506 h 3916506"/>
              <a:gd name="connsiteX4" fmla="*/ 1762089 w 6881953"/>
              <a:gd name="connsiteY4" fmla="*/ 0 h 39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953" h="3916506">
                <a:moveTo>
                  <a:pt x="1762089" y="0"/>
                </a:moveTo>
                <a:lnTo>
                  <a:pt x="6849949" y="1"/>
                </a:lnTo>
                <a:lnTo>
                  <a:pt x="6881953" y="3916506"/>
                </a:lnTo>
                <a:lnTo>
                  <a:pt x="0" y="3916506"/>
                </a:lnTo>
                <a:lnTo>
                  <a:pt x="176208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Tree>
    <p:extLst>
      <p:ext uri="{BB962C8B-B14F-4D97-AF65-F5344CB8AC3E}">
        <p14:creationId xmlns:p14="http://schemas.microsoft.com/office/powerpoint/2010/main" val="398054421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
                                        <p:tgtEl>
                                          <p:spTgt spid="5"/>
                                        </p:tgtEl>
                                      </p:cBhvr>
                                    </p:animEffec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750"/>
                                        <p:tgtEl>
                                          <p:spTgt spid="17">
                                            <p:txEl>
                                              <p:pRg st="0" end="0"/>
                                            </p:txEl>
                                          </p:spTgt>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750"/>
                                        <p:tgtEl>
                                          <p:spTgt spid="16">
                                            <p:txEl>
                                              <p:pRg st="0" end="0"/>
                                            </p:txEl>
                                          </p:spTgt>
                                        </p:tgtEl>
                                      </p:cBhvr>
                                    </p:animEffect>
                                  </p:childTnLst>
                                </p:cTn>
                              </p:par>
                            </p:childTnLst>
                          </p:cTn>
                        </p:par>
                        <p:par>
                          <p:cTn id="16" fill="hold">
                            <p:stCondLst>
                              <p:cond delay="2100"/>
                            </p:stCondLst>
                            <p:childTnLst>
                              <p:par>
                                <p:cTn id="17" presetID="22" presetClass="entr" presetSubtype="4" fill="hold" grpId="0" nodeType="after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4" fill="hold" grpId="0" nodeType="withEffect">
                                  <p:stCondLst>
                                    <p:cond delay="125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3850"/>
                            </p:stCondLst>
                            <p:childTnLst>
                              <p:par>
                                <p:cTn id="27" presetID="2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par>
                          <p:cTn id="30" fill="hold">
                            <p:stCondLst>
                              <p:cond delay="435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4850"/>
                            </p:stCondLst>
                            <p:childTnLst>
                              <p:par>
                                <p:cTn id="35" presetID="22" presetClass="entr" presetSubtype="2"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3"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ur project 01">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62249" y="-45"/>
            <a:ext cx="6881750" cy="3493008"/>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1781298 w 6881750"/>
              <a:gd name="connsiteY0" fmla="*/ 0 h 3498895"/>
              <a:gd name="connsiteX1" fmla="*/ 6881750 w 6881750"/>
              <a:gd name="connsiteY1" fmla="*/ 45 h 3498895"/>
              <a:gd name="connsiteX2" fmla="*/ 6881750 w 6881750"/>
              <a:gd name="connsiteY2" fmla="*/ 3498895 h 3498895"/>
              <a:gd name="connsiteX3" fmla="*/ 0 w 6881750"/>
              <a:gd name="connsiteY3" fmla="*/ 3498895 h 3498895"/>
              <a:gd name="connsiteX4" fmla="*/ 1781298 w 6881750"/>
              <a:gd name="connsiteY4" fmla="*/ 0 h 349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750" h="3498895">
                <a:moveTo>
                  <a:pt x="1781298" y="0"/>
                </a:moveTo>
                <a:lnTo>
                  <a:pt x="6881750" y="45"/>
                </a:lnTo>
                <a:lnTo>
                  <a:pt x="6881750" y="3498895"/>
                </a:lnTo>
                <a:lnTo>
                  <a:pt x="0" y="3498895"/>
                </a:lnTo>
                <a:lnTo>
                  <a:pt x="1781298" y="0"/>
                </a:lnTo>
                <a:close/>
              </a:path>
            </a:pathLst>
          </a:custGeom>
          <a:solidFill>
            <a:srgbClr val="FFB9B9"/>
          </a:solidFill>
        </p:spPr>
        <p:txBody>
          <a:bodyPr anchor="t"/>
          <a:lstStyle>
            <a:lvl1pPr marL="177800" indent="-177800" algn="r">
              <a:tabLst>
                <a:tab pos="177800" algn="l"/>
              </a:tabLst>
              <a:defRPr sz="1200"/>
            </a:lvl1pPr>
          </a:lstStyle>
          <a:p>
            <a:endParaRPr lang="en-US" dirty="0"/>
          </a:p>
        </p:txBody>
      </p:sp>
      <p:sp>
        <p:nvSpPr>
          <p:cNvPr id="5" name="Rectangle 4"/>
          <p:cNvSpPr/>
          <p:nvPr userDrawn="1"/>
        </p:nvSpPr>
        <p:spPr>
          <a:xfrm>
            <a:off x="-10632" y="0"/>
            <a:ext cx="3995928" cy="3492814"/>
          </a:xfrm>
          <a:custGeom>
            <a:avLst/>
            <a:gdLst>
              <a:gd name="connsiteX0" fmla="*/ 0 w 3048000"/>
              <a:gd name="connsiteY0" fmla="*/ 0 h 3486150"/>
              <a:gd name="connsiteX1" fmla="*/ 3048000 w 3048000"/>
              <a:gd name="connsiteY1" fmla="*/ 0 h 3486150"/>
              <a:gd name="connsiteX2" fmla="*/ 3048000 w 3048000"/>
              <a:gd name="connsiteY2" fmla="*/ 3486150 h 3486150"/>
              <a:gd name="connsiteX3" fmla="*/ 0 w 3048000"/>
              <a:gd name="connsiteY3" fmla="*/ 3486150 h 3486150"/>
              <a:gd name="connsiteX4" fmla="*/ 0 w 3048000"/>
              <a:gd name="connsiteY4" fmla="*/ 0 h 3486150"/>
              <a:gd name="connsiteX0" fmla="*/ 0 w 3974275"/>
              <a:gd name="connsiteY0" fmla="*/ 11876 h 3498026"/>
              <a:gd name="connsiteX1" fmla="*/ 3974275 w 3974275"/>
              <a:gd name="connsiteY1" fmla="*/ 0 h 3498026"/>
              <a:gd name="connsiteX2" fmla="*/ 3048000 w 3974275"/>
              <a:gd name="connsiteY2" fmla="*/ 3498026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21724 w 3974275"/>
              <a:gd name="connsiteY2" fmla="*/ 3474275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92976 w 3974275"/>
              <a:gd name="connsiteY2" fmla="*/ 3486150 h 3498026"/>
              <a:gd name="connsiteX3" fmla="*/ 0 w 3974275"/>
              <a:gd name="connsiteY3" fmla="*/ 3498026 h 3498026"/>
              <a:gd name="connsiteX4" fmla="*/ 0 w 3974275"/>
              <a:gd name="connsiteY4" fmla="*/ 11876 h 3498026"/>
              <a:gd name="connsiteX0" fmla="*/ 11876 w 3986151"/>
              <a:gd name="connsiteY0" fmla="*/ 11876 h 3521777"/>
              <a:gd name="connsiteX1" fmla="*/ 3986151 w 3986151"/>
              <a:gd name="connsiteY1" fmla="*/ 0 h 3521777"/>
              <a:gd name="connsiteX2" fmla="*/ 2204852 w 3986151"/>
              <a:gd name="connsiteY2" fmla="*/ 3486150 h 3521777"/>
              <a:gd name="connsiteX3" fmla="*/ 0 w 3986151"/>
              <a:gd name="connsiteY3" fmla="*/ 3521777 h 3521777"/>
              <a:gd name="connsiteX4" fmla="*/ 11876 w 3986151"/>
              <a:gd name="connsiteY4" fmla="*/ 11876 h 3521777"/>
              <a:gd name="connsiteX0" fmla="*/ 1143 w 3975418"/>
              <a:gd name="connsiteY0" fmla="*/ 11876 h 3509902"/>
              <a:gd name="connsiteX1" fmla="*/ 3975418 w 3975418"/>
              <a:gd name="connsiteY1" fmla="*/ 0 h 3509902"/>
              <a:gd name="connsiteX2" fmla="*/ 2194119 w 3975418"/>
              <a:gd name="connsiteY2" fmla="*/ 3486150 h 3509902"/>
              <a:gd name="connsiteX3" fmla="*/ 1143 w 3975418"/>
              <a:gd name="connsiteY3" fmla="*/ 3509902 h 3509902"/>
              <a:gd name="connsiteX4" fmla="*/ 1143 w 3975418"/>
              <a:gd name="connsiteY4" fmla="*/ 11876 h 3509902"/>
              <a:gd name="connsiteX0" fmla="*/ 1143 w 3975418"/>
              <a:gd name="connsiteY0" fmla="*/ 11876 h 3509902"/>
              <a:gd name="connsiteX1" fmla="*/ 3975418 w 3975418"/>
              <a:gd name="connsiteY1" fmla="*/ 0 h 3509902"/>
              <a:gd name="connsiteX2" fmla="*/ 2194119 w 3975418"/>
              <a:gd name="connsiteY2" fmla="*/ 3486150 h 3509902"/>
              <a:gd name="connsiteX3" fmla="*/ 24893 w 3975418"/>
              <a:gd name="connsiteY3" fmla="*/ 3491345 h 3509902"/>
              <a:gd name="connsiteX4" fmla="*/ 1143 w 3975418"/>
              <a:gd name="connsiteY4" fmla="*/ 3509902 h 3509902"/>
              <a:gd name="connsiteX5" fmla="*/ 1143 w 3975418"/>
              <a:gd name="connsiteY5" fmla="*/ 11876 h 3509902"/>
              <a:gd name="connsiteX0" fmla="*/ 1143 w 3607283"/>
              <a:gd name="connsiteY0" fmla="*/ 23751 h 3521777"/>
              <a:gd name="connsiteX1" fmla="*/ 3607283 w 3607283"/>
              <a:gd name="connsiteY1" fmla="*/ 0 h 3521777"/>
              <a:gd name="connsiteX2" fmla="*/ 2194119 w 3607283"/>
              <a:gd name="connsiteY2" fmla="*/ 3498025 h 3521777"/>
              <a:gd name="connsiteX3" fmla="*/ 24893 w 3607283"/>
              <a:gd name="connsiteY3" fmla="*/ 3503220 h 3521777"/>
              <a:gd name="connsiteX4" fmla="*/ 1143 w 3607283"/>
              <a:gd name="connsiteY4" fmla="*/ 3521777 h 3521777"/>
              <a:gd name="connsiteX5" fmla="*/ 1143 w 3607283"/>
              <a:gd name="connsiteY5" fmla="*/ 23751 h 3521777"/>
              <a:gd name="connsiteX0" fmla="*/ 1143 w 3975418"/>
              <a:gd name="connsiteY0" fmla="*/ 23751 h 3521777"/>
              <a:gd name="connsiteX1" fmla="*/ 3975418 w 3975418"/>
              <a:gd name="connsiteY1" fmla="*/ 0 h 3521777"/>
              <a:gd name="connsiteX2" fmla="*/ 2194119 w 3975418"/>
              <a:gd name="connsiteY2" fmla="*/ 3498025 h 3521777"/>
              <a:gd name="connsiteX3" fmla="*/ 24893 w 3975418"/>
              <a:gd name="connsiteY3" fmla="*/ 3503220 h 3521777"/>
              <a:gd name="connsiteX4" fmla="*/ 1143 w 3975418"/>
              <a:gd name="connsiteY4" fmla="*/ 3521777 h 3521777"/>
              <a:gd name="connsiteX5" fmla="*/ 1143 w 3975418"/>
              <a:gd name="connsiteY5" fmla="*/ 23751 h 3521777"/>
              <a:gd name="connsiteX0" fmla="*/ 1143 w 3975418"/>
              <a:gd name="connsiteY0" fmla="*/ 0 h 3498026"/>
              <a:gd name="connsiteX1" fmla="*/ 3975418 w 3975418"/>
              <a:gd name="connsiteY1" fmla="*/ 0 h 3498026"/>
              <a:gd name="connsiteX2" fmla="*/ 2194119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143 w 3975418"/>
              <a:gd name="connsiteY0" fmla="*/ 0 h 3498026"/>
              <a:gd name="connsiteX1" fmla="*/ 3975418 w 3975418"/>
              <a:gd name="connsiteY1" fmla="*/ 0 h 3498026"/>
              <a:gd name="connsiteX2" fmla="*/ 2205995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0633 w 3984908"/>
              <a:gd name="connsiteY0" fmla="*/ 0 h 3480996"/>
              <a:gd name="connsiteX1" fmla="*/ 3984908 w 3984908"/>
              <a:gd name="connsiteY1" fmla="*/ 0 h 3480996"/>
              <a:gd name="connsiteX2" fmla="*/ 2215485 w 3984908"/>
              <a:gd name="connsiteY2" fmla="*/ 3474274 h 3480996"/>
              <a:gd name="connsiteX3" fmla="*/ 34383 w 3984908"/>
              <a:gd name="connsiteY3" fmla="*/ 3479469 h 3480996"/>
              <a:gd name="connsiteX4" fmla="*/ 0 w 3984908"/>
              <a:gd name="connsiteY4" fmla="*/ 3476833 h 3480996"/>
              <a:gd name="connsiteX5" fmla="*/ 10633 w 3984908"/>
              <a:gd name="connsiteY5" fmla="*/ 0 h 34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4908" h="3480996">
                <a:moveTo>
                  <a:pt x="10633" y="0"/>
                </a:moveTo>
                <a:lnTo>
                  <a:pt x="3984908" y="0"/>
                </a:lnTo>
                <a:lnTo>
                  <a:pt x="2215485" y="3474274"/>
                </a:lnTo>
                <a:cubicBezTo>
                  <a:pt x="1496368" y="3483923"/>
                  <a:pt x="753500" y="3469820"/>
                  <a:pt x="34383" y="3479469"/>
                </a:cubicBezTo>
                <a:cubicBezTo>
                  <a:pt x="26466" y="3485655"/>
                  <a:pt x="7917" y="3470647"/>
                  <a:pt x="0" y="3476833"/>
                </a:cubicBezTo>
                <a:cubicBezTo>
                  <a:pt x="3959" y="2306866"/>
                  <a:pt x="6674" y="1169967"/>
                  <a:pt x="10633"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6"/>
          <p:cNvSpPr>
            <a:spLocks noGrp="1"/>
          </p:cNvSpPr>
          <p:nvPr>
            <p:ph type="pic" sz="quarter" idx="12"/>
          </p:nvPr>
        </p:nvSpPr>
        <p:spPr>
          <a:xfrm>
            <a:off x="6217920" y="3538728"/>
            <a:ext cx="2939563" cy="92295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2915392"/>
              <a:gd name="connsiteY0" fmla="*/ 0 h 3435533"/>
              <a:gd name="connsiteX1" fmla="*/ 2915392 w 2915392"/>
              <a:gd name="connsiteY1" fmla="*/ 39567 h 3435533"/>
              <a:gd name="connsiteX2" fmla="*/ 2903517 w 2915392"/>
              <a:gd name="connsiteY2" fmla="*/ 3435533 h 3435533"/>
              <a:gd name="connsiteX3" fmla="*/ 0 w 2915392"/>
              <a:gd name="connsiteY3" fmla="*/ 3435533 h 3435533"/>
              <a:gd name="connsiteX4" fmla="*/ 403761 w 2915392"/>
              <a:gd name="connsiteY4" fmla="*/ 0 h 3435533"/>
              <a:gd name="connsiteX0" fmla="*/ 403761 w 2915392"/>
              <a:gd name="connsiteY0" fmla="*/ 11873 h 3447406"/>
              <a:gd name="connsiteX1" fmla="*/ 2915392 w 2915392"/>
              <a:gd name="connsiteY1" fmla="*/ 0 h 3447406"/>
              <a:gd name="connsiteX2" fmla="*/ 2903517 w 2915392"/>
              <a:gd name="connsiteY2" fmla="*/ 3447406 h 3447406"/>
              <a:gd name="connsiteX3" fmla="*/ 0 w 2915392"/>
              <a:gd name="connsiteY3" fmla="*/ 3447406 h 3447406"/>
              <a:gd name="connsiteX4" fmla="*/ 403761 w 2915392"/>
              <a:gd name="connsiteY4" fmla="*/ 11873 h 3447406"/>
              <a:gd name="connsiteX0" fmla="*/ 403761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403761 w 2904659"/>
              <a:gd name="connsiteY4" fmla="*/ 11873 h 3447406"/>
              <a:gd name="connsiteX0" fmla="*/ 391885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391885 w 2904659"/>
              <a:gd name="connsiteY4" fmla="*/ 11873 h 3447406"/>
              <a:gd name="connsiteX0" fmla="*/ 384570 w 2904659"/>
              <a:gd name="connsiteY0" fmla="*/ 0 h 3462761"/>
              <a:gd name="connsiteX1" fmla="*/ 2903517 w 2904659"/>
              <a:gd name="connsiteY1" fmla="*/ 15355 h 3462761"/>
              <a:gd name="connsiteX2" fmla="*/ 2903517 w 2904659"/>
              <a:gd name="connsiteY2" fmla="*/ 3462761 h 3462761"/>
              <a:gd name="connsiteX3" fmla="*/ 0 w 2904659"/>
              <a:gd name="connsiteY3" fmla="*/ 3462761 h 3462761"/>
              <a:gd name="connsiteX4" fmla="*/ 384570 w 2904659"/>
              <a:gd name="connsiteY4" fmla="*/ 0 h 3462761"/>
              <a:gd name="connsiteX0" fmla="*/ 391885 w 2911974"/>
              <a:gd name="connsiteY0" fmla="*/ 0 h 3462761"/>
              <a:gd name="connsiteX1" fmla="*/ 2910832 w 2911974"/>
              <a:gd name="connsiteY1" fmla="*/ 15355 h 3462761"/>
              <a:gd name="connsiteX2" fmla="*/ 2910832 w 2911974"/>
              <a:gd name="connsiteY2" fmla="*/ 3462761 h 3462761"/>
              <a:gd name="connsiteX3" fmla="*/ 0 w 2911974"/>
              <a:gd name="connsiteY3" fmla="*/ 3435532 h 3462761"/>
              <a:gd name="connsiteX4" fmla="*/ 391885 w 2911974"/>
              <a:gd name="connsiteY4" fmla="*/ 0 h 3462761"/>
              <a:gd name="connsiteX0" fmla="*/ 391885 w 2911974"/>
              <a:gd name="connsiteY0" fmla="*/ 0 h 3435532"/>
              <a:gd name="connsiteX1" fmla="*/ 2910832 w 2911974"/>
              <a:gd name="connsiteY1" fmla="*/ 15355 h 3435532"/>
              <a:gd name="connsiteX2" fmla="*/ 2910832 w 2911974"/>
              <a:gd name="connsiteY2" fmla="*/ 3435529 h 3435532"/>
              <a:gd name="connsiteX3" fmla="*/ 0 w 2911974"/>
              <a:gd name="connsiteY3" fmla="*/ 3435532 h 3435532"/>
              <a:gd name="connsiteX4" fmla="*/ 391885 w 2911974"/>
              <a:gd name="connsiteY4" fmla="*/ 0 h 3435532"/>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25392"/>
              <a:gd name="connsiteY0" fmla="*/ 0 h 3435532"/>
              <a:gd name="connsiteX1" fmla="*/ 2925392 w 2925392"/>
              <a:gd name="connsiteY1" fmla="*/ 15355 h 3435532"/>
              <a:gd name="connsiteX2" fmla="*/ 2910832 w 2925392"/>
              <a:gd name="connsiteY2" fmla="*/ 3435529 h 3435532"/>
              <a:gd name="connsiteX3" fmla="*/ 0 w 2925392"/>
              <a:gd name="connsiteY3" fmla="*/ 3435532 h 3435532"/>
              <a:gd name="connsiteX4" fmla="*/ 391885 w 2925392"/>
              <a:gd name="connsiteY4" fmla="*/ 0 h 3435532"/>
              <a:gd name="connsiteX0" fmla="*/ 391885 w 2925392"/>
              <a:gd name="connsiteY0" fmla="*/ 0 h 3435532"/>
              <a:gd name="connsiteX1" fmla="*/ 2925392 w 2925392"/>
              <a:gd name="connsiteY1" fmla="*/ 15355 h 3435532"/>
              <a:gd name="connsiteX2" fmla="*/ 2922650 w 2925392"/>
              <a:gd name="connsiteY2" fmla="*/ 3435528 h 3435532"/>
              <a:gd name="connsiteX3" fmla="*/ 0 w 2925392"/>
              <a:gd name="connsiteY3" fmla="*/ 3435532 h 3435532"/>
              <a:gd name="connsiteX4" fmla="*/ 391885 w 2925392"/>
              <a:gd name="connsiteY4" fmla="*/ 0 h 343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392" h="3435532">
                <a:moveTo>
                  <a:pt x="391885" y="0"/>
                </a:moveTo>
                <a:lnTo>
                  <a:pt x="2925392" y="15355"/>
                </a:lnTo>
                <a:cubicBezTo>
                  <a:pt x="2921434" y="1147344"/>
                  <a:pt x="2926608" y="2303539"/>
                  <a:pt x="2922650" y="3435528"/>
                </a:cubicBezTo>
                <a:lnTo>
                  <a:pt x="0" y="3435532"/>
                </a:lnTo>
                <a:lnTo>
                  <a:pt x="391885" y="0"/>
                </a:lnTo>
                <a:close/>
              </a:path>
            </a:pathLst>
          </a:custGeom>
          <a:solidFill>
            <a:srgbClr val="FFD1D1"/>
          </a:solidFill>
        </p:spPr>
        <p:txBody>
          <a:bodyPr anchor="t"/>
          <a:lstStyle>
            <a:lvl1pPr marL="177800" indent="-177800" algn="r">
              <a:defRPr sz="1200"/>
            </a:lvl1pPr>
          </a:lstStyle>
          <a:p>
            <a:endParaRPr lang="en-US" dirty="0"/>
          </a:p>
        </p:txBody>
      </p:sp>
      <p:sp>
        <p:nvSpPr>
          <p:cNvPr id="9" name="Picture Placeholder 6"/>
          <p:cNvSpPr>
            <a:spLocks noGrp="1"/>
          </p:cNvSpPr>
          <p:nvPr>
            <p:ph type="pic" sz="quarter" idx="13"/>
          </p:nvPr>
        </p:nvSpPr>
        <p:spPr>
          <a:xfrm>
            <a:off x="4398264" y="3538728"/>
            <a:ext cx="2157984" cy="922955"/>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03757 w 3295402"/>
              <a:gd name="connsiteY0" fmla="*/ 11878 h 3447406"/>
              <a:gd name="connsiteX1" fmla="*/ 3295402 w 3295402"/>
              <a:gd name="connsiteY1" fmla="*/ 0 h 3447406"/>
              <a:gd name="connsiteX2" fmla="*/ 2685339 w 3295402"/>
              <a:gd name="connsiteY2" fmla="*/ 3447406 h 3447406"/>
              <a:gd name="connsiteX3" fmla="*/ 0 w 3295402"/>
              <a:gd name="connsiteY3" fmla="*/ 3447406 h 3447406"/>
              <a:gd name="connsiteX4" fmla="*/ 603757 w 3295402"/>
              <a:gd name="connsiteY4" fmla="*/ 11878 h 3447406"/>
              <a:gd name="connsiteX0" fmla="*/ 603757 w 3295402"/>
              <a:gd name="connsiteY0" fmla="*/ 0 h 3435528"/>
              <a:gd name="connsiteX1" fmla="*/ 3295402 w 3295402"/>
              <a:gd name="connsiteY1" fmla="*/ 27701 h 3435528"/>
              <a:gd name="connsiteX2" fmla="*/ 2685339 w 3295402"/>
              <a:gd name="connsiteY2" fmla="*/ 3435528 h 3435528"/>
              <a:gd name="connsiteX3" fmla="*/ 0 w 3295402"/>
              <a:gd name="connsiteY3" fmla="*/ 3435528 h 3435528"/>
              <a:gd name="connsiteX4" fmla="*/ 603757 w 3295402"/>
              <a:gd name="connsiteY4" fmla="*/ 0 h 3435528"/>
              <a:gd name="connsiteX0" fmla="*/ 603757 w 3295402"/>
              <a:gd name="connsiteY0" fmla="*/ 0 h 3435528"/>
              <a:gd name="connsiteX1" fmla="*/ 3295402 w 3295402"/>
              <a:gd name="connsiteY1" fmla="*/ 473 h 3435528"/>
              <a:gd name="connsiteX2" fmla="*/ 2685339 w 3295402"/>
              <a:gd name="connsiteY2" fmla="*/ 3435528 h 3435528"/>
              <a:gd name="connsiteX3" fmla="*/ 0 w 3295402"/>
              <a:gd name="connsiteY3" fmla="*/ 3435528 h 3435528"/>
              <a:gd name="connsiteX4" fmla="*/ 603757 w 3295402"/>
              <a:gd name="connsiteY4" fmla="*/ 0 h 34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402" h="3435528">
                <a:moveTo>
                  <a:pt x="603757" y="0"/>
                </a:moveTo>
                <a:lnTo>
                  <a:pt x="3295402" y="473"/>
                </a:lnTo>
                <a:lnTo>
                  <a:pt x="2685339" y="3435528"/>
                </a:lnTo>
                <a:lnTo>
                  <a:pt x="0" y="3435528"/>
                </a:lnTo>
                <a:lnTo>
                  <a:pt x="603757" y="0"/>
                </a:lnTo>
                <a:close/>
              </a:path>
            </a:pathLst>
          </a:custGeom>
          <a:solidFill>
            <a:srgbClr val="FFD1D1"/>
          </a:solidFill>
        </p:spPr>
        <p:txBody>
          <a:bodyPr anchor="t"/>
          <a:lstStyle>
            <a:lvl1pPr marL="177800" indent="-177800" algn="ctr">
              <a:defRPr sz="1200"/>
            </a:lvl1pPr>
          </a:lstStyle>
          <a:p>
            <a:endParaRPr lang="en-US" dirty="0"/>
          </a:p>
        </p:txBody>
      </p:sp>
      <p:sp>
        <p:nvSpPr>
          <p:cNvPr id="10" name="Picture Placeholder 6"/>
          <p:cNvSpPr>
            <a:spLocks noGrp="1"/>
          </p:cNvSpPr>
          <p:nvPr>
            <p:ph type="pic" sz="quarter" idx="14"/>
          </p:nvPr>
        </p:nvSpPr>
        <p:spPr>
          <a:xfrm>
            <a:off x="1765005" y="3538728"/>
            <a:ext cx="2967312" cy="92614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87511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47077 w 3295402"/>
              <a:gd name="connsiteY2" fmla="*/ 3486972 h 3486972"/>
              <a:gd name="connsiteX3" fmla="*/ 0 w 3295402"/>
              <a:gd name="connsiteY3" fmla="*/ 3486972 h 3486972"/>
              <a:gd name="connsiteX4" fmla="*/ 640121 w 3295402"/>
              <a:gd name="connsiteY4" fmla="*/ 0 h 3486972"/>
              <a:gd name="connsiteX0" fmla="*/ 437949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37949 w 3295402"/>
              <a:gd name="connsiteY4" fmla="*/ 11878 h 3447406"/>
              <a:gd name="connsiteX0" fmla="*/ 474151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74151 w 3295402"/>
              <a:gd name="connsiteY4" fmla="*/ 11878 h 3447406"/>
              <a:gd name="connsiteX0" fmla="*/ 546556 w 3367807"/>
              <a:gd name="connsiteY0" fmla="*/ 11878 h 3486982"/>
              <a:gd name="connsiteX1" fmla="*/ 3367807 w 3367807"/>
              <a:gd name="connsiteY1" fmla="*/ 0 h 3486982"/>
              <a:gd name="connsiteX2" fmla="*/ 2919482 w 3367807"/>
              <a:gd name="connsiteY2" fmla="*/ 3447406 h 3486982"/>
              <a:gd name="connsiteX3" fmla="*/ 0 w 3367807"/>
              <a:gd name="connsiteY3" fmla="*/ 3486982 h 3486982"/>
              <a:gd name="connsiteX4" fmla="*/ 546556 w 3367807"/>
              <a:gd name="connsiteY4" fmla="*/ 11878 h 3486982"/>
              <a:gd name="connsiteX0" fmla="*/ 546556 w 3367807"/>
              <a:gd name="connsiteY0" fmla="*/ 11878 h 3447406"/>
              <a:gd name="connsiteX1" fmla="*/ 3367807 w 3367807"/>
              <a:gd name="connsiteY1" fmla="*/ 0 h 3447406"/>
              <a:gd name="connsiteX2" fmla="*/ 2919482 w 3367807"/>
              <a:gd name="connsiteY2" fmla="*/ 3447406 h 3447406"/>
              <a:gd name="connsiteX3" fmla="*/ 0 w 3367807"/>
              <a:gd name="connsiteY3" fmla="*/ 3447403 h 3447406"/>
              <a:gd name="connsiteX4" fmla="*/ 546556 w 3367807"/>
              <a:gd name="connsiteY4" fmla="*/ 11878 h 344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07" h="3447406">
                <a:moveTo>
                  <a:pt x="546556" y="11878"/>
                </a:moveTo>
                <a:lnTo>
                  <a:pt x="3367807" y="0"/>
                </a:lnTo>
                <a:lnTo>
                  <a:pt x="2919482" y="3447406"/>
                </a:lnTo>
                <a:lnTo>
                  <a:pt x="0" y="3447403"/>
                </a:lnTo>
                <a:lnTo>
                  <a:pt x="546556" y="11878"/>
                </a:lnTo>
                <a:close/>
              </a:path>
            </a:pathLst>
          </a:custGeom>
          <a:solidFill>
            <a:srgbClr val="FFD1D1"/>
          </a:solidFill>
        </p:spPr>
        <p:txBody>
          <a:bodyPr anchor="t"/>
          <a:lstStyle>
            <a:lvl1pPr marL="177800" indent="-177800" algn="ctr">
              <a:defRPr sz="1200"/>
            </a:lvl1pPr>
          </a:lstStyle>
          <a:p>
            <a:endParaRPr lang="en-US" dirty="0"/>
          </a:p>
        </p:txBody>
      </p:sp>
      <p:sp>
        <p:nvSpPr>
          <p:cNvPr id="13" name="Parallelogram 12"/>
          <p:cNvSpPr/>
          <p:nvPr userDrawn="1"/>
        </p:nvSpPr>
        <p:spPr>
          <a:xfrm>
            <a:off x="530352" y="1420800"/>
            <a:ext cx="2744122" cy="1058850"/>
          </a:xfrm>
          <a:custGeom>
            <a:avLst/>
            <a:gdLst>
              <a:gd name="connsiteX0" fmla="*/ 0 w 2819400"/>
              <a:gd name="connsiteY0" fmla="*/ 1728107 h 1728107"/>
              <a:gd name="connsiteX1" fmla="*/ 382015 w 2819400"/>
              <a:gd name="connsiteY1" fmla="*/ 0 h 1728107"/>
              <a:gd name="connsiteX2" fmla="*/ 2819400 w 2819400"/>
              <a:gd name="connsiteY2" fmla="*/ 0 h 1728107"/>
              <a:gd name="connsiteX3" fmla="*/ 2437385 w 2819400"/>
              <a:gd name="connsiteY3" fmla="*/ 1728107 h 1728107"/>
              <a:gd name="connsiteX4" fmla="*/ 0 w 2819400"/>
              <a:gd name="connsiteY4" fmla="*/ 1728107 h 1728107"/>
              <a:gd name="connsiteX0" fmla="*/ 0 w 2819400"/>
              <a:gd name="connsiteY0" fmla="*/ 1728107 h 1728107"/>
              <a:gd name="connsiteX1" fmla="*/ 382015 w 2819400"/>
              <a:gd name="connsiteY1" fmla="*/ 0 h 1728107"/>
              <a:gd name="connsiteX2" fmla="*/ 2819400 w 2819400"/>
              <a:gd name="connsiteY2" fmla="*/ 0 h 1728107"/>
              <a:gd name="connsiteX3" fmla="*/ 1914871 w 2819400"/>
              <a:gd name="connsiteY3" fmla="*/ 1716232 h 1728107"/>
              <a:gd name="connsiteX4" fmla="*/ 0 w 2819400"/>
              <a:gd name="connsiteY4" fmla="*/ 1728107 h 1728107"/>
              <a:gd name="connsiteX0" fmla="*/ 0 w 2736273"/>
              <a:gd name="connsiteY0" fmla="*/ 1728107 h 1728107"/>
              <a:gd name="connsiteX1" fmla="*/ 382015 w 2736273"/>
              <a:gd name="connsiteY1" fmla="*/ 0 h 1728107"/>
              <a:gd name="connsiteX2" fmla="*/ 2736273 w 2736273"/>
              <a:gd name="connsiteY2" fmla="*/ 0 h 1728107"/>
              <a:gd name="connsiteX3" fmla="*/ 1914871 w 2736273"/>
              <a:gd name="connsiteY3" fmla="*/ 1716232 h 1728107"/>
              <a:gd name="connsiteX4" fmla="*/ 0 w 2736273"/>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914871 w 2760024"/>
              <a:gd name="connsiteY3" fmla="*/ 1716232 h 1728107"/>
              <a:gd name="connsiteX4" fmla="*/ 0 w 2760024"/>
              <a:gd name="connsiteY4" fmla="*/ 1728107 h 1728107"/>
              <a:gd name="connsiteX0" fmla="*/ 0 w 2760024"/>
              <a:gd name="connsiteY0" fmla="*/ 1728107 h 1739982"/>
              <a:gd name="connsiteX1" fmla="*/ 382015 w 2760024"/>
              <a:gd name="connsiteY1" fmla="*/ 0 h 1739982"/>
              <a:gd name="connsiteX2" fmla="*/ 2760024 w 2760024"/>
              <a:gd name="connsiteY2" fmla="*/ 0 h 1739982"/>
              <a:gd name="connsiteX3" fmla="*/ 1891120 w 2760024"/>
              <a:gd name="connsiteY3" fmla="*/ 1739982 h 1739982"/>
              <a:gd name="connsiteX4" fmla="*/ 0 w 2760024"/>
              <a:gd name="connsiteY4" fmla="*/ 1728107 h 1739982"/>
              <a:gd name="connsiteX0" fmla="*/ 0 w 2760024"/>
              <a:gd name="connsiteY0" fmla="*/ 1728107 h 1728107"/>
              <a:gd name="connsiteX1" fmla="*/ 382015 w 2760024"/>
              <a:gd name="connsiteY1" fmla="*/ 0 h 1728107"/>
              <a:gd name="connsiteX2" fmla="*/ 2760024 w 2760024"/>
              <a:gd name="connsiteY2" fmla="*/ 0 h 1728107"/>
              <a:gd name="connsiteX3" fmla="*/ 1891120 w 2760024"/>
              <a:gd name="connsiteY3" fmla="*/ 1716231 h 1728107"/>
              <a:gd name="connsiteX4" fmla="*/ 0 w 2760024"/>
              <a:gd name="connsiteY4" fmla="*/ 1728107 h 1728107"/>
              <a:gd name="connsiteX0" fmla="*/ 0 w 2760024"/>
              <a:gd name="connsiteY0" fmla="*/ 1728107 h 1739981"/>
              <a:gd name="connsiteX1" fmla="*/ 382015 w 2760024"/>
              <a:gd name="connsiteY1" fmla="*/ 0 h 1739981"/>
              <a:gd name="connsiteX2" fmla="*/ 2760024 w 2760024"/>
              <a:gd name="connsiteY2" fmla="*/ 0 h 1739981"/>
              <a:gd name="connsiteX3" fmla="*/ 1879245 w 2760024"/>
              <a:gd name="connsiteY3" fmla="*/ 1739981 h 1739981"/>
              <a:gd name="connsiteX4" fmla="*/ 0 w 2760024"/>
              <a:gd name="connsiteY4" fmla="*/ 1728107 h 1739981"/>
              <a:gd name="connsiteX0" fmla="*/ 0 w 2760024"/>
              <a:gd name="connsiteY0" fmla="*/ 1728107 h 1728107"/>
              <a:gd name="connsiteX1" fmla="*/ 382015 w 2760024"/>
              <a:gd name="connsiteY1" fmla="*/ 0 h 1728107"/>
              <a:gd name="connsiteX2" fmla="*/ 2760024 w 2760024"/>
              <a:gd name="connsiteY2" fmla="*/ 0 h 1728107"/>
              <a:gd name="connsiteX3" fmla="*/ 185549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87924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11753 w 2760024"/>
              <a:gd name="connsiteY3" fmla="*/ 1708869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80134 w 2760024"/>
              <a:gd name="connsiteY1" fmla="*/ 19238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68259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643272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536394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02347 h 1708869"/>
              <a:gd name="connsiteX1" fmla="*/ 536394 w 2760024"/>
              <a:gd name="connsiteY1" fmla="*/ 2 h 1708869"/>
              <a:gd name="connsiteX2" fmla="*/ 2760024 w 2760024"/>
              <a:gd name="connsiteY2" fmla="*/ 0 h 1708869"/>
              <a:gd name="connsiteX3" fmla="*/ 2223629 w 2760024"/>
              <a:gd name="connsiteY3" fmla="*/ 1708869 h 1708869"/>
              <a:gd name="connsiteX4" fmla="*/ 0 w 2760024"/>
              <a:gd name="connsiteY4" fmla="*/ 1702347 h 1708869"/>
              <a:gd name="connsiteX0" fmla="*/ 0 w 2752073"/>
              <a:gd name="connsiteY0" fmla="*/ 1689467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689467 h 1708869"/>
              <a:gd name="connsiteX0" fmla="*/ 0 w 2767976"/>
              <a:gd name="connsiteY0" fmla="*/ 1702347 h 1708869"/>
              <a:gd name="connsiteX1" fmla="*/ 544346 w 2767976"/>
              <a:gd name="connsiteY1" fmla="*/ 2 h 1708869"/>
              <a:gd name="connsiteX2" fmla="*/ 2767976 w 2767976"/>
              <a:gd name="connsiteY2" fmla="*/ 0 h 1708869"/>
              <a:gd name="connsiteX3" fmla="*/ 2231581 w 2767976"/>
              <a:gd name="connsiteY3" fmla="*/ 1708869 h 1708869"/>
              <a:gd name="connsiteX4" fmla="*/ 0 w 2767976"/>
              <a:gd name="connsiteY4" fmla="*/ 1702347 h 1708869"/>
              <a:gd name="connsiteX0" fmla="*/ 0 w 2783878"/>
              <a:gd name="connsiteY0" fmla="*/ 1728109 h 1728109"/>
              <a:gd name="connsiteX1" fmla="*/ 560248 w 2783878"/>
              <a:gd name="connsiteY1" fmla="*/ 2 h 1728109"/>
              <a:gd name="connsiteX2" fmla="*/ 2783878 w 2783878"/>
              <a:gd name="connsiteY2" fmla="*/ 0 h 1728109"/>
              <a:gd name="connsiteX3" fmla="*/ 2247483 w 2783878"/>
              <a:gd name="connsiteY3" fmla="*/ 1708869 h 1728109"/>
              <a:gd name="connsiteX4" fmla="*/ 0 w 2783878"/>
              <a:gd name="connsiteY4" fmla="*/ 1728109 h 1728109"/>
              <a:gd name="connsiteX0" fmla="*/ 0 w 2775927"/>
              <a:gd name="connsiteY0" fmla="*/ 1702348 h 1708869"/>
              <a:gd name="connsiteX1" fmla="*/ 552297 w 2775927"/>
              <a:gd name="connsiteY1" fmla="*/ 2 h 1708869"/>
              <a:gd name="connsiteX2" fmla="*/ 2775927 w 2775927"/>
              <a:gd name="connsiteY2" fmla="*/ 0 h 1708869"/>
              <a:gd name="connsiteX3" fmla="*/ 2239532 w 2775927"/>
              <a:gd name="connsiteY3" fmla="*/ 1708869 h 1708869"/>
              <a:gd name="connsiteX4" fmla="*/ 0 w 2775927"/>
              <a:gd name="connsiteY4" fmla="*/ 1702348 h 1708869"/>
              <a:gd name="connsiteX0" fmla="*/ 0 w 2783878"/>
              <a:gd name="connsiteY0" fmla="*/ 1728110 h 1728110"/>
              <a:gd name="connsiteX1" fmla="*/ 560248 w 2783878"/>
              <a:gd name="connsiteY1" fmla="*/ 2 h 1728110"/>
              <a:gd name="connsiteX2" fmla="*/ 2783878 w 2783878"/>
              <a:gd name="connsiteY2" fmla="*/ 0 h 1728110"/>
              <a:gd name="connsiteX3" fmla="*/ 2247483 w 2783878"/>
              <a:gd name="connsiteY3" fmla="*/ 1708869 h 1728110"/>
              <a:gd name="connsiteX4" fmla="*/ 0 w 2783878"/>
              <a:gd name="connsiteY4" fmla="*/ 1728110 h 1728110"/>
              <a:gd name="connsiteX0" fmla="*/ 0 w 2760024"/>
              <a:gd name="connsiteY0" fmla="*/ 1728110 h 1728110"/>
              <a:gd name="connsiteX1" fmla="*/ 536394 w 2760024"/>
              <a:gd name="connsiteY1" fmla="*/ 2 h 1728110"/>
              <a:gd name="connsiteX2" fmla="*/ 2760024 w 2760024"/>
              <a:gd name="connsiteY2" fmla="*/ 0 h 1728110"/>
              <a:gd name="connsiteX3" fmla="*/ 2223629 w 2760024"/>
              <a:gd name="connsiteY3" fmla="*/ 1708869 h 1728110"/>
              <a:gd name="connsiteX4" fmla="*/ 0 w 2760024"/>
              <a:gd name="connsiteY4" fmla="*/ 1728110 h 1728110"/>
              <a:gd name="connsiteX0" fmla="*/ 0 w 2752073"/>
              <a:gd name="connsiteY0" fmla="*/ 1702349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702349 h 1708869"/>
              <a:gd name="connsiteX0" fmla="*/ 0 w 2744122"/>
              <a:gd name="connsiteY0" fmla="*/ 1715229 h 1715229"/>
              <a:gd name="connsiteX1" fmla="*/ 520492 w 2744122"/>
              <a:gd name="connsiteY1" fmla="*/ 2 h 1715229"/>
              <a:gd name="connsiteX2" fmla="*/ 2744122 w 2744122"/>
              <a:gd name="connsiteY2" fmla="*/ 0 h 1715229"/>
              <a:gd name="connsiteX3" fmla="*/ 2207727 w 2744122"/>
              <a:gd name="connsiteY3" fmla="*/ 1708869 h 1715229"/>
              <a:gd name="connsiteX4" fmla="*/ 0 w 2744122"/>
              <a:gd name="connsiteY4" fmla="*/ 1715229 h 17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22" h="1715229">
                <a:moveTo>
                  <a:pt x="0" y="1715229"/>
                </a:moveTo>
                <a:lnTo>
                  <a:pt x="520492" y="2"/>
                </a:lnTo>
                <a:lnTo>
                  <a:pt x="2744122" y="0"/>
                </a:lnTo>
                <a:lnTo>
                  <a:pt x="2207727" y="1708869"/>
                </a:lnTo>
                <a:lnTo>
                  <a:pt x="0" y="17152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0"/>
          <p:cNvSpPr>
            <a:spLocks noGrp="1"/>
          </p:cNvSpPr>
          <p:nvPr>
            <p:ph type="body" sz="quarter" idx="19" hasCustomPrompt="1"/>
          </p:nvPr>
        </p:nvSpPr>
        <p:spPr>
          <a:xfrm>
            <a:off x="762001" y="1475168"/>
            <a:ext cx="2364850" cy="942162"/>
          </a:xfrm>
          <a:custGeom>
            <a:avLst/>
            <a:gdLst>
              <a:gd name="connsiteX0" fmla="*/ 0 w 2133600"/>
              <a:gd name="connsiteY0" fmla="*/ 0 h 926154"/>
              <a:gd name="connsiteX1" fmla="*/ 2133600 w 2133600"/>
              <a:gd name="connsiteY1" fmla="*/ 0 h 926154"/>
              <a:gd name="connsiteX2" fmla="*/ 2133600 w 2133600"/>
              <a:gd name="connsiteY2" fmla="*/ 926154 h 926154"/>
              <a:gd name="connsiteX3" fmla="*/ 0 w 2133600"/>
              <a:gd name="connsiteY3" fmla="*/ 926154 h 926154"/>
              <a:gd name="connsiteX4" fmla="*/ 0 w 2133600"/>
              <a:gd name="connsiteY4" fmla="*/ 0 h 926154"/>
              <a:gd name="connsiteX0" fmla="*/ 213756 w 2347356"/>
              <a:gd name="connsiteY0" fmla="*/ 0 h 926154"/>
              <a:gd name="connsiteX1" fmla="*/ 2347356 w 2347356"/>
              <a:gd name="connsiteY1" fmla="*/ 0 h 926154"/>
              <a:gd name="connsiteX2" fmla="*/ 2347356 w 2347356"/>
              <a:gd name="connsiteY2" fmla="*/ 926154 h 926154"/>
              <a:gd name="connsiteX3" fmla="*/ 0 w 2347356"/>
              <a:gd name="connsiteY3" fmla="*/ 914279 h 926154"/>
              <a:gd name="connsiteX4" fmla="*/ 213756 w 2347356"/>
              <a:gd name="connsiteY4" fmla="*/ 0 h 926154"/>
              <a:gd name="connsiteX0" fmla="*/ 106878 w 2240478"/>
              <a:gd name="connsiteY0" fmla="*/ 0 h 926154"/>
              <a:gd name="connsiteX1" fmla="*/ 2240478 w 2240478"/>
              <a:gd name="connsiteY1" fmla="*/ 0 h 926154"/>
              <a:gd name="connsiteX2" fmla="*/ 2240478 w 2240478"/>
              <a:gd name="connsiteY2" fmla="*/ 926154 h 926154"/>
              <a:gd name="connsiteX3" fmla="*/ 0 w 2240478"/>
              <a:gd name="connsiteY3" fmla="*/ 914279 h 926154"/>
              <a:gd name="connsiteX4" fmla="*/ 106878 w 2240478"/>
              <a:gd name="connsiteY4" fmla="*/ 0 h 926154"/>
              <a:gd name="connsiteX0" fmla="*/ 166255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66255 w 2299855"/>
              <a:gd name="connsiteY4" fmla="*/ 0 h 926154"/>
              <a:gd name="connsiteX0" fmla="*/ 154380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54380 w 2299855"/>
              <a:gd name="connsiteY4" fmla="*/ 0 h 926154"/>
              <a:gd name="connsiteX0" fmla="*/ 154380 w 2442359"/>
              <a:gd name="connsiteY0" fmla="*/ 0 h 926154"/>
              <a:gd name="connsiteX1" fmla="*/ 2442359 w 2442359"/>
              <a:gd name="connsiteY1" fmla="*/ 0 h 926154"/>
              <a:gd name="connsiteX2" fmla="*/ 2299855 w 2442359"/>
              <a:gd name="connsiteY2" fmla="*/ 926154 h 926154"/>
              <a:gd name="connsiteX3" fmla="*/ 0 w 2442359"/>
              <a:gd name="connsiteY3" fmla="*/ 902404 h 926154"/>
              <a:gd name="connsiteX4" fmla="*/ 154380 w 2442359"/>
              <a:gd name="connsiteY4" fmla="*/ 0 h 926154"/>
              <a:gd name="connsiteX0" fmla="*/ 154380 w 2442359"/>
              <a:gd name="connsiteY0" fmla="*/ 0 h 902404"/>
              <a:gd name="connsiteX1" fmla="*/ 2442359 w 2442359"/>
              <a:gd name="connsiteY1" fmla="*/ 0 h 902404"/>
              <a:gd name="connsiteX2" fmla="*/ 2062348 w 2442359"/>
              <a:gd name="connsiteY2" fmla="*/ 890528 h 902404"/>
              <a:gd name="connsiteX3" fmla="*/ 0 w 2442359"/>
              <a:gd name="connsiteY3" fmla="*/ 902404 h 902404"/>
              <a:gd name="connsiteX4" fmla="*/ 154380 w 2442359"/>
              <a:gd name="connsiteY4" fmla="*/ 0 h 902404"/>
              <a:gd name="connsiteX0" fmla="*/ 154380 w 2442359"/>
              <a:gd name="connsiteY0" fmla="*/ 0 h 902404"/>
              <a:gd name="connsiteX1" fmla="*/ 2442359 w 2442359"/>
              <a:gd name="connsiteY1" fmla="*/ 0 h 902404"/>
              <a:gd name="connsiteX2" fmla="*/ 1991096 w 2442359"/>
              <a:gd name="connsiteY2" fmla="*/ 902403 h 902404"/>
              <a:gd name="connsiteX3" fmla="*/ 0 w 2442359"/>
              <a:gd name="connsiteY3" fmla="*/ 902404 h 902404"/>
              <a:gd name="connsiteX4" fmla="*/ 154380 w 2442359"/>
              <a:gd name="connsiteY4" fmla="*/ 0 h 902404"/>
              <a:gd name="connsiteX0" fmla="*/ 440627 w 2728606"/>
              <a:gd name="connsiteY0" fmla="*/ 0 h 918307"/>
              <a:gd name="connsiteX1" fmla="*/ 2728606 w 2728606"/>
              <a:gd name="connsiteY1" fmla="*/ 0 h 918307"/>
              <a:gd name="connsiteX2" fmla="*/ 2277343 w 2728606"/>
              <a:gd name="connsiteY2" fmla="*/ 902403 h 918307"/>
              <a:gd name="connsiteX3" fmla="*/ 0 w 2728606"/>
              <a:gd name="connsiteY3" fmla="*/ 918307 h 918307"/>
              <a:gd name="connsiteX4" fmla="*/ 440627 w 2728606"/>
              <a:gd name="connsiteY4" fmla="*/ 0 h 918307"/>
              <a:gd name="connsiteX0" fmla="*/ 440627 w 2728606"/>
              <a:gd name="connsiteY0" fmla="*/ 0 h 926257"/>
              <a:gd name="connsiteX1" fmla="*/ 2728606 w 2728606"/>
              <a:gd name="connsiteY1" fmla="*/ 0 h 926257"/>
              <a:gd name="connsiteX2" fmla="*/ 2086511 w 2728606"/>
              <a:gd name="connsiteY2" fmla="*/ 926257 h 926257"/>
              <a:gd name="connsiteX3" fmla="*/ 0 w 2728606"/>
              <a:gd name="connsiteY3" fmla="*/ 918307 h 926257"/>
              <a:gd name="connsiteX4" fmla="*/ 440627 w 2728606"/>
              <a:gd name="connsiteY4" fmla="*/ 0 h 926257"/>
              <a:gd name="connsiteX0" fmla="*/ 440627 w 2537774"/>
              <a:gd name="connsiteY0" fmla="*/ 7951 h 934208"/>
              <a:gd name="connsiteX1" fmla="*/ 2537774 w 2537774"/>
              <a:gd name="connsiteY1" fmla="*/ 0 h 934208"/>
              <a:gd name="connsiteX2" fmla="*/ 2086511 w 2537774"/>
              <a:gd name="connsiteY2" fmla="*/ 934208 h 934208"/>
              <a:gd name="connsiteX3" fmla="*/ 0 w 2537774"/>
              <a:gd name="connsiteY3" fmla="*/ 926258 h 934208"/>
              <a:gd name="connsiteX4" fmla="*/ 440627 w 2537774"/>
              <a:gd name="connsiteY4" fmla="*/ 7951 h 934208"/>
              <a:gd name="connsiteX0" fmla="*/ 440627 w 2593434"/>
              <a:gd name="connsiteY0" fmla="*/ 0 h 926257"/>
              <a:gd name="connsiteX1" fmla="*/ 2593434 w 2593434"/>
              <a:gd name="connsiteY1" fmla="*/ 0 h 926257"/>
              <a:gd name="connsiteX2" fmla="*/ 2086511 w 2593434"/>
              <a:gd name="connsiteY2" fmla="*/ 926257 h 926257"/>
              <a:gd name="connsiteX3" fmla="*/ 0 w 2593434"/>
              <a:gd name="connsiteY3" fmla="*/ 918307 h 926257"/>
              <a:gd name="connsiteX4" fmla="*/ 440627 w 2593434"/>
              <a:gd name="connsiteY4" fmla="*/ 0 h 926257"/>
              <a:gd name="connsiteX0" fmla="*/ 440627 w 2617288"/>
              <a:gd name="connsiteY0" fmla="*/ 15903 h 942160"/>
              <a:gd name="connsiteX1" fmla="*/ 2617288 w 2617288"/>
              <a:gd name="connsiteY1" fmla="*/ 0 h 942160"/>
              <a:gd name="connsiteX2" fmla="*/ 2086511 w 2617288"/>
              <a:gd name="connsiteY2" fmla="*/ 942160 h 942160"/>
              <a:gd name="connsiteX3" fmla="*/ 0 w 2617288"/>
              <a:gd name="connsiteY3" fmla="*/ 934210 h 942160"/>
              <a:gd name="connsiteX4" fmla="*/ 440627 w 2617288"/>
              <a:gd name="connsiteY4" fmla="*/ 15903 h 942160"/>
              <a:gd name="connsiteX0" fmla="*/ 464481 w 2617288"/>
              <a:gd name="connsiteY0" fmla="*/ 0 h 942160"/>
              <a:gd name="connsiteX1" fmla="*/ 2617288 w 2617288"/>
              <a:gd name="connsiteY1" fmla="*/ 0 h 942160"/>
              <a:gd name="connsiteX2" fmla="*/ 2086511 w 2617288"/>
              <a:gd name="connsiteY2" fmla="*/ 942160 h 942160"/>
              <a:gd name="connsiteX3" fmla="*/ 0 w 2617288"/>
              <a:gd name="connsiteY3" fmla="*/ 934210 h 942160"/>
              <a:gd name="connsiteX4" fmla="*/ 464481 w 2617288"/>
              <a:gd name="connsiteY4" fmla="*/ 0 h 942160"/>
              <a:gd name="connsiteX0" fmla="*/ 464481 w 2315139"/>
              <a:gd name="connsiteY0" fmla="*/ 7952 h 950112"/>
              <a:gd name="connsiteX1" fmla="*/ 2315139 w 2315139"/>
              <a:gd name="connsiteY1" fmla="*/ 0 h 950112"/>
              <a:gd name="connsiteX2" fmla="*/ 2086511 w 2315139"/>
              <a:gd name="connsiteY2" fmla="*/ 950112 h 950112"/>
              <a:gd name="connsiteX3" fmla="*/ 0 w 2315139"/>
              <a:gd name="connsiteY3" fmla="*/ 942162 h 950112"/>
              <a:gd name="connsiteX4" fmla="*/ 464481 w 2315139"/>
              <a:gd name="connsiteY4" fmla="*/ 7952 h 950112"/>
              <a:gd name="connsiteX0" fmla="*/ 464481 w 2315139"/>
              <a:gd name="connsiteY0" fmla="*/ 7952 h 942162"/>
              <a:gd name="connsiteX1" fmla="*/ 2315139 w 2315139"/>
              <a:gd name="connsiteY1" fmla="*/ 0 h 942162"/>
              <a:gd name="connsiteX2" fmla="*/ 1816167 w 2315139"/>
              <a:gd name="connsiteY2" fmla="*/ 942161 h 942162"/>
              <a:gd name="connsiteX3" fmla="*/ 0 w 2315139"/>
              <a:gd name="connsiteY3" fmla="*/ 942162 h 942162"/>
              <a:gd name="connsiteX4" fmla="*/ 464481 w 2315139"/>
              <a:gd name="connsiteY4" fmla="*/ 7952 h 94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139" h="942162">
                <a:moveTo>
                  <a:pt x="464481" y="7952"/>
                </a:moveTo>
                <a:lnTo>
                  <a:pt x="2315139" y="0"/>
                </a:lnTo>
                <a:lnTo>
                  <a:pt x="1816167" y="942161"/>
                </a:lnTo>
                <a:lnTo>
                  <a:pt x="0" y="942162"/>
                </a:lnTo>
                <a:lnTo>
                  <a:pt x="464481" y="7952"/>
                </a:lnTo>
                <a:close/>
              </a:path>
            </a:pathLst>
          </a:custGeom>
        </p:spPr>
        <p:txBody>
          <a:bodyPr anchor="ctr"/>
          <a:lstStyle>
            <a:lvl1pPr marL="0" indent="0" algn="thaiDist">
              <a:buNone/>
              <a:defRPr sz="1100">
                <a:solidFill>
                  <a:schemeClr val="tx1">
                    <a:lumMod val="50000"/>
                    <a:lumOff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6" name="Text Placeholder 27"/>
          <p:cNvSpPr>
            <a:spLocks noGrp="1"/>
          </p:cNvSpPr>
          <p:nvPr>
            <p:ph type="body" sz="quarter" idx="21" hasCustomPrompt="1"/>
          </p:nvPr>
        </p:nvSpPr>
        <p:spPr>
          <a:xfrm>
            <a:off x="914400" y="800862"/>
            <a:ext cx="2133600" cy="457200"/>
          </a:xfrm>
          <a:prstGeom prst="rect">
            <a:avLst/>
          </a:prstGeom>
        </p:spPr>
        <p:txBody>
          <a:bodyPr/>
          <a:lstStyle>
            <a:lvl1pPr marL="0" indent="0" algn="l">
              <a:buNone/>
              <a:defRPr sz="2400" b="1" baseline="0">
                <a:solidFill>
                  <a:schemeClr val="bg1"/>
                </a:solidFill>
              </a:defRPr>
            </a:lvl1pPr>
          </a:lstStyle>
          <a:p>
            <a:r>
              <a:rPr lang="en-US" dirty="0"/>
              <a:t>PROJECTS 01</a:t>
            </a:r>
            <a:endParaRPr lang="en-US" sz="2000" dirty="0"/>
          </a:p>
        </p:txBody>
      </p:sp>
      <p:sp>
        <p:nvSpPr>
          <p:cNvPr id="17" name="Text Placeholder 27"/>
          <p:cNvSpPr>
            <a:spLocks noGrp="1"/>
          </p:cNvSpPr>
          <p:nvPr>
            <p:ph type="body" sz="quarter" idx="22" hasCustomPrompt="1"/>
          </p:nvPr>
        </p:nvSpPr>
        <p:spPr>
          <a:xfrm>
            <a:off x="1143000" y="590550"/>
            <a:ext cx="2057400" cy="457200"/>
          </a:xfrm>
          <a:prstGeom prst="rect">
            <a:avLst/>
          </a:prstGeom>
        </p:spPr>
        <p:txBody>
          <a:bodyPr/>
          <a:lstStyle>
            <a:lvl1pPr marL="0" indent="0" algn="l">
              <a:buNone/>
              <a:defRPr sz="1600" b="1" baseline="0">
                <a:solidFill>
                  <a:schemeClr val="bg1"/>
                </a:solidFill>
              </a:defRPr>
            </a:lvl1pPr>
          </a:lstStyle>
          <a:p>
            <a:pPr lvl="0"/>
            <a:r>
              <a:rPr lang="en-US" dirty="0"/>
              <a:t>OUR</a:t>
            </a:r>
          </a:p>
        </p:txBody>
      </p:sp>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89596305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
                                        <p:tgtEl>
                                          <p:spTgt spid="5"/>
                                        </p:tgtEl>
                                      </p:cBhvr>
                                    </p:animEffec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750"/>
                                        <p:tgtEl>
                                          <p:spTgt spid="17">
                                            <p:txEl>
                                              <p:pRg st="0" end="0"/>
                                            </p:txEl>
                                          </p:spTgt>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750"/>
                                        <p:tgtEl>
                                          <p:spTgt spid="16">
                                            <p:txEl>
                                              <p:pRg st="0" end="0"/>
                                            </p:txEl>
                                          </p:spTgt>
                                        </p:tgtEl>
                                      </p:cBhvr>
                                    </p:animEffect>
                                  </p:childTnLst>
                                </p:cTn>
                              </p:par>
                            </p:childTnLst>
                          </p:cTn>
                        </p:par>
                        <p:par>
                          <p:cTn id="16" fill="hold">
                            <p:stCondLst>
                              <p:cond delay="21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50"/>
                                        <p:tgtEl>
                                          <p:spTgt spid="7"/>
                                        </p:tgtEl>
                                      </p:cBhvr>
                                    </p:animEffect>
                                  </p:childTnLst>
                                </p:cTn>
                              </p:par>
                            </p:childTnLst>
                          </p:cTn>
                        </p:par>
                        <p:par>
                          <p:cTn id="20" fill="hold">
                            <p:stCondLst>
                              <p:cond delay="2750"/>
                            </p:stCondLst>
                            <p:childTnLst>
                              <p:par>
                                <p:cTn id="21" presetID="22" presetClass="entr" presetSubtype="4" fill="hold" grpId="0" nodeType="after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4" fill="hold" grpId="0" nodeType="withEffect">
                                  <p:stCondLst>
                                    <p:cond delay="125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4500"/>
                            </p:stCondLst>
                            <p:childTnLst>
                              <p:par>
                                <p:cTn id="31" presetID="22" presetClass="entr" presetSubtype="2"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9" grpId="0" animBg="1"/>
      <p:bldP spid="10" grpId="0" animBg="1"/>
      <p:bldP spid="13"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project 02">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6"/>
          <p:cNvSpPr>
            <a:spLocks noGrp="1"/>
          </p:cNvSpPr>
          <p:nvPr>
            <p:ph type="pic" sz="quarter" idx="16"/>
          </p:nvPr>
        </p:nvSpPr>
        <p:spPr>
          <a:xfrm>
            <a:off x="6400800" y="2578608"/>
            <a:ext cx="2743199" cy="2569464"/>
          </a:xfrm>
          <a:prstGeom prst="rect">
            <a:avLst/>
          </a:prstGeom>
          <a:solidFill>
            <a:srgbClr val="FF9F9F"/>
          </a:solidFill>
        </p:spPr>
        <p:txBody>
          <a:bodyPr anchor="ctr"/>
          <a:lstStyle>
            <a:lvl1pPr marL="119063" indent="-119063" algn="ctr">
              <a:defRPr sz="1200"/>
            </a:lvl1pPr>
          </a:lstStyle>
          <a:p>
            <a:endParaRPr lang="en-US" dirty="0"/>
          </a:p>
        </p:txBody>
      </p:sp>
      <p:sp>
        <p:nvSpPr>
          <p:cNvPr id="9" name="Picture Placeholder 6"/>
          <p:cNvSpPr>
            <a:spLocks noGrp="1"/>
          </p:cNvSpPr>
          <p:nvPr>
            <p:ph type="pic" sz="quarter" idx="12"/>
          </p:nvPr>
        </p:nvSpPr>
        <p:spPr>
          <a:xfrm>
            <a:off x="0" y="2578608"/>
            <a:ext cx="2209800" cy="2569464"/>
          </a:xfrm>
          <a:prstGeom prst="rect">
            <a:avLst/>
          </a:prstGeom>
          <a:solidFill>
            <a:srgbClr val="FF9F9F"/>
          </a:solidFill>
        </p:spPr>
        <p:txBody>
          <a:bodyPr anchor="ctr"/>
          <a:lstStyle>
            <a:lvl1pPr marL="119063" indent="-119063" algn="ctr">
              <a:defRPr sz="1200"/>
            </a:lvl1pPr>
          </a:lstStyle>
          <a:p>
            <a:endParaRPr lang="en-US" dirty="0"/>
          </a:p>
        </p:txBody>
      </p:sp>
      <p:sp>
        <p:nvSpPr>
          <p:cNvPr id="11" name="Picture Placeholder 6"/>
          <p:cNvSpPr>
            <a:spLocks noGrp="1"/>
          </p:cNvSpPr>
          <p:nvPr>
            <p:ph type="pic" sz="quarter" idx="14"/>
          </p:nvPr>
        </p:nvSpPr>
        <p:spPr>
          <a:xfrm>
            <a:off x="2209800" y="2578608"/>
            <a:ext cx="4191000" cy="2569464"/>
          </a:xfrm>
          <a:prstGeom prst="rect">
            <a:avLst/>
          </a:prstGeom>
          <a:solidFill>
            <a:srgbClr val="FFD1D1"/>
          </a:solidFill>
        </p:spPr>
        <p:txBody>
          <a:bodyPr anchor="ctr"/>
          <a:lstStyle>
            <a:lvl1pPr marL="119063" indent="-119063" algn="ctr">
              <a:defRPr sz="1200"/>
            </a:lvl1pPr>
          </a:lstStyle>
          <a:p>
            <a:endParaRPr lang="en-US" dirty="0"/>
          </a:p>
        </p:txBody>
      </p:sp>
      <p:sp>
        <p:nvSpPr>
          <p:cNvPr id="7" name="Picture Placeholder 6"/>
          <p:cNvSpPr>
            <a:spLocks noGrp="1"/>
          </p:cNvSpPr>
          <p:nvPr>
            <p:ph type="pic" sz="quarter" idx="11"/>
          </p:nvPr>
        </p:nvSpPr>
        <p:spPr>
          <a:xfrm>
            <a:off x="0" y="0"/>
            <a:ext cx="3124200" cy="2578608"/>
          </a:xfrm>
          <a:prstGeom prst="rect">
            <a:avLst/>
          </a:prstGeom>
          <a:solidFill>
            <a:srgbClr val="FFD1D1"/>
          </a:solidFill>
        </p:spPr>
        <p:txBody>
          <a:bodyPr anchor="ctr"/>
          <a:lstStyle>
            <a:lvl1pPr marL="119063" indent="-119063" algn="ctr">
              <a:defRPr sz="1200"/>
            </a:lvl1pPr>
          </a:lstStyle>
          <a:p>
            <a:endParaRPr lang="en-US" dirty="0"/>
          </a:p>
        </p:txBody>
      </p:sp>
      <p:sp>
        <p:nvSpPr>
          <p:cNvPr id="13" name="Picture Placeholder 6"/>
          <p:cNvSpPr>
            <a:spLocks noGrp="1"/>
          </p:cNvSpPr>
          <p:nvPr>
            <p:ph type="pic" sz="quarter" idx="15"/>
          </p:nvPr>
        </p:nvSpPr>
        <p:spPr>
          <a:xfrm>
            <a:off x="5867400" y="0"/>
            <a:ext cx="3276600" cy="2578608"/>
          </a:xfrm>
          <a:prstGeom prst="rect">
            <a:avLst/>
          </a:prstGeom>
          <a:solidFill>
            <a:srgbClr val="FFD1D1"/>
          </a:solidFill>
        </p:spPr>
        <p:txBody>
          <a:bodyPr anchor="ctr"/>
          <a:lstStyle>
            <a:lvl1pPr marL="119063" indent="-119063" algn="ctr">
              <a:defRPr sz="1200"/>
            </a:lvl1pPr>
          </a:lstStyle>
          <a:p>
            <a:endParaRPr lang="en-US" dirty="0"/>
          </a:p>
        </p:txBody>
      </p:sp>
      <p:sp>
        <p:nvSpPr>
          <p:cNvPr id="15" name="Picture Placeholder 6"/>
          <p:cNvSpPr>
            <a:spLocks noGrp="1"/>
          </p:cNvSpPr>
          <p:nvPr>
            <p:ph type="pic" sz="quarter" idx="17"/>
          </p:nvPr>
        </p:nvSpPr>
        <p:spPr>
          <a:xfrm>
            <a:off x="3124200" y="0"/>
            <a:ext cx="2743200" cy="2578608"/>
          </a:xfrm>
          <a:prstGeom prst="rect">
            <a:avLst/>
          </a:prstGeom>
          <a:solidFill>
            <a:srgbClr val="FF9F9F"/>
          </a:solidFill>
        </p:spPr>
        <p:txBody>
          <a:bodyPr anchor="ctr"/>
          <a:lstStyle>
            <a:lvl1pPr marL="119063" indent="-119063" algn="ctr">
              <a:defRPr sz="1200"/>
            </a:lvl1pPr>
          </a:lstStyle>
          <a:p>
            <a:endParaRPr lang="en-US" dirty="0"/>
          </a:p>
        </p:txBody>
      </p:sp>
    </p:spTree>
    <p:extLst>
      <p:ext uri="{BB962C8B-B14F-4D97-AF65-F5344CB8AC3E}">
        <p14:creationId xmlns:p14="http://schemas.microsoft.com/office/powerpoint/2010/main" val="1981437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750"/>
                                        <p:tgtEl>
                                          <p:spTgt spid="11"/>
                                        </p:tgtEl>
                                      </p:cBhvr>
                                    </p:animEffect>
                                  </p:childTnLst>
                                </p:cTn>
                              </p:par>
                              <p:par>
                                <p:cTn id="11" presetID="22" presetClass="entr" presetSubtype="1" fill="hold" grpId="0"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750"/>
                                        <p:tgtEl>
                                          <p:spTgt spid="15"/>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750"/>
                                        <p:tgtEl>
                                          <p:spTgt spid="13"/>
                                        </p:tgtEl>
                                      </p:cBhvr>
                                    </p:animEffect>
                                  </p:childTnLst>
                                </p:cTn>
                              </p:par>
                              <p:par>
                                <p:cTn id="17" presetID="22" presetClass="entr" presetSubtype="4" fill="hold" grpId="0" nodeType="withEffect">
                                  <p:stCondLst>
                                    <p:cond delay="13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750"/>
                                        <p:tgtEl>
                                          <p:spTgt spid="14"/>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1" grpId="0" animBg="1"/>
      <p:bldP spid="7" grpId="0" animBg="1"/>
      <p:bldP spid="13" grpId="0" animBg="1"/>
      <p:bldP spid="1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Project ">
    <p:spTree>
      <p:nvGrpSpPr>
        <p:cNvPr id="1" name=""/>
        <p:cNvGrpSpPr/>
        <p:nvPr/>
      </p:nvGrpSpPr>
      <p:grpSpPr>
        <a:xfrm>
          <a:off x="0" y="0"/>
          <a:ext cx="0" cy="0"/>
          <a:chOff x="0" y="0"/>
          <a:chExt cx="0" cy="0"/>
        </a:xfrm>
      </p:grpSpPr>
      <p:sp>
        <p:nvSpPr>
          <p:cNvPr id="6" name="Rectangle 5"/>
          <p:cNvSpPr/>
          <p:nvPr userDrawn="1"/>
        </p:nvSpPr>
        <p:spPr>
          <a:xfrm>
            <a:off x="609600" y="1069848"/>
            <a:ext cx="1828800" cy="76200"/>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09600" y="4462272"/>
            <a:ext cx="1828800" cy="76200"/>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p:cNvSpPr>
            <a:spLocks noGrp="1"/>
          </p:cNvSpPr>
          <p:nvPr>
            <p:ph type="pic" sz="quarter" idx="12"/>
          </p:nvPr>
        </p:nvSpPr>
        <p:spPr>
          <a:xfrm>
            <a:off x="609600" y="12763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0" name="Picture Placeholder 8"/>
          <p:cNvSpPr>
            <a:spLocks noGrp="1"/>
          </p:cNvSpPr>
          <p:nvPr>
            <p:ph type="pic" sz="quarter" idx="13"/>
          </p:nvPr>
        </p:nvSpPr>
        <p:spPr>
          <a:xfrm>
            <a:off x="609600" y="23431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1" name="Picture Placeholder 8"/>
          <p:cNvSpPr>
            <a:spLocks noGrp="1"/>
          </p:cNvSpPr>
          <p:nvPr>
            <p:ph type="pic" sz="quarter" idx="14"/>
          </p:nvPr>
        </p:nvSpPr>
        <p:spPr>
          <a:xfrm>
            <a:off x="609600" y="34099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2" name="Picture Placeholder 8"/>
          <p:cNvSpPr>
            <a:spLocks noGrp="1"/>
          </p:cNvSpPr>
          <p:nvPr>
            <p:ph type="pic" sz="quarter" idx="15"/>
          </p:nvPr>
        </p:nvSpPr>
        <p:spPr>
          <a:xfrm>
            <a:off x="2889504" y="1069848"/>
            <a:ext cx="5800820" cy="3447288"/>
          </a:xfrm>
          <a:prstGeom prst="rect">
            <a:avLst/>
          </a:prstGeom>
          <a:solidFill>
            <a:srgbClr val="FFB9B9"/>
          </a:solidFill>
        </p:spPr>
        <p:txBody>
          <a:bodyPr anchor="t"/>
          <a:lstStyle>
            <a:lvl1pPr marL="177800" indent="-177800" algn="l">
              <a:defRPr sz="1200"/>
            </a:lvl1pPr>
          </a:lstStyle>
          <a:p>
            <a:endParaRPr lang="en-US" dirty="0"/>
          </a:p>
        </p:txBody>
      </p:sp>
      <p:cxnSp>
        <p:nvCxnSpPr>
          <p:cNvPr id="13" name="Straight Connector 12"/>
          <p:cNvCxnSpPr/>
          <p:nvPr userDrawn="1"/>
        </p:nvCxnSpPr>
        <p:spPr>
          <a:xfrm flipH="1">
            <a:off x="5486400" y="950976"/>
            <a:ext cx="32019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4" name="Text Placeholder 27"/>
          <p:cNvSpPr>
            <a:spLocks noGrp="1"/>
          </p:cNvSpPr>
          <p:nvPr>
            <p:ph type="body" sz="quarter" idx="19" hasCustomPrompt="1"/>
          </p:nvPr>
        </p:nvSpPr>
        <p:spPr>
          <a:xfrm>
            <a:off x="5486400" y="441198"/>
            <a:ext cx="3284220" cy="457200"/>
          </a:xfrm>
          <a:prstGeom prst="rect">
            <a:avLst/>
          </a:prstGeom>
        </p:spPr>
        <p:txBody>
          <a:bodyPr/>
          <a:lstStyle>
            <a:lvl1pPr marL="0" indent="0" algn="r">
              <a:buNone/>
              <a:defRPr sz="2800" b="0" spc="-100" baseline="0">
                <a:solidFill>
                  <a:srgbClr val="EB2429"/>
                </a:solidFill>
              </a:defRPr>
            </a:lvl1pPr>
          </a:lstStyle>
          <a:p>
            <a:pPr lvl="0"/>
            <a:r>
              <a:rPr lang="en-US"/>
              <a:t>SINGLE  PROJECT</a:t>
            </a:r>
            <a:endParaRPr lang="en-US" dirty="0"/>
          </a:p>
        </p:txBody>
      </p:sp>
      <p:pic>
        <p:nvPicPr>
          <p:cNvPr id="15" name="Picture 2"/>
          <p:cNvPicPr preferRelativeResize="0">
            <a:picLocks noChangeArrowheads="1"/>
          </p:cNvPicPr>
          <p:nvPr userDrawn="1"/>
        </p:nvPicPr>
        <p:blipFill>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65344" r="-140000"/>
          <a:stretch>
            <a:fillRect/>
          </a:stretch>
        </p:blipFill>
        <p:spPr bwMode="auto">
          <a:xfrm>
            <a:off x="2616333" y="1069848"/>
            <a:ext cx="45719" cy="3447288"/>
          </a:xfrm>
          <a:prstGeom prst="rect">
            <a:avLst/>
          </a:prstGeom>
          <a:noFill/>
          <a:ln w="9525">
            <a:noFill/>
            <a:miter lim="800000"/>
            <a:headEnd/>
            <a:tailEnd/>
          </a:ln>
        </p:spPr>
      </p:pic>
      <p:sp>
        <p:nvSpPr>
          <p:cNvPr id="1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23566092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750"/>
                                        <p:tgtEl>
                                          <p:spTgt spid="14">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750"/>
                                        <p:tgtEl>
                                          <p:spTgt spid="12"/>
                                        </p:tgtEl>
                                      </p:cBhvr>
                                    </p:animEffect>
                                  </p:childTnLst>
                                </p:cTn>
                              </p:par>
                            </p:childTnLst>
                          </p:cTn>
                        </p:par>
                        <p:par>
                          <p:cTn id="33" fill="hold">
                            <p:stCondLst>
                              <p:cond delay="4250"/>
                            </p:stCondLst>
                            <p:childTnLst>
                              <p:par>
                                <p:cTn id="34" presetID="10" presetClass="entr" presetSubtype="0" fill="hold" nodeType="afterEffect">
                                  <p:stCondLst>
                                    <p:cond delay="3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4" grpId="0" build="p">
        <p:tmplLst>
          <p:tmpl lvl="1">
            <p:tnLst>
              <p:par>
                <p:cTn presetID="22" presetClass="entr" presetSubtype="4"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down)">
                      <p:cBhvr>
                        <p:cTn dur="750"/>
                        <p:tgtEl>
                          <p:spTgt spid="14"/>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se study">
    <p:spTree>
      <p:nvGrpSpPr>
        <p:cNvPr id="1" name=""/>
        <p:cNvGrpSpPr/>
        <p:nvPr/>
      </p:nvGrpSpPr>
      <p:grpSpPr>
        <a:xfrm>
          <a:off x="0" y="0"/>
          <a:ext cx="0" cy="0"/>
          <a:chOff x="0" y="0"/>
          <a:chExt cx="0" cy="0"/>
        </a:xfrm>
      </p:grpSpPr>
      <p:sp>
        <p:nvSpPr>
          <p:cNvPr id="21" name="Rectangle 4"/>
          <p:cNvSpPr/>
          <p:nvPr userDrawn="1"/>
        </p:nvSpPr>
        <p:spPr>
          <a:xfrm flipH="1">
            <a:off x="7022592" y="3374136"/>
            <a:ext cx="1435608" cy="201168"/>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Rectangle 4"/>
          <p:cNvSpPr/>
          <p:nvPr userDrawn="1"/>
        </p:nvSpPr>
        <p:spPr>
          <a:xfrm flipH="1">
            <a:off x="5074920" y="3374136"/>
            <a:ext cx="1435608" cy="201168"/>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Text Placeholder 5"/>
          <p:cNvSpPr>
            <a:spLocks noGrp="1"/>
          </p:cNvSpPr>
          <p:nvPr>
            <p:ph type="body" sz="quarter" idx="42" hasCustomPrompt="1"/>
          </p:nvPr>
        </p:nvSpPr>
        <p:spPr>
          <a:xfrm>
            <a:off x="7022592" y="3345853"/>
            <a:ext cx="1298448" cy="256032"/>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Action</a:t>
            </a:r>
          </a:p>
        </p:txBody>
      </p:sp>
      <p:sp>
        <p:nvSpPr>
          <p:cNvPr id="18" name="Text Placeholder 5"/>
          <p:cNvSpPr>
            <a:spLocks noGrp="1"/>
          </p:cNvSpPr>
          <p:nvPr>
            <p:ph type="body" sz="quarter" idx="43" hasCustomPrompt="1"/>
          </p:nvPr>
        </p:nvSpPr>
        <p:spPr>
          <a:xfrm>
            <a:off x="5074919" y="3347466"/>
            <a:ext cx="1339317" cy="256032"/>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Action</a:t>
            </a:r>
          </a:p>
        </p:txBody>
      </p:sp>
      <p:sp>
        <p:nvSpPr>
          <p:cNvPr id="6" name="Isosceles Triangle 5"/>
          <p:cNvSpPr/>
          <p:nvPr userDrawn="1"/>
        </p:nvSpPr>
        <p:spPr>
          <a:xfrm>
            <a:off x="3858768" y="590542"/>
            <a:ext cx="572928" cy="17624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80041"/>
              <a:gd name="connsiteY0" fmla="*/ 0 h 1674502"/>
              <a:gd name="connsiteX1" fmla="*/ 580041 w 580041"/>
              <a:gd name="connsiteY1" fmla="*/ 515553 h 1674502"/>
              <a:gd name="connsiteX2" fmla="*/ 157396 w 580041"/>
              <a:gd name="connsiteY2" fmla="*/ 1674502 h 1674502"/>
              <a:gd name="connsiteX3" fmla="*/ 0 w 580041"/>
              <a:gd name="connsiteY3" fmla="*/ 0 h 1674502"/>
              <a:gd name="connsiteX0" fmla="*/ 0 w 555550"/>
              <a:gd name="connsiteY0" fmla="*/ 0 h 1674502"/>
              <a:gd name="connsiteX1" fmla="*/ 555550 w 555550"/>
              <a:gd name="connsiteY1" fmla="*/ 331877 h 1674502"/>
              <a:gd name="connsiteX2" fmla="*/ 157396 w 555550"/>
              <a:gd name="connsiteY2" fmla="*/ 1674502 h 1674502"/>
              <a:gd name="connsiteX3" fmla="*/ 0 w 555550"/>
              <a:gd name="connsiteY3" fmla="*/ 0 h 1674502"/>
              <a:gd name="connsiteX0" fmla="*/ 0 w 555550"/>
              <a:gd name="connsiteY0" fmla="*/ 0 h 1686747"/>
              <a:gd name="connsiteX1" fmla="*/ 555550 w 555550"/>
              <a:gd name="connsiteY1" fmla="*/ 344122 h 1686747"/>
              <a:gd name="connsiteX2" fmla="*/ 157396 w 555550"/>
              <a:gd name="connsiteY2" fmla="*/ 1686747 h 1686747"/>
              <a:gd name="connsiteX3" fmla="*/ 0 w 555550"/>
              <a:gd name="connsiteY3" fmla="*/ 0 h 1686747"/>
              <a:gd name="connsiteX0" fmla="*/ 0 w 555550"/>
              <a:gd name="connsiteY0" fmla="*/ 0 h 1698991"/>
              <a:gd name="connsiteX1" fmla="*/ 555550 w 555550"/>
              <a:gd name="connsiteY1" fmla="*/ 344122 h 1698991"/>
              <a:gd name="connsiteX2" fmla="*/ 169641 w 555550"/>
              <a:gd name="connsiteY2" fmla="*/ 1698991 h 1698991"/>
              <a:gd name="connsiteX3" fmla="*/ 0 w 555550"/>
              <a:gd name="connsiteY3" fmla="*/ 0 h 1698991"/>
              <a:gd name="connsiteX0" fmla="*/ 0 w 555550"/>
              <a:gd name="connsiteY0" fmla="*/ 0 h 1698991"/>
              <a:gd name="connsiteX1" fmla="*/ 555550 w 555550"/>
              <a:gd name="connsiteY1" fmla="*/ 344122 h 1698991"/>
              <a:gd name="connsiteX2" fmla="*/ 194131 w 555550"/>
              <a:gd name="connsiteY2" fmla="*/ 1698991 h 1698991"/>
              <a:gd name="connsiteX3" fmla="*/ 0 w 555550"/>
              <a:gd name="connsiteY3" fmla="*/ 0 h 1698991"/>
              <a:gd name="connsiteX0" fmla="*/ 0 w 555550"/>
              <a:gd name="connsiteY0" fmla="*/ 0 h 1674501"/>
              <a:gd name="connsiteX1" fmla="*/ 555550 w 555550"/>
              <a:gd name="connsiteY1" fmla="*/ 344122 h 1674501"/>
              <a:gd name="connsiteX2" fmla="*/ 169641 w 555550"/>
              <a:gd name="connsiteY2" fmla="*/ 1674501 h 1674501"/>
              <a:gd name="connsiteX3" fmla="*/ 0 w 555550"/>
              <a:gd name="connsiteY3" fmla="*/ 0 h 1674501"/>
              <a:gd name="connsiteX0" fmla="*/ 0 w 592285"/>
              <a:gd name="connsiteY0" fmla="*/ 0 h 1686746"/>
              <a:gd name="connsiteX1" fmla="*/ 592285 w 592285"/>
              <a:gd name="connsiteY1" fmla="*/ 356367 h 1686746"/>
              <a:gd name="connsiteX2" fmla="*/ 206376 w 592285"/>
              <a:gd name="connsiteY2" fmla="*/ 1686746 h 1686746"/>
              <a:gd name="connsiteX3" fmla="*/ 0 w 592285"/>
              <a:gd name="connsiteY3" fmla="*/ 0 h 1686746"/>
              <a:gd name="connsiteX0" fmla="*/ 0 w 592285"/>
              <a:gd name="connsiteY0" fmla="*/ 0 h 1601031"/>
              <a:gd name="connsiteX1" fmla="*/ 592285 w 592285"/>
              <a:gd name="connsiteY1" fmla="*/ 356367 h 1601031"/>
              <a:gd name="connsiteX2" fmla="*/ 194132 w 592285"/>
              <a:gd name="connsiteY2" fmla="*/ 1601031 h 1601031"/>
              <a:gd name="connsiteX3" fmla="*/ 0 w 592285"/>
              <a:gd name="connsiteY3" fmla="*/ 0 h 1601031"/>
              <a:gd name="connsiteX0" fmla="*/ 0 w 518815"/>
              <a:gd name="connsiteY0" fmla="*/ 0 h 1601031"/>
              <a:gd name="connsiteX1" fmla="*/ 518815 w 518815"/>
              <a:gd name="connsiteY1" fmla="*/ 356367 h 1601031"/>
              <a:gd name="connsiteX2" fmla="*/ 194132 w 518815"/>
              <a:gd name="connsiteY2" fmla="*/ 1601031 h 1601031"/>
              <a:gd name="connsiteX3" fmla="*/ 0 w 518815"/>
              <a:gd name="connsiteY3" fmla="*/ 0 h 1601031"/>
              <a:gd name="connsiteX0" fmla="*/ 0 w 482080"/>
              <a:gd name="connsiteY0" fmla="*/ 0 h 1601031"/>
              <a:gd name="connsiteX1" fmla="*/ 482080 w 482080"/>
              <a:gd name="connsiteY1" fmla="*/ 221671 h 1601031"/>
              <a:gd name="connsiteX2" fmla="*/ 194132 w 482080"/>
              <a:gd name="connsiteY2" fmla="*/ 1601031 h 1601031"/>
              <a:gd name="connsiteX3" fmla="*/ 0 w 482080"/>
              <a:gd name="connsiteY3" fmla="*/ 0 h 1601031"/>
              <a:gd name="connsiteX0" fmla="*/ 0 w 482080"/>
              <a:gd name="connsiteY0" fmla="*/ 0 h 1613276"/>
              <a:gd name="connsiteX1" fmla="*/ 482080 w 482080"/>
              <a:gd name="connsiteY1" fmla="*/ 221671 h 1613276"/>
              <a:gd name="connsiteX2" fmla="*/ 194132 w 482080"/>
              <a:gd name="connsiteY2" fmla="*/ 1613276 h 1613276"/>
              <a:gd name="connsiteX3" fmla="*/ 0 w 482080"/>
              <a:gd name="connsiteY3" fmla="*/ 0 h 1613276"/>
              <a:gd name="connsiteX0" fmla="*/ 0 w 469835"/>
              <a:gd name="connsiteY0" fmla="*/ 0 h 1613276"/>
              <a:gd name="connsiteX1" fmla="*/ 469835 w 469835"/>
              <a:gd name="connsiteY1" fmla="*/ 478816 h 1613276"/>
              <a:gd name="connsiteX2" fmla="*/ 194132 w 469835"/>
              <a:gd name="connsiteY2" fmla="*/ 1613276 h 1613276"/>
              <a:gd name="connsiteX3" fmla="*/ 0 w 469835"/>
              <a:gd name="connsiteY3" fmla="*/ 0 h 1613276"/>
              <a:gd name="connsiteX0" fmla="*/ 0 w 482080"/>
              <a:gd name="connsiteY0" fmla="*/ 0 h 1613276"/>
              <a:gd name="connsiteX1" fmla="*/ 482080 w 482080"/>
              <a:gd name="connsiteY1" fmla="*/ 368612 h 1613276"/>
              <a:gd name="connsiteX2" fmla="*/ 194132 w 482080"/>
              <a:gd name="connsiteY2" fmla="*/ 1613276 h 1613276"/>
              <a:gd name="connsiteX3" fmla="*/ 0 w 482080"/>
              <a:gd name="connsiteY3" fmla="*/ 0 h 1613276"/>
              <a:gd name="connsiteX0" fmla="*/ 0 w 503389"/>
              <a:gd name="connsiteY0" fmla="*/ 0 h 1623930"/>
              <a:gd name="connsiteX1" fmla="*/ 503389 w 503389"/>
              <a:gd name="connsiteY1" fmla="*/ 379266 h 1623930"/>
              <a:gd name="connsiteX2" fmla="*/ 215441 w 503389"/>
              <a:gd name="connsiteY2" fmla="*/ 1623930 h 1623930"/>
              <a:gd name="connsiteX3" fmla="*/ 0 w 503389"/>
              <a:gd name="connsiteY3" fmla="*/ 0 h 1623930"/>
              <a:gd name="connsiteX0" fmla="*/ 0 w 503389"/>
              <a:gd name="connsiteY0" fmla="*/ 0 h 1634584"/>
              <a:gd name="connsiteX1" fmla="*/ 503389 w 503389"/>
              <a:gd name="connsiteY1" fmla="*/ 379266 h 1634584"/>
              <a:gd name="connsiteX2" fmla="*/ 279370 w 503389"/>
              <a:gd name="connsiteY2" fmla="*/ 1634584 h 1634584"/>
              <a:gd name="connsiteX3" fmla="*/ 0 w 503389"/>
              <a:gd name="connsiteY3" fmla="*/ 0 h 1634584"/>
              <a:gd name="connsiteX0" fmla="*/ 0 w 503389"/>
              <a:gd name="connsiteY0" fmla="*/ 0 h 1634584"/>
              <a:gd name="connsiteX1" fmla="*/ 503389 w 503389"/>
              <a:gd name="connsiteY1" fmla="*/ 379266 h 1634584"/>
              <a:gd name="connsiteX2" fmla="*/ 311335 w 503389"/>
              <a:gd name="connsiteY2" fmla="*/ 1634584 h 1634584"/>
              <a:gd name="connsiteX3" fmla="*/ 0 w 503389"/>
              <a:gd name="connsiteY3" fmla="*/ 0 h 1634584"/>
              <a:gd name="connsiteX0" fmla="*/ 0 w 514043"/>
              <a:gd name="connsiteY0" fmla="*/ 0 h 1645238"/>
              <a:gd name="connsiteX1" fmla="*/ 514043 w 514043"/>
              <a:gd name="connsiteY1" fmla="*/ 389920 h 1645238"/>
              <a:gd name="connsiteX2" fmla="*/ 321989 w 514043"/>
              <a:gd name="connsiteY2" fmla="*/ 1645238 h 1645238"/>
              <a:gd name="connsiteX3" fmla="*/ 0 w 514043"/>
              <a:gd name="connsiteY3" fmla="*/ 0 h 1645238"/>
              <a:gd name="connsiteX0" fmla="*/ 0 w 514043"/>
              <a:gd name="connsiteY0" fmla="*/ 0 h 1581309"/>
              <a:gd name="connsiteX1" fmla="*/ 514043 w 514043"/>
              <a:gd name="connsiteY1" fmla="*/ 389920 h 1581309"/>
              <a:gd name="connsiteX2" fmla="*/ 300679 w 514043"/>
              <a:gd name="connsiteY2" fmla="*/ 1581309 h 1581309"/>
              <a:gd name="connsiteX3" fmla="*/ 0 w 514043"/>
              <a:gd name="connsiteY3" fmla="*/ 0 h 1581309"/>
            </a:gdLst>
            <a:ahLst/>
            <a:cxnLst>
              <a:cxn ang="0">
                <a:pos x="connsiteX0" y="connsiteY0"/>
              </a:cxn>
              <a:cxn ang="0">
                <a:pos x="connsiteX1" y="connsiteY1"/>
              </a:cxn>
              <a:cxn ang="0">
                <a:pos x="connsiteX2" y="connsiteY2"/>
              </a:cxn>
              <a:cxn ang="0">
                <a:pos x="connsiteX3" y="connsiteY3"/>
              </a:cxn>
            </a:cxnLst>
            <a:rect l="l" t="t" r="r" b="b"/>
            <a:pathLst>
              <a:path w="514043" h="1581309">
                <a:moveTo>
                  <a:pt x="0" y="0"/>
                </a:moveTo>
                <a:lnTo>
                  <a:pt x="514043" y="389920"/>
                </a:lnTo>
                <a:lnTo>
                  <a:pt x="300679" y="1581309"/>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5"/>
          <p:cNvSpPr/>
          <p:nvPr userDrawn="1"/>
        </p:nvSpPr>
        <p:spPr>
          <a:xfrm>
            <a:off x="0" y="4133088"/>
            <a:ext cx="4320035" cy="609600"/>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43366"/>
              <a:gd name="connsiteY0" fmla="*/ 347066 h 1229569"/>
              <a:gd name="connsiteX1" fmla="*/ 2443366 w 2443366"/>
              <a:gd name="connsiteY1" fmla="*/ 0 h 1229569"/>
              <a:gd name="connsiteX2" fmla="*/ 2025501 w 2443366"/>
              <a:gd name="connsiteY2" fmla="*/ 1229569 h 1229569"/>
              <a:gd name="connsiteX3" fmla="*/ 0 w 2443366"/>
              <a:gd name="connsiteY3" fmla="*/ 347066 h 1229569"/>
              <a:gd name="connsiteX0" fmla="*/ 0 w 2474189"/>
              <a:gd name="connsiteY0" fmla="*/ 322309 h 1204812"/>
              <a:gd name="connsiteX1" fmla="*/ 2474189 w 2474189"/>
              <a:gd name="connsiteY1" fmla="*/ 0 h 1204812"/>
              <a:gd name="connsiteX2" fmla="*/ 2025501 w 2474189"/>
              <a:gd name="connsiteY2" fmla="*/ 1204812 h 1204812"/>
              <a:gd name="connsiteX3" fmla="*/ 0 w 2474189"/>
              <a:gd name="connsiteY3" fmla="*/ 322309 h 1204812"/>
              <a:gd name="connsiteX0" fmla="*/ 0 w 2505012"/>
              <a:gd name="connsiteY0" fmla="*/ 272795 h 1204812"/>
              <a:gd name="connsiteX1" fmla="*/ 2505012 w 2505012"/>
              <a:gd name="connsiteY1" fmla="*/ 0 h 1204812"/>
              <a:gd name="connsiteX2" fmla="*/ 2056324 w 2505012"/>
              <a:gd name="connsiteY2" fmla="*/ 1204812 h 1204812"/>
              <a:gd name="connsiteX3" fmla="*/ 0 w 2505012"/>
              <a:gd name="connsiteY3" fmla="*/ 272795 h 1204812"/>
              <a:gd name="connsiteX0" fmla="*/ 0 w 4369846"/>
              <a:gd name="connsiteY0" fmla="*/ 495603 h 1204812"/>
              <a:gd name="connsiteX1" fmla="*/ 4369846 w 4369846"/>
              <a:gd name="connsiteY1" fmla="*/ 0 h 1204812"/>
              <a:gd name="connsiteX2" fmla="*/ 3921158 w 4369846"/>
              <a:gd name="connsiteY2" fmla="*/ 1204812 h 1204812"/>
              <a:gd name="connsiteX3" fmla="*/ 0 w 4369846"/>
              <a:gd name="connsiteY3" fmla="*/ 495603 h 1204812"/>
              <a:gd name="connsiteX0" fmla="*/ 0 w 4785967"/>
              <a:gd name="connsiteY0" fmla="*/ 495603 h 1204812"/>
              <a:gd name="connsiteX1" fmla="*/ 4785967 w 4785967"/>
              <a:gd name="connsiteY1" fmla="*/ 0 h 1204812"/>
              <a:gd name="connsiteX2" fmla="*/ 3921158 w 4785967"/>
              <a:gd name="connsiteY2" fmla="*/ 1204812 h 1204812"/>
              <a:gd name="connsiteX3" fmla="*/ 0 w 4785967"/>
              <a:gd name="connsiteY3" fmla="*/ 495603 h 1204812"/>
              <a:gd name="connsiteX0" fmla="*/ 0 w 4863026"/>
              <a:gd name="connsiteY0" fmla="*/ 520360 h 1229569"/>
              <a:gd name="connsiteX1" fmla="*/ 4863026 w 4863026"/>
              <a:gd name="connsiteY1" fmla="*/ 0 h 1229569"/>
              <a:gd name="connsiteX2" fmla="*/ 3921158 w 4863026"/>
              <a:gd name="connsiteY2" fmla="*/ 1229569 h 1229569"/>
              <a:gd name="connsiteX3" fmla="*/ 0 w 4863026"/>
              <a:gd name="connsiteY3" fmla="*/ 520360 h 1229569"/>
              <a:gd name="connsiteX0" fmla="*/ 0 w 4863026"/>
              <a:gd name="connsiteY0" fmla="*/ 520360 h 1006763"/>
              <a:gd name="connsiteX1" fmla="*/ 4863026 w 4863026"/>
              <a:gd name="connsiteY1" fmla="*/ 0 h 1006763"/>
              <a:gd name="connsiteX2" fmla="*/ 4121513 w 4863026"/>
              <a:gd name="connsiteY2" fmla="*/ 1006763 h 1006763"/>
              <a:gd name="connsiteX3" fmla="*/ 0 w 4863026"/>
              <a:gd name="connsiteY3" fmla="*/ 520360 h 1006763"/>
              <a:gd name="connsiteX0" fmla="*/ 0 w 4708907"/>
              <a:gd name="connsiteY0" fmla="*/ 520360 h 1006763"/>
              <a:gd name="connsiteX1" fmla="*/ 4708907 w 4708907"/>
              <a:gd name="connsiteY1" fmla="*/ 0 h 1006763"/>
              <a:gd name="connsiteX2" fmla="*/ 4121513 w 4708907"/>
              <a:gd name="connsiteY2" fmla="*/ 1006763 h 1006763"/>
              <a:gd name="connsiteX3" fmla="*/ 0 w 4708907"/>
              <a:gd name="connsiteY3" fmla="*/ 520360 h 1006763"/>
              <a:gd name="connsiteX0" fmla="*/ 0 w 4708907"/>
              <a:gd name="connsiteY0" fmla="*/ 520360 h 858224"/>
              <a:gd name="connsiteX1" fmla="*/ 4708907 w 4708907"/>
              <a:gd name="connsiteY1" fmla="*/ 0 h 858224"/>
              <a:gd name="connsiteX2" fmla="*/ 4429750 w 4708907"/>
              <a:gd name="connsiteY2" fmla="*/ 858224 h 858224"/>
              <a:gd name="connsiteX3" fmla="*/ 0 w 4708907"/>
              <a:gd name="connsiteY3" fmla="*/ 520360 h 858224"/>
              <a:gd name="connsiteX0" fmla="*/ 0 w 4708907"/>
              <a:gd name="connsiteY0" fmla="*/ 520360 h 1081032"/>
              <a:gd name="connsiteX1" fmla="*/ 4708907 w 4708907"/>
              <a:gd name="connsiteY1" fmla="*/ 0 h 1081032"/>
              <a:gd name="connsiteX2" fmla="*/ 900436 w 4708907"/>
              <a:gd name="connsiteY2" fmla="*/ 1081032 h 1081032"/>
              <a:gd name="connsiteX3" fmla="*/ 0 w 4708907"/>
              <a:gd name="connsiteY3" fmla="*/ 520360 h 1081032"/>
              <a:gd name="connsiteX0" fmla="*/ 0 w 4863025"/>
              <a:gd name="connsiteY0" fmla="*/ 545115 h 1105787"/>
              <a:gd name="connsiteX1" fmla="*/ 4863025 w 4863025"/>
              <a:gd name="connsiteY1" fmla="*/ 0 h 1105787"/>
              <a:gd name="connsiteX2" fmla="*/ 900436 w 4863025"/>
              <a:gd name="connsiteY2" fmla="*/ 1105787 h 1105787"/>
              <a:gd name="connsiteX3" fmla="*/ 0 w 4863025"/>
              <a:gd name="connsiteY3" fmla="*/ 545115 h 1105787"/>
              <a:gd name="connsiteX0" fmla="*/ 0 w 4878437"/>
              <a:gd name="connsiteY0" fmla="*/ 545115 h 1105787"/>
              <a:gd name="connsiteX1" fmla="*/ 4878437 w 4878437"/>
              <a:gd name="connsiteY1" fmla="*/ 0 h 1105787"/>
              <a:gd name="connsiteX2" fmla="*/ 900436 w 4878437"/>
              <a:gd name="connsiteY2" fmla="*/ 1105787 h 1105787"/>
              <a:gd name="connsiteX3" fmla="*/ 0 w 4878437"/>
              <a:gd name="connsiteY3" fmla="*/ 545115 h 1105787"/>
            </a:gdLst>
            <a:ahLst/>
            <a:cxnLst>
              <a:cxn ang="0">
                <a:pos x="connsiteX0" y="connsiteY0"/>
              </a:cxn>
              <a:cxn ang="0">
                <a:pos x="connsiteX1" y="connsiteY1"/>
              </a:cxn>
              <a:cxn ang="0">
                <a:pos x="connsiteX2" y="connsiteY2"/>
              </a:cxn>
              <a:cxn ang="0">
                <a:pos x="connsiteX3" y="connsiteY3"/>
              </a:cxn>
            </a:cxnLst>
            <a:rect l="l" t="t" r="r" b="b"/>
            <a:pathLst>
              <a:path w="4878437" h="1105787">
                <a:moveTo>
                  <a:pt x="0" y="545115"/>
                </a:moveTo>
                <a:lnTo>
                  <a:pt x="4878437" y="0"/>
                </a:lnTo>
                <a:lnTo>
                  <a:pt x="900436" y="1105787"/>
                </a:lnTo>
                <a:lnTo>
                  <a:pt x="0" y="545115"/>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flipH="1">
            <a:off x="5562600" y="1453896"/>
            <a:ext cx="3113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Text Placeholder 27"/>
          <p:cNvSpPr>
            <a:spLocks noGrp="1"/>
          </p:cNvSpPr>
          <p:nvPr>
            <p:ph type="body" sz="quarter" idx="16" hasCustomPrompt="1"/>
          </p:nvPr>
        </p:nvSpPr>
        <p:spPr>
          <a:xfrm>
            <a:off x="5562600" y="979932"/>
            <a:ext cx="3208020" cy="457200"/>
          </a:xfrm>
          <a:prstGeom prst="rect">
            <a:avLst/>
          </a:prstGeom>
        </p:spPr>
        <p:txBody>
          <a:bodyPr/>
          <a:lstStyle>
            <a:lvl1pPr marL="0" indent="0" algn="r">
              <a:buNone/>
              <a:defRPr sz="2800" b="0" spc="-100" baseline="0">
                <a:solidFill>
                  <a:srgbClr val="EB2429"/>
                </a:solidFill>
              </a:defRPr>
            </a:lvl1pPr>
          </a:lstStyle>
          <a:p>
            <a:pPr lvl="0"/>
            <a:r>
              <a:rPr lang="en-US" dirty="0"/>
              <a:t>CASE STUDY</a:t>
            </a:r>
          </a:p>
        </p:txBody>
      </p:sp>
      <p:sp>
        <p:nvSpPr>
          <p:cNvPr id="4" name="Picture Placeholder 3"/>
          <p:cNvSpPr>
            <a:spLocks noGrp="1"/>
          </p:cNvSpPr>
          <p:nvPr>
            <p:ph type="pic" sz="quarter" idx="17"/>
          </p:nvPr>
        </p:nvSpPr>
        <p:spPr>
          <a:xfrm>
            <a:off x="-8537" y="590550"/>
            <a:ext cx="4497524" cy="3796857"/>
          </a:xfrm>
          <a:custGeom>
            <a:avLst/>
            <a:gdLst>
              <a:gd name="connsiteX0" fmla="*/ 0 w 3581400"/>
              <a:gd name="connsiteY0" fmla="*/ 0 h 3687676"/>
              <a:gd name="connsiteX1" fmla="*/ 3581400 w 3581400"/>
              <a:gd name="connsiteY1" fmla="*/ 0 h 3687676"/>
              <a:gd name="connsiteX2" fmla="*/ 3581400 w 3581400"/>
              <a:gd name="connsiteY2" fmla="*/ 3687676 h 3687676"/>
              <a:gd name="connsiteX3" fmla="*/ 0 w 3581400"/>
              <a:gd name="connsiteY3" fmla="*/ 3687676 h 3687676"/>
              <a:gd name="connsiteX4" fmla="*/ 0 w 3581400"/>
              <a:gd name="connsiteY4" fmla="*/ 0 h 3687676"/>
              <a:gd name="connsiteX0" fmla="*/ 0 w 3581400"/>
              <a:gd name="connsiteY0" fmla="*/ 0 h 3687676"/>
              <a:gd name="connsiteX1" fmla="*/ 3581400 w 3581400"/>
              <a:gd name="connsiteY1" fmla="*/ 0 h 3687676"/>
              <a:gd name="connsiteX2" fmla="*/ 3144672 w 3581400"/>
              <a:gd name="connsiteY2" fmla="*/ 3332834 h 3687676"/>
              <a:gd name="connsiteX3" fmla="*/ 0 w 3581400"/>
              <a:gd name="connsiteY3" fmla="*/ 3687676 h 3687676"/>
              <a:gd name="connsiteX4" fmla="*/ 0 w 3581400"/>
              <a:gd name="connsiteY4" fmla="*/ 0 h 3687676"/>
              <a:gd name="connsiteX0" fmla="*/ 0 w 3144672"/>
              <a:gd name="connsiteY0" fmla="*/ 109182 h 3796858"/>
              <a:gd name="connsiteX1" fmla="*/ 2817125 w 3144672"/>
              <a:gd name="connsiteY1" fmla="*/ 0 h 3796858"/>
              <a:gd name="connsiteX2" fmla="*/ 3144672 w 3144672"/>
              <a:gd name="connsiteY2" fmla="*/ 3442016 h 3796858"/>
              <a:gd name="connsiteX3" fmla="*/ 0 w 3144672"/>
              <a:gd name="connsiteY3" fmla="*/ 3796858 h 3796858"/>
              <a:gd name="connsiteX4" fmla="*/ 0 w 3144672"/>
              <a:gd name="connsiteY4" fmla="*/ 109182 h 3796858"/>
              <a:gd name="connsiteX0" fmla="*/ 0 w 3144672"/>
              <a:gd name="connsiteY0" fmla="*/ 109182 h 3783210"/>
              <a:gd name="connsiteX1" fmla="*/ 2817125 w 3144672"/>
              <a:gd name="connsiteY1" fmla="*/ 0 h 3783210"/>
              <a:gd name="connsiteX2" fmla="*/ 3144672 w 3144672"/>
              <a:gd name="connsiteY2" fmla="*/ 3442016 h 3783210"/>
              <a:gd name="connsiteX3" fmla="*/ 0 w 3144672"/>
              <a:gd name="connsiteY3" fmla="*/ 3783210 h 3783210"/>
              <a:gd name="connsiteX4" fmla="*/ 0 w 3144672"/>
              <a:gd name="connsiteY4" fmla="*/ 109182 h 3783210"/>
              <a:gd name="connsiteX0" fmla="*/ 0 w 3144672"/>
              <a:gd name="connsiteY0" fmla="*/ 136477 h 3783210"/>
              <a:gd name="connsiteX1" fmla="*/ 2817125 w 3144672"/>
              <a:gd name="connsiteY1" fmla="*/ 0 h 3783210"/>
              <a:gd name="connsiteX2" fmla="*/ 3144672 w 3144672"/>
              <a:gd name="connsiteY2" fmla="*/ 3442016 h 3783210"/>
              <a:gd name="connsiteX3" fmla="*/ 0 w 3144672"/>
              <a:gd name="connsiteY3" fmla="*/ 3783210 h 3783210"/>
              <a:gd name="connsiteX4" fmla="*/ 0 w 3144672"/>
              <a:gd name="connsiteY4" fmla="*/ 136477 h 3783210"/>
              <a:gd name="connsiteX0" fmla="*/ 27296 w 3171968"/>
              <a:gd name="connsiteY0" fmla="*/ 136477 h 3755914"/>
              <a:gd name="connsiteX1" fmla="*/ 2844421 w 3171968"/>
              <a:gd name="connsiteY1" fmla="*/ 0 h 3755914"/>
              <a:gd name="connsiteX2" fmla="*/ 3171968 w 3171968"/>
              <a:gd name="connsiteY2" fmla="*/ 3442016 h 3755914"/>
              <a:gd name="connsiteX3" fmla="*/ 0 w 3171968"/>
              <a:gd name="connsiteY3" fmla="*/ 3755914 h 3755914"/>
              <a:gd name="connsiteX4" fmla="*/ 27296 w 3171968"/>
              <a:gd name="connsiteY4" fmla="*/ 136477 h 3755914"/>
              <a:gd name="connsiteX0" fmla="*/ 27296 w 3158321"/>
              <a:gd name="connsiteY0" fmla="*/ 136477 h 3755914"/>
              <a:gd name="connsiteX1" fmla="*/ 2844421 w 3158321"/>
              <a:gd name="connsiteY1" fmla="*/ 0 h 3755914"/>
              <a:gd name="connsiteX2" fmla="*/ 3158321 w 3158321"/>
              <a:gd name="connsiteY2" fmla="*/ 3455663 h 3755914"/>
              <a:gd name="connsiteX3" fmla="*/ 0 w 3158321"/>
              <a:gd name="connsiteY3" fmla="*/ 3755914 h 3755914"/>
              <a:gd name="connsiteX4" fmla="*/ 27296 w 3158321"/>
              <a:gd name="connsiteY4" fmla="*/ 136477 h 3755914"/>
              <a:gd name="connsiteX0" fmla="*/ 3807 w 3158321"/>
              <a:gd name="connsiteY0" fmla="*/ 150124 h 3755914"/>
              <a:gd name="connsiteX1" fmla="*/ 2844421 w 3158321"/>
              <a:gd name="connsiteY1" fmla="*/ 0 h 3755914"/>
              <a:gd name="connsiteX2" fmla="*/ 3158321 w 3158321"/>
              <a:gd name="connsiteY2" fmla="*/ 3455663 h 3755914"/>
              <a:gd name="connsiteX3" fmla="*/ 0 w 3158321"/>
              <a:gd name="connsiteY3" fmla="*/ 3755914 h 3755914"/>
              <a:gd name="connsiteX4" fmla="*/ 3807 w 3158321"/>
              <a:gd name="connsiteY4" fmla="*/ 150124 h 3755914"/>
              <a:gd name="connsiteX0" fmla="*/ 0 w 3164681"/>
              <a:gd name="connsiteY0" fmla="*/ 191067 h 3755914"/>
              <a:gd name="connsiteX1" fmla="*/ 2850781 w 3164681"/>
              <a:gd name="connsiteY1" fmla="*/ 0 h 3755914"/>
              <a:gd name="connsiteX2" fmla="*/ 3164681 w 3164681"/>
              <a:gd name="connsiteY2" fmla="*/ 3455663 h 3755914"/>
              <a:gd name="connsiteX3" fmla="*/ 6360 w 3164681"/>
              <a:gd name="connsiteY3" fmla="*/ 3755914 h 3755914"/>
              <a:gd name="connsiteX4" fmla="*/ 0 w 3164681"/>
              <a:gd name="connsiteY4" fmla="*/ 191067 h 3755914"/>
              <a:gd name="connsiteX0" fmla="*/ 0 w 3164681"/>
              <a:gd name="connsiteY0" fmla="*/ 232010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232010 h 3796857"/>
              <a:gd name="connsiteX0" fmla="*/ 0 w 3164681"/>
              <a:gd name="connsiteY0" fmla="*/ 300248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300248 h 3796857"/>
              <a:gd name="connsiteX0" fmla="*/ 0 w 3164681"/>
              <a:gd name="connsiteY0" fmla="*/ 245657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245657 h 3796857"/>
              <a:gd name="connsiteX0" fmla="*/ 0 w 3235453"/>
              <a:gd name="connsiteY0" fmla="*/ 245657 h 3796857"/>
              <a:gd name="connsiteX1" fmla="*/ 2850781 w 3235453"/>
              <a:gd name="connsiteY1" fmla="*/ 0 h 3796857"/>
              <a:gd name="connsiteX2" fmla="*/ 3235453 w 3235453"/>
              <a:gd name="connsiteY2" fmla="*/ 3484730 h 3796857"/>
              <a:gd name="connsiteX3" fmla="*/ 6360 w 3235453"/>
              <a:gd name="connsiteY3" fmla="*/ 3796857 h 3796857"/>
              <a:gd name="connsiteX4" fmla="*/ 0 w 3235453"/>
              <a:gd name="connsiteY4" fmla="*/ 245657 h 3796857"/>
              <a:gd name="connsiteX0" fmla="*/ 0 w 3350459"/>
              <a:gd name="connsiteY0" fmla="*/ 245657 h 3796857"/>
              <a:gd name="connsiteX1" fmla="*/ 2850781 w 3350459"/>
              <a:gd name="connsiteY1" fmla="*/ 0 h 3796857"/>
              <a:gd name="connsiteX2" fmla="*/ 3350459 w 3350459"/>
              <a:gd name="connsiteY2" fmla="*/ 3496606 h 3796857"/>
              <a:gd name="connsiteX3" fmla="*/ 6360 w 3350459"/>
              <a:gd name="connsiteY3" fmla="*/ 3796857 h 3796857"/>
              <a:gd name="connsiteX4" fmla="*/ 0 w 3350459"/>
              <a:gd name="connsiteY4" fmla="*/ 245657 h 379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459" h="3796857">
                <a:moveTo>
                  <a:pt x="0" y="245657"/>
                </a:moveTo>
                <a:lnTo>
                  <a:pt x="2850781" y="0"/>
                </a:lnTo>
                <a:lnTo>
                  <a:pt x="3350459" y="3496606"/>
                </a:lnTo>
                <a:lnTo>
                  <a:pt x="6360" y="3796857"/>
                </a:lnTo>
                <a:lnTo>
                  <a:pt x="0" y="245657"/>
                </a:lnTo>
                <a:close/>
              </a:path>
            </a:pathLst>
          </a:custGeom>
          <a:solidFill>
            <a:srgbClr val="FFB9B9"/>
          </a:solidFill>
        </p:spPr>
        <p:txBody>
          <a:bodyPr anchor="t"/>
          <a:lstStyle>
            <a:lvl1pPr marL="177800" indent="-177800" algn="l">
              <a:defRPr sz="1200"/>
            </a:lvl1pPr>
          </a:lstStyle>
          <a:p>
            <a:endParaRPr lang="en-US" dirty="0"/>
          </a:p>
          <a:p>
            <a:endParaRPr lang="en-US" dirty="0"/>
          </a:p>
          <a:p>
            <a:endParaRPr lang="en-US" dirty="0"/>
          </a:p>
        </p:txBody>
      </p:sp>
      <p:sp>
        <p:nvSpPr>
          <p:cNvPr id="11" name="Text Placeholder 30"/>
          <p:cNvSpPr>
            <a:spLocks noGrp="1"/>
          </p:cNvSpPr>
          <p:nvPr>
            <p:ph type="body" sz="quarter" idx="12"/>
          </p:nvPr>
        </p:nvSpPr>
        <p:spPr>
          <a:xfrm>
            <a:off x="4953000" y="1623822"/>
            <a:ext cx="3849624" cy="163372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76000"/>
                    </a14:imgEffect>
                  </a14:imgLayer>
                </a14:imgProps>
              </a:ext>
              <a:ext uri="{28A0092B-C50C-407E-A947-70E740481C1C}">
                <a14:useLocalDpi xmlns:a14="http://schemas.microsoft.com/office/drawing/2010/main"/>
              </a:ext>
            </a:extLst>
          </a:blip>
          <a:stretch>
            <a:fillRect/>
          </a:stretch>
        </p:blipFill>
        <p:spPr>
          <a:xfrm>
            <a:off x="8302752" y="3337560"/>
            <a:ext cx="470818" cy="365760"/>
          </a:xfrm>
          <a:prstGeom prst="rect">
            <a:avLst/>
          </a:prstGeom>
        </p:spPr>
      </p:pic>
      <p:pic>
        <p:nvPicPr>
          <p:cNvPr id="15" name="Picture 14"/>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76000"/>
                    </a14:imgEffect>
                  </a14:imgLayer>
                </a14:imgProps>
              </a:ext>
              <a:ext uri="{28A0092B-C50C-407E-A947-70E740481C1C}">
                <a14:useLocalDpi xmlns:a14="http://schemas.microsoft.com/office/drawing/2010/main"/>
              </a:ext>
            </a:extLst>
          </a:blip>
          <a:stretch>
            <a:fillRect/>
          </a:stretch>
        </p:blipFill>
        <p:spPr>
          <a:xfrm>
            <a:off x="6437376" y="3333750"/>
            <a:ext cx="364884" cy="283463"/>
          </a:xfrm>
          <a:prstGeom prst="rect">
            <a:avLst/>
          </a:prstGeom>
        </p:spPr>
      </p:pic>
      <p:sp>
        <p:nvSpPr>
          <p:cNvPr id="16" name="Text Placeholder 30"/>
          <p:cNvSpPr>
            <a:spLocks noGrp="1"/>
          </p:cNvSpPr>
          <p:nvPr>
            <p:ph type="body" sz="quarter" idx="18"/>
          </p:nvPr>
        </p:nvSpPr>
        <p:spPr>
          <a:xfrm>
            <a:off x="4983480" y="3593592"/>
            <a:ext cx="1892808" cy="618655"/>
          </a:xfrm>
          <a:prstGeom prst="rect">
            <a:avLst/>
          </a:prstGeom>
        </p:spPr>
        <p:txBody>
          <a:bodyPr/>
          <a:lstStyle>
            <a:lvl1pPr marL="0" indent="0" algn="ju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9" name="Text Placeholder 30"/>
          <p:cNvSpPr>
            <a:spLocks noGrp="1"/>
          </p:cNvSpPr>
          <p:nvPr>
            <p:ph type="body" sz="quarter" idx="44"/>
          </p:nvPr>
        </p:nvSpPr>
        <p:spPr>
          <a:xfrm>
            <a:off x="6949440" y="3593592"/>
            <a:ext cx="1892808" cy="618655"/>
          </a:xfrm>
          <a:prstGeom prst="rect">
            <a:avLst/>
          </a:prstGeom>
        </p:spPr>
        <p:txBody>
          <a:bodyPr/>
          <a:lstStyle>
            <a:lvl1pPr marL="0" indent="0" algn="ju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19260303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500"/>
                            </p:stCondLst>
                            <p:childTnLst>
                              <p:par>
                                <p:cTn id="19" presetID="22" presetClass="entr" presetSubtype="4" fill="hold" grpId="0" nodeType="afterEffect">
                                  <p:stCondLst>
                                    <p:cond delay="25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down)">
                                      <p:cBhvr>
                                        <p:cTn id="21" dur="750"/>
                                        <p:tgtEl>
                                          <p:spTgt spid="10">
                                            <p:txEl>
                                              <p:pRg st="0" end="0"/>
                                            </p:txEl>
                                          </p:spTgt>
                                        </p:tgtEl>
                                      </p:cBhvr>
                                    </p:animEffect>
                                  </p:childTnLst>
                                </p:cTn>
                              </p:par>
                            </p:childTnLst>
                          </p:cTn>
                        </p:par>
                        <p:par>
                          <p:cTn id="22" fill="hold">
                            <p:stCondLst>
                              <p:cond delay="3500"/>
                            </p:stCondLst>
                            <p:childTnLst>
                              <p:par>
                                <p:cTn id="23" presetID="22" presetClass="entr" presetSubtype="1" fill="hold" grpId="0" nodeType="afterEffect">
                                  <p:stCondLst>
                                    <p:cond delay="50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800"/>
                                        <p:tgtEl>
                                          <p:spTgt spid="11">
                                            <p:txEl>
                                              <p:pRg st="0" end="0"/>
                                            </p:txEl>
                                          </p:spTgt>
                                        </p:tgtEl>
                                      </p:cBhvr>
                                    </p:animEffect>
                                  </p:childTnLst>
                                </p:cTn>
                              </p:par>
                            </p:childTnLst>
                          </p:cTn>
                        </p:par>
                        <p:par>
                          <p:cTn id="26" fill="hold">
                            <p:stCondLst>
                              <p:cond delay="4800"/>
                            </p:stCondLst>
                            <p:childTnLst>
                              <p:par>
                                <p:cTn id="27" presetID="10" presetClass="entr" presetSubtype="0" fill="hold" nodeType="after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800"/>
                            </p:stCondLst>
                            <p:childTnLst>
                              <p:par>
                                <p:cTn id="31" presetID="22" presetClass="entr" presetSubtype="2"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750"/>
                                        <p:tgtEl>
                                          <p:spTgt spid="20"/>
                                        </p:tgtEl>
                                      </p:cBhvr>
                                    </p:animEffect>
                                  </p:childTnLst>
                                </p:cTn>
                              </p:par>
                              <p:par>
                                <p:cTn id="34" presetID="22" presetClass="entr" presetSubtype="2" fill="hold" grpId="0" nodeType="withEffect">
                                  <p:stCondLst>
                                    <p:cond delay="30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right)">
                                      <p:cBhvr>
                                        <p:cTn id="36" dur="750"/>
                                        <p:tgtEl>
                                          <p:spTgt spid="18">
                                            <p:txEl>
                                              <p:pRg st="0" end="0"/>
                                            </p:txEl>
                                          </p:spTgt>
                                        </p:tgtEl>
                                      </p:cBhvr>
                                    </p:animEffect>
                                  </p:childTnLst>
                                </p:cTn>
                              </p:par>
                            </p:childTnLst>
                          </p:cTn>
                        </p:par>
                        <p:par>
                          <p:cTn id="37" fill="hold">
                            <p:stCondLst>
                              <p:cond delay="6850"/>
                            </p:stCondLst>
                            <p:childTnLst>
                              <p:par>
                                <p:cTn id="38" presetID="10"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7850"/>
                            </p:stCondLst>
                            <p:childTnLst>
                              <p:par>
                                <p:cTn id="42" presetID="22" presetClass="entr" presetSubtype="2"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750"/>
                                        <p:tgtEl>
                                          <p:spTgt spid="21"/>
                                        </p:tgtEl>
                                      </p:cBhvr>
                                    </p:animEffect>
                                  </p:childTnLst>
                                </p:cTn>
                              </p:par>
                              <p:par>
                                <p:cTn id="45" presetID="22" presetClass="entr" presetSubtype="2" fill="hold" grpId="0" nodeType="withEffect">
                                  <p:stCondLst>
                                    <p:cond delay="30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right)">
                                      <p:cBhvr>
                                        <p:cTn id="47" dur="750"/>
                                        <p:tgtEl>
                                          <p:spTgt spid="17">
                                            <p:txEl>
                                              <p:pRg st="0" end="0"/>
                                            </p:txEl>
                                          </p:spTgt>
                                        </p:tgtEl>
                                      </p:cBhvr>
                                    </p:animEffect>
                                  </p:childTnLst>
                                </p:cTn>
                              </p:par>
                            </p:childTnLst>
                          </p:cTn>
                        </p:par>
                        <p:par>
                          <p:cTn id="48" fill="hold">
                            <p:stCondLst>
                              <p:cond delay="8900"/>
                            </p:stCondLst>
                            <p:childTnLst>
                              <p:par>
                                <p:cTn id="49" presetID="22" presetClass="entr" presetSubtype="1" fill="hold" grpId="0" nodeType="after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up)">
                                      <p:cBhvr>
                                        <p:cTn id="51" dur="600"/>
                                        <p:tgtEl>
                                          <p:spTgt spid="16">
                                            <p:txEl>
                                              <p:pRg st="0" end="0"/>
                                            </p:txEl>
                                          </p:spTgt>
                                        </p:tgtEl>
                                      </p:cBhvr>
                                    </p:animEffect>
                                  </p:childTnLst>
                                </p:cTn>
                              </p:par>
                              <p:par>
                                <p:cTn id="52" presetID="22" presetClass="entr" presetSubtype="1" fill="hold" grpId="0" nodeType="withEffect">
                                  <p:stCondLst>
                                    <p:cond delay="4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wipe(up)">
                                      <p:cBhvr>
                                        <p:cTn id="54" dur="6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7" grpId="0" build="p">
        <p:tmplLst>
          <p:tmpl lvl="1">
            <p:tnLst>
              <p:par>
                <p:cTn presetID="22" presetClass="entr" presetSubtype="2"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right)">
                      <p:cBhvr>
                        <p:cTn dur="750"/>
                        <p:tgtEl>
                          <p:spTgt spid="17"/>
                        </p:tgtEl>
                      </p:cBhvr>
                    </p:animEffect>
                  </p:childTnLst>
                </p:cTn>
              </p:par>
            </p:tnLst>
          </p:tmpl>
        </p:tmplLst>
      </p:bldP>
      <p:bldP spid="18" grpId="0" build="p">
        <p:tmplLst>
          <p:tmpl lvl="1">
            <p:tnLst>
              <p:par>
                <p:cTn presetID="22" presetClass="entr" presetSubtype="2"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wipe(right)">
                      <p:cBhvr>
                        <p:cTn dur="750"/>
                        <p:tgtEl>
                          <p:spTgt spid="18"/>
                        </p:tgtEl>
                      </p:cBhvr>
                    </p:animEffect>
                  </p:childTnLst>
                </p:cTn>
              </p:par>
            </p:tnLst>
          </p:tmpl>
        </p:tmplLst>
      </p:bldP>
      <p:bldP spid="6" grpId="0" animBg="1"/>
      <p:bldP spid="7" grpId="0" animBg="1"/>
      <p:bldP spid="10" grpId="0" build="p">
        <p:tmplLst>
          <p:tmpl lvl="1">
            <p:tnLst>
              <p:par>
                <p:cTn presetID="22" presetClass="entr" presetSubtype="4"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down)">
                      <p:cBhvr>
                        <p:cTn dur="750"/>
                        <p:tgtEl>
                          <p:spTgt spid="10"/>
                        </p:tgtEl>
                      </p:cBhvr>
                    </p:animEffect>
                  </p:childTnLst>
                </p:cTn>
              </p:par>
            </p:tnLst>
          </p:tmpl>
        </p:tmplLst>
      </p:bldP>
      <p:bldP spid="4" grpId="0" animBg="1"/>
      <p:bldP spid="11" grpId="0" build="p">
        <p:tmplLst>
          <p:tmpl lvl="1">
            <p:tnLst>
              <p:par>
                <p:cTn presetID="22" presetClass="entr" presetSubtype="1" fill="hold" nodeType="after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up)">
                      <p:cBhvr>
                        <p:cTn dur="800"/>
                        <p:tgtEl>
                          <p:spTgt spid="11"/>
                        </p:tgtEl>
                      </p:cBhvr>
                    </p:animEffect>
                  </p:childTnLst>
                </p:cTn>
              </p:par>
            </p:tnLst>
          </p:tmpl>
        </p:tmplLst>
      </p:bldP>
      <p:bldP spid="16" grpId="0" build="p">
        <p:tmplLst>
          <p:tmpl lvl="1">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600"/>
                        <p:tgtEl>
                          <p:spTgt spid="16"/>
                        </p:tgtEl>
                      </p:cBhvr>
                    </p:animEffect>
                  </p:childTnLst>
                </p:cTn>
              </p:par>
            </p:tnLst>
          </p:tmpl>
        </p:tmplLst>
      </p:bldP>
      <p:bldP spid="19" grpId="0" build="p">
        <p:tmplLst>
          <p:tmpl lvl="1">
            <p:tnLst>
              <p:par>
                <p:cTn presetID="22" presetClass="entr" presetSubtype="1" fill="hold" nodeType="withEffect">
                  <p:stCondLst>
                    <p:cond delay="400"/>
                  </p:stCondLst>
                  <p:childTnLst>
                    <p:set>
                      <p:cBhvr>
                        <p:cTn dur="1" fill="hold">
                          <p:stCondLst>
                            <p:cond delay="0"/>
                          </p:stCondLst>
                        </p:cTn>
                        <p:tgtEl>
                          <p:spTgt spid="19"/>
                        </p:tgtEl>
                        <p:attrNameLst>
                          <p:attrName>style.visibility</p:attrName>
                        </p:attrNameLst>
                      </p:cBhvr>
                      <p:to>
                        <p:strVal val="visible"/>
                      </p:to>
                    </p:set>
                    <p:animEffect transition="in" filter="wipe(up)">
                      <p:cBhvr>
                        <p:cTn dur="600"/>
                        <p:tgtEl>
                          <p:spTgt spid="19"/>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752601" y="1709928"/>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6" name="Isosceles Triangle 3"/>
          <p:cNvSpPr/>
          <p:nvPr userDrawn="1"/>
        </p:nvSpPr>
        <p:spPr>
          <a:xfrm>
            <a:off x="419985" y="-368136"/>
            <a:ext cx="7069385" cy="2033374"/>
          </a:xfrm>
          <a:custGeom>
            <a:avLst/>
            <a:gdLst>
              <a:gd name="connsiteX0" fmla="*/ 0 w 5257800"/>
              <a:gd name="connsiteY0" fmla="*/ 2819400 h 2819400"/>
              <a:gd name="connsiteX1" fmla="*/ 2628900 w 5257800"/>
              <a:gd name="connsiteY1" fmla="*/ 0 h 2819400"/>
              <a:gd name="connsiteX2" fmla="*/ 5257800 w 5257800"/>
              <a:gd name="connsiteY2" fmla="*/ 2819400 h 2819400"/>
              <a:gd name="connsiteX3" fmla="*/ 0 w 5257800"/>
              <a:gd name="connsiteY3" fmla="*/ 2819400 h 2819400"/>
              <a:gd name="connsiteX0" fmla="*/ 0 w 5257800"/>
              <a:gd name="connsiteY0" fmla="*/ 2000250 h 2000250"/>
              <a:gd name="connsiteX1" fmla="*/ 1390650 w 5257800"/>
              <a:gd name="connsiteY1" fmla="*/ 0 h 2000250"/>
              <a:gd name="connsiteX2" fmla="*/ 5257800 w 5257800"/>
              <a:gd name="connsiteY2" fmla="*/ 2000250 h 2000250"/>
              <a:gd name="connsiteX3" fmla="*/ 0 w 5257800"/>
              <a:gd name="connsiteY3" fmla="*/ 2000250 h 2000250"/>
              <a:gd name="connsiteX0" fmla="*/ 0 w 4514850"/>
              <a:gd name="connsiteY0" fmla="*/ 2000250 h 2000250"/>
              <a:gd name="connsiteX1" fmla="*/ 1390650 w 4514850"/>
              <a:gd name="connsiteY1" fmla="*/ 0 h 2000250"/>
              <a:gd name="connsiteX2" fmla="*/ 4514850 w 4514850"/>
              <a:gd name="connsiteY2" fmla="*/ 19050 h 2000250"/>
              <a:gd name="connsiteX3" fmla="*/ 0 w 4514850"/>
              <a:gd name="connsiteY3" fmla="*/ 2000250 h 2000250"/>
              <a:gd name="connsiteX0" fmla="*/ 0 w 3238500"/>
              <a:gd name="connsiteY0" fmla="*/ 2266950 h 2266950"/>
              <a:gd name="connsiteX1" fmla="*/ 114300 w 3238500"/>
              <a:gd name="connsiteY1" fmla="*/ 0 h 2266950"/>
              <a:gd name="connsiteX2" fmla="*/ 3238500 w 3238500"/>
              <a:gd name="connsiteY2" fmla="*/ 19050 h 2266950"/>
              <a:gd name="connsiteX3" fmla="*/ 0 w 3238500"/>
              <a:gd name="connsiteY3" fmla="*/ 2266950 h 2266950"/>
              <a:gd name="connsiteX0" fmla="*/ 0 w 4114800"/>
              <a:gd name="connsiteY0" fmla="*/ 2247900 h 2247900"/>
              <a:gd name="connsiteX1" fmla="*/ 990600 w 4114800"/>
              <a:gd name="connsiteY1" fmla="*/ 0 h 2247900"/>
              <a:gd name="connsiteX2" fmla="*/ 4114800 w 4114800"/>
              <a:gd name="connsiteY2" fmla="*/ 19050 h 2247900"/>
              <a:gd name="connsiteX3" fmla="*/ 0 w 4114800"/>
              <a:gd name="connsiteY3" fmla="*/ 2247900 h 2247900"/>
              <a:gd name="connsiteX0" fmla="*/ 0 w 4114800"/>
              <a:gd name="connsiteY0" fmla="*/ 2324100 h 2324100"/>
              <a:gd name="connsiteX1" fmla="*/ 3143250 w 4114800"/>
              <a:gd name="connsiteY1" fmla="*/ 0 h 2324100"/>
              <a:gd name="connsiteX2" fmla="*/ 4114800 w 4114800"/>
              <a:gd name="connsiteY2" fmla="*/ 95250 h 2324100"/>
              <a:gd name="connsiteX3" fmla="*/ 0 w 4114800"/>
              <a:gd name="connsiteY3" fmla="*/ 2324100 h 2324100"/>
              <a:gd name="connsiteX0" fmla="*/ 0 w 3705593"/>
              <a:gd name="connsiteY0" fmla="*/ 2800350 h 2800350"/>
              <a:gd name="connsiteX1" fmla="*/ 2734043 w 3705593"/>
              <a:gd name="connsiteY1" fmla="*/ 0 h 2800350"/>
              <a:gd name="connsiteX2" fmla="*/ 3705593 w 3705593"/>
              <a:gd name="connsiteY2" fmla="*/ 95250 h 2800350"/>
              <a:gd name="connsiteX3" fmla="*/ 0 w 3705593"/>
              <a:gd name="connsiteY3" fmla="*/ 2800350 h 2800350"/>
              <a:gd name="connsiteX0" fmla="*/ 0 w 3728327"/>
              <a:gd name="connsiteY0" fmla="*/ 2800350 h 2800350"/>
              <a:gd name="connsiteX1" fmla="*/ 2734043 w 3728327"/>
              <a:gd name="connsiteY1" fmla="*/ 0 h 2800350"/>
              <a:gd name="connsiteX2" fmla="*/ 3728327 w 3728327"/>
              <a:gd name="connsiteY2" fmla="*/ 38100 h 2800350"/>
              <a:gd name="connsiteX3" fmla="*/ 0 w 3728327"/>
              <a:gd name="connsiteY3" fmla="*/ 2800350 h 2800350"/>
              <a:gd name="connsiteX0" fmla="*/ 0 w 3728327"/>
              <a:gd name="connsiteY0" fmla="*/ 2762250 h 2762250"/>
              <a:gd name="connsiteX1" fmla="*/ 2699943 w 3728327"/>
              <a:gd name="connsiteY1" fmla="*/ 0 h 2762250"/>
              <a:gd name="connsiteX2" fmla="*/ 3728327 w 3728327"/>
              <a:gd name="connsiteY2" fmla="*/ 0 h 2762250"/>
              <a:gd name="connsiteX3" fmla="*/ 0 w 3728327"/>
              <a:gd name="connsiteY3" fmla="*/ 2762250 h 2762250"/>
              <a:gd name="connsiteX0" fmla="*/ 0 w 3819262"/>
              <a:gd name="connsiteY0" fmla="*/ 2057400 h 2057400"/>
              <a:gd name="connsiteX1" fmla="*/ 2790878 w 3819262"/>
              <a:gd name="connsiteY1" fmla="*/ 0 h 2057400"/>
              <a:gd name="connsiteX2" fmla="*/ 3819262 w 3819262"/>
              <a:gd name="connsiteY2" fmla="*/ 0 h 2057400"/>
              <a:gd name="connsiteX3" fmla="*/ 0 w 3819262"/>
              <a:gd name="connsiteY3" fmla="*/ 2057400 h 2057400"/>
              <a:gd name="connsiteX0" fmla="*/ 0 w 3591925"/>
              <a:gd name="connsiteY0" fmla="*/ 2057400 h 2057400"/>
              <a:gd name="connsiteX1" fmla="*/ 2790878 w 3591925"/>
              <a:gd name="connsiteY1" fmla="*/ 0 h 2057400"/>
              <a:gd name="connsiteX2" fmla="*/ 3591925 w 3591925"/>
              <a:gd name="connsiteY2" fmla="*/ 0 h 2057400"/>
              <a:gd name="connsiteX3" fmla="*/ 0 w 3591925"/>
              <a:gd name="connsiteY3" fmla="*/ 2057400 h 2057400"/>
              <a:gd name="connsiteX0" fmla="*/ 0 w 3591925"/>
              <a:gd name="connsiteY0" fmla="*/ 2057400 h 2057400"/>
              <a:gd name="connsiteX1" fmla="*/ 2768144 w 3591925"/>
              <a:gd name="connsiteY1" fmla="*/ 0 h 2057400"/>
              <a:gd name="connsiteX2" fmla="*/ 3591925 w 3591925"/>
              <a:gd name="connsiteY2" fmla="*/ 0 h 2057400"/>
              <a:gd name="connsiteX3" fmla="*/ 0 w 3591925"/>
              <a:gd name="connsiteY3" fmla="*/ 2057400 h 2057400"/>
              <a:gd name="connsiteX0" fmla="*/ 0 w 3439662"/>
              <a:gd name="connsiteY0" fmla="*/ 1929810 h 1929810"/>
              <a:gd name="connsiteX1" fmla="*/ 2615881 w 3439662"/>
              <a:gd name="connsiteY1" fmla="*/ 0 h 1929810"/>
              <a:gd name="connsiteX2" fmla="*/ 3439662 w 3439662"/>
              <a:gd name="connsiteY2" fmla="*/ 0 h 1929810"/>
              <a:gd name="connsiteX3" fmla="*/ 0 w 3439662"/>
              <a:gd name="connsiteY3" fmla="*/ 1929810 h 1929810"/>
              <a:gd name="connsiteX0" fmla="*/ 0 w 3414285"/>
              <a:gd name="connsiteY0" fmla="*/ 1525772 h 1525772"/>
              <a:gd name="connsiteX1" fmla="*/ 2590504 w 3414285"/>
              <a:gd name="connsiteY1" fmla="*/ 0 h 1525772"/>
              <a:gd name="connsiteX2" fmla="*/ 3414285 w 3414285"/>
              <a:gd name="connsiteY2" fmla="*/ 0 h 1525772"/>
              <a:gd name="connsiteX3" fmla="*/ 0 w 3414285"/>
              <a:gd name="connsiteY3" fmla="*/ 1525772 h 1525772"/>
              <a:gd name="connsiteX0" fmla="*/ 0 w 3097070"/>
              <a:gd name="connsiteY0" fmla="*/ 1345018 h 1345018"/>
              <a:gd name="connsiteX1" fmla="*/ 2273289 w 3097070"/>
              <a:gd name="connsiteY1" fmla="*/ 0 h 1345018"/>
              <a:gd name="connsiteX2" fmla="*/ 3097070 w 3097070"/>
              <a:gd name="connsiteY2" fmla="*/ 0 h 1345018"/>
              <a:gd name="connsiteX3" fmla="*/ 0 w 3097070"/>
              <a:gd name="connsiteY3" fmla="*/ 1345018 h 1345018"/>
              <a:gd name="connsiteX0" fmla="*/ 0 w 3097070"/>
              <a:gd name="connsiteY0" fmla="*/ 1345018 h 1345018"/>
              <a:gd name="connsiteX1" fmla="*/ 2241567 w 3097070"/>
              <a:gd name="connsiteY1" fmla="*/ 10633 h 1345018"/>
              <a:gd name="connsiteX2" fmla="*/ 3097070 w 3097070"/>
              <a:gd name="connsiteY2" fmla="*/ 0 h 1345018"/>
              <a:gd name="connsiteX3" fmla="*/ 0 w 3097070"/>
              <a:gd name="connsiteY3" fmla="*/ 1345018 h 1345018"/>
              <a:gd name="connsiteX0" fmla="*/ 0 w 3097070"/>
              <a:gd name="connsiteY0" fmla="*/ 1345018 h 1345018"/>
              <a:gd name="connsiteX1" fmla="*/ 2260600 w 3097070"/>
              <a:gd name="connsiteY1" fmla="*/ 0 h 1345018"/>
              <a:gd name="connsiteX2" fmla="*/ 3097070 w 3097070"/>
              <a:gd name="connsiteY2" fmla="*/ 0 h 1345018"/>
              <a:gd name="connsiteX3" fmla="*/ 0 w 3097070"/>
              <a:gd name="connsiteY3" fmla="*/ 1345018 h 1345018"/>
              <a:gd name="connsiteX0" fmla="*/ 0 w 3249333"/>
              <a:gd name="connsiteY0" fmla="*/ 1345018 h 1345018"/>
              <a:gd name="connsiteX1" fmla="*/ 2260600 w 3249333"/>
              <a:gd name="connsiteY1" fmla="*/ 0 h 1345018"/>
              <a:gd name="connsiteX2" fmla="*/ 3249333 w 3249333"/>
              <a:gd name="connsiteY2" fmla="*/ 0 h 1345018"/>
              <a:gd name="connsiteX3" fmla="*/ 0 w 3249333"/>
              <a:gd name="connsiteY3" fmla="*/ 1345018 h 1345018"/>
              <a:gd name="connsiteX0" fmla="*/ 0 w 3249333"/>
              <a:gd name="connsiteY0" fmla="*/ 1345018 h 1345018"/>
              <a:gd name="connsiteX1" fmla="*/ 1435842 w 3249333"/>
              <a:gd name="connsiteY1" fmla="*/ 0 h 1345018"/>
              <a:gd name="connsiteX2" fmla="*/ 3249333 w 3249333"/>
              <a:gd name="connsiteY2" fmla="*/ 0 h 1345018"/>
              <a:gd name="connsiteX3" fmla="*/ 0 w 3249333"/>
              <a:gd name="connsiteY3" fmla="*/ 1345018 h 1345018"/>
              <a:gd name="connsiteX0" fmla="*/ 0 w 3255677"/>
              <a:gd name="connsiteY0" fmla="*/ 1153632 h 1153632"/>
              <a:gd name="connsiteX1" fmla="*/ 1442186 w 3255677"/>
              <a:gd name="connsiteY1" fmla="*/ 0 h 1153632"/>
              <a:gd name="connsiteX2" fmla="*/ 3255677 w 3255677"/>
              <a:gd name="connsiteY2" fmla="*/ 0 h 1153632"/>
              <a:gd name="connsiteX3" fmla="*/ 0 w 3255677"/>
              <a:gd name="connsiteY3" fmla="*/ 1153632 h 1153632"/>
              <a:gd name="connsiteX0" fmla="*/ 0 w 4016992"/>
              <a:gd name="connsiteY0" fmla="*/ 1536404 h 1536404"/>
              <a:gd name="connsiteX1" fmla="*/ 2203501 w 4016992"/>
              <a:gd name="connsiteY1" fmla="*/ 0 h 1536404"/>
              <a:gd name="connsiteX2" fmla="*/ 4016992 w 4016992"/>
              <a:gd name="connsiteY2" fmla="*/ 0 h 1536404"/>
              <a:gd name="connsiteX3" fmla="*/ 0 w 4016992"/>
              <a:gd name="connsiteY3" fmla="*/ 1536404 h 1536404"/>
              <a:gd name="connsiteX0" fmla="*/ 0 w 4016992"/>
              <a:gd name="connsiteY0" fmla="*/ 1536404 h 1536404"/>
              <a:gd name="connsiteX1" fmla="*/ 1505628 w 4016992"/>
              <a:gd name="connsiteY1" fmla="*/ 0 h 1536404"/>
              <a:gd name="connsiteX2" fmla="*/ 4016992 w 4016992"/>
              <a:gd name="connsiteY2" fmla="*/ 0 h 1536404"/>
              <a:gd name="connsiteX3" fmla="*/ 0 w 4016992"/>
              <a:gd name="connsiteY3" fmla="*/ 1536404 h 1536404"/>
              <a:gd name="connsiteX0" fmla="*/ 0 w 4143878"/>
              <a:gd name="connsiteY0" fmla="*/ 1589567 h 1589567"/>
              <a:gd name="connsiteX1" fmla="*/ 1632514 w 4143878"/>
              <a:gd name="connsiteY1" fmla="*/ 0 h 1589567"/>
              <a:gd name="connsiteX2" fmla="*/ 4143878 w 4143878"/>
              <a:gd name="connsiteY2" fmla="*/ 0 h 1589567"/>
              <a:gd name="connsiteX3" fmla="*/ 0 w 4143878"/>
              <a:gd name="connsiteY3" fmla="*/ 1589567 h 1589567"/>
              <a:gd name="connsiteX0" fmla="*/ 0 w 4283453"/>
              <a:gd name="connsiteY0" fmla="*/ 1685260 h 1685260"/>
              <a:gd name="connsiteX1" fmla="*/ 1772089 w 4283453"/>
              <a:gd name="connsiteY1" fmla="*/ 0 h 1685260"/>
              <a:gd name="connsiteX2" fmla="*/ 4283453 w 4283453"/>
              <a:gd name="connsiteY2" fmla="*/ 0 h 1685260"/>
              <a:gd name="connsiteX3" fmla="*/ 0 w 4283453"/>
              <a:gd name="connsiteY3" fmla="*/ 1685260 h 1685260"/>
              <a:gd name="connsiteX0" fmla="*/ 0 w 4296142"/>
              <a:gd name="connsiteY0" fmla="*/ 1653363 h 1653363"/>
              <a:gd name="connsiteX1" fmla="*/ 1784778 w 4296142"/>
              <a:gd name="connsiteY1" fmla="*/ 0 h 1653363"/>
              <a:gd name="connsiteX2" fmla="*/ 4296142 w 4296142"/>
              <a:gd name="connsiteY2" fmla="*/ 0 h 1653363"/>
              <a:gd name="connsiteX3" fmla="*/ 0 w 4296142"/>
              <a:gd name="connsiteY3" fmla="*/ 1653363 h 1653363"/>
              <a:gd name="connsiteX0" fmla="*/ 0 w 4296142"/>
              <a:gd name="connsiteY0" fmla="*/ 2033374 h 2033374"/>
              <a:gd name="connsiteX1" fmla="*/ 1784778 w 4296142"/>
              <a:gd name="connsiteY1" fmla="*/ 0 h 2033374"/>
              <a:gd name="connsiteX2" fmla="*/ 4296142 w 4296142"/>
              <a:gd name="connsiteY2" fmla="*/ 380011 h 2033374"/>
              <a:gd name="connsiteX3" fmla="*/ 0 w 4296142"/>
              <a:gd name="connsiteY3" fmla="*/ 2033374 h 2033374"/>
              <a:gd name="connsiteX0" fmla="*/ 0 w 4218198"/>
              <a:gd name="connsiteY0" fmla="*/ 2033374 h 2033374"/>
              <a:gd name="connsiteX1" fmla="*/ 1784778 w 4218198"/>
              <a:gd name="connsiteY1" fmla="*/ 0 h 2033374"/>
              <a:gd name="connsiteX2" fmla="*/ 4218198 w 4218198"/>
              <a:gd name="connsiteY2" fmla="*/ 368136 h 2033374"/>
              <a:gd name="connsiteX3" fmla="*/ 0 w 4218198"/>
              <a:gd name="connsiteY3" fmla="*/ 2033374 h 2033374"/>
            </a:gdLst>
            <a:ahLst/>
            <a:cxnLst>
              <a:cxn ang="0">
                <a:pos x="connsiteX0" y="connsiteY0"/>
              </a:cxn>
              <a:cxn ang="0">
                <a:pos x="connsiteX1" y="connsiteY1"/>
              </a:cxn>
              <a:cxn ang="0">
                <a:pos x="connsiteX2" y="connsiteY2"/>
              </a:cxn>
              <a:cxn ang="0">
                <a:pos x="connsiteX3" y="connsiteY3"/>
              </a:cxn>
            </a:cxnLst>
            <a:rect l="l" t="t" r="r" b="b"/>
            <a:pathLst>
              <a:path w="4218198" h="2033374">
                <a:moveTo>
                  <a:pt x="0" y="2033374"/>
                </a:moveTo>
                <a:lnTo>
                  <a:pt x="1784778" y="0"/>
                </a:lnTo>
                <a:lnTo>
                  <a:pt x="4218198" y="368136"/>
                </a:lnTo>
                <a:lnTo>
                  <a:pt x="0" y="2033374"/>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6"/>
          <p:cNvSpPr/>
          <p:nvPr userDrawn="1"/>
        </p:nvSpPr>
        <p:spPr>
          <a:xfrm rot="11293373">
            <a:off x="-103990" y="-395363"/>
            <a:ext cx="5249795" cy="257104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5123429 w 5123429"/>
              <a:gd name="connsiteY0" fmla="*/ 3111470 h 3881521"/>
              <a:gd name="connsiteX1" fmla="*/ 4659382 w 5123429"/>
              <a:gd name="connsiteY1" fmla="*/ 0 h 3881521"/>
              <a:gd name="connsiteX2" fmla="*/ 0 w 5123429"/>
              <a:gd name="connsiteY2" fmla="*/ 3881521 h 3881521"/>
              <a:gd name="connsiteX3" fmla="*/ 5123429 w 5123429"/>
              <a:gd name="connsiteY3" fmla="*/ 3111470 h 3881521"/>
              <a:gd name="connsiteX0" fmla="*/ 5123429 w 5123429"/>
              <a:gd name="connsiteY0" fmla="*/ 2206470 h 2976521"/>
              <a:gd name="connsiteX1" fmla="*/ 4790163 w 5123429"/>
              <a:gd name="connsiteY1" fmla="*/ 0 h 2976521"/>
              <a:gd name="connsiteX2" fmla="*/ 0 w 5123429"/>
              <a:gd name="connsiteY2" fmla="*/ 2976521 h 2976521"/>
              <a:gd name="connsiteX3" fmla="*/ 5123429 w 5123429"/>
              <a:gd name="connsiteY3" fmla="*/ 2206470 h 2976521"/>
              <a:gd name="connsiteX0" fmla="*/ 5165523 w 5165523"/>
              <a:gd name="connsiteY0" fmla="*/ 2206470 h 2982604"/>
              <a:gd name="connsiteX1" fmla="*/ 4832257 w 5165523"/>
              <a:gd name="connsiteY1" fmla="*/ 0 h 2982604"/>
              <a:gd name="connsiteX2" fmla="*/ 0 w 5165523"/>
              <a:gd name="connsiteY2" fmla="*/ 2982604 h 2982604"/>
              <a:gd name="connsiteX3" fmla="*/ 5165523 w 5165523"/>
              <a:gd name="connsiteY3" fmla="*/ 2206470 h 2982604"/>
              <a:gd name="connsiteX0" fmla="*/ 5112906 w 5112906"/>
              <a:gd name="connsiteY0" fmla="*/ 2206470 h 2975000"/>
              <a:gd name="connsiteX1" fmla="*/ 4779640 w 5112906"/>
              <a:gd name="connsiteY1" fmla="*/ 0 h 2975000"/>
              <a:gd name="connsiteX2" fmla="*/ 0 w 5112906"/>
              <a:gd name="connsiteY2" fmla="*/ 2975000 h 2975000"/>
              <a:gd name="connsiteX3" fmla="*/ 5112906 w 5112906"/>
              <a:gd name="connsiteY3" fmla="*/ 2206470 h 2975000"/>
              <a:gd name="connsiteX0" fmla="*/ 5312849 w 5312849"/>
              <a:gd name="connsiteY0" fmla="*/ 2206470 h 3003893"/>
              <a:gd name="connsiteX1" fmla="*/ 4979583 w 5312849"/>
              <a:gd name="connsiteY1" fmla="*/ 0 h 3003893"/>
              <a:gd name="connsiteX2" fmla="*/ 0 w 5312849"/>
              <a:gd name="connsiteY2" fmla="*/ 3003893 h 3003893"/>
              <a:gd name="connsiteX3" fmla="*/ 5312849 w 5312849"/>
              <a:gd name="connsiteY3" fmla="*/ 2206470 h 3003893"/>
              <a:gd name="connsiteX0" fmla="*/ 5502267 w 5502267"/>
              <a:gd name="connsiteY0" fmla="*/ 2206470 h 3031265"/>
              <a:gd name="connsiteX1" fmla="*/ 5169001 w 5502267"/>
              <a:gd name="connsiteY1" fmla="*/ 0 h 3031265"/>
              <a:gd name="connsiteX2" fmla="*/ 0 w 5502267"/>
              <a:gd name="connsiteY2" fmla="*/ 3031265 h 3031265"/>
              <a:gd name="connsiteX3" fmla="*/ 5502267 w 5502267"/>
              <a:gd name="connsiteY3" fmla="*/ 2206470 h 3031265"/>
              <a:gd name="connsiteX0" fmla="*/ 5374467 w 5374467"/>
              <a:gd name="connsiteY0" fmla="*/ 2206470 h 3023540"/>
              <a:gd name="connsiteX1" fmla="*/ 5041201 w 5374467"/>
              <a:gd name="connsiteY1" fmla="*/ 0 h 3023540"/>
              <a:gd name="connsiteX2" fmla="*/ 0 w 5374467"/>
              <a:gd name="connsiteY2" fmla="*/ 3023540 h 3023540"/>
              <a:gd name="connsiteX3" fmla="*/ 5374467 w 5374467"/>
              <a:gd name="connsiteY3" fmla="*/ 2206470 h 3023540"/>
              <a:gd name="connsiteX0" fmla="*/ 5326413 w 5326413"/>
              <a:gd name="connsiteY0" fmla="*/ 2206470 h 2984367"/>
              <a:gd name="connsiteX1" fmla="*/ 4993147 w 5326413"/>
              <a:gd name="connsiteY1" fmla="*/ 0 h 2984367"/>
              <a:gd name="connsiteX2" fmla="*/ 0 w 5326413"/>
              <a:gd name="connsiteY2" fmla="*/ 2984367 h 2984367"/>
              <a:gd name="connsiteX3" fmla="*/ 5326413 w 5326413"/>
              <a:gd name="connsiteY3" fmla="*/ 2206470 h 2984367"/>
              <a:gd name="connsiteX0" fmla="*/ 5197092 w 5197092"/>
              <a:gd name="connsiteY0" fmla="*/ 2206470 h 2987164"/>
              <a:gd name="connsiteX1" fmla="*/ 4863826 w 5197092"/>
              <a:gd name="connsiteY1" fmla="*/ 0 h 2987164"/>
              <a:gd name="connsiteX2" fmla="*/ 0 w 5197092"/>
              <a:gd name="connsiteY2" fmla="*/ 2987164 h 2987164"/>
              <a:gd name="connsiteX3" fmla="*/ 5197092 w 5197092"/>
              <a:gd name="connsiteY3" fmla="*/ 2206470 h 2987164"/>
              <a:gd name="connsiteX0" fmla="*/ 5230183 w 5230183"/>
              <a:gd name="connsiteY0" fmla="*/ 2206470 h 2981204"/>
              <a:gd name="connsiteX1" fmla="*/ 4896917 w 5230183"/>
              <a:gd name="connsiteY1" fmla="*/ 0 h 2981204"/>
              <a:gd name="connsiteX2" fmla="*/ 0 w 5230183"/>
              <a:gd name="connsiteY2" fmla="*/ 2981204 h 2981204"/>
              <a:gd name="connsiteX3" fmla="*/ 5230183 w 5230183"/>
              <a:gd name="connsiteY3" fmla="*/ 2206470 h 2981204"/>
              <a:gd name="connsiteX0" fmla="*/ 5249709 w 5249709"/>
              <a:gd name="connsiteY0" fmla="*/ 2206470 h 2994768"/>
              <a:gd name="connsiteX1" fmla="*/ 4916443 w 5249709"/>
              <a:gd name="connsiteY1" fmla="*/ 0 h 2994768"/>
              <a:gd name="connsiteX2" fmla="*/ 0 w 5249709"/>
              <a:gd name="connsiteY2" fmla="*/ 2994768 h 2994768"/>
              <a:gd name="connsiteX3" fmla="*/ 5249709 w 5249709"/>
              <a:gd name="connsiteY3" fmla="*/ 2206470 h 2994768"/>
              <a:gd name="connsiteX0" fmla="*/ 6829717 w 6829717"/>
              <a:gd name="connsiteY0" fmla="*/ 2206470 h 3212354"/>
              <a:gd name="connsiteX1" fmla="*/ 6496451 w 6829717"/>
              <a:gd name="connsiteY1" fmla="*/ 0 h 3212354"/>
              <a:gd name="connsiteX2" fmla="*/ 0 w 6829717"/>
              <a:gd name="connsiteY2" fmla="*/ 3212354 h 3212354"/>
              <a:gd name="connsiteX3" fmla="*/ 6829717 w 6829717"/>
              <a:gd name="connsiteY3" fmla="*/ 2206470 h 3212354"/>
              <a:gd name="connsiteX0" fmla="*/ 6937991 w 6937991"/>
              <a:gd name="connsiteY0" fmla="*/ 2206470 h 3206514"/>
              <a:gd name="connsiteX1" fmla="*/ 6604725 w 6937991"/>
              <a:gd name="connsiteY1" fmla="*/ 0 h 3206514"/>
              <a:gd name="connsiteX2" fmla="*/ 0 w 6937991"/>
              <a:gd name="connsiteY2" fmla="*/ 3206514 h 3206514"/>
              <a:gd name="connsiteX3" fmla="*/ 6937991 w 6937991"/>
              <a:gd name="connsiteY3" fmla="*/ 2206470 h 3206514"/>
              <a:gd name="connsiteX0" fmla="*/ 7369872 w 7369872"/>
              <a:gd name="connsiteY0" fmla="*/ 2206470 h 2970927"/>
              <a:gd name="connsiteX1" fmla="*/ 7036606 w 7369872"/>
              <a:gd name="connsiteY1" fmla="*/ 0 h 2970927"/>
              <a:gd name="connsiteX2" fmla="*/ 0 w 7369872"/>
              <a:gd name="connsiteY2" fmla="*/ 2970927 h 2970927"/>
              <a:gd name="connsiteX3" fmla="*/ 7369872 w 7369872"/>
              <a:gd name="connsiteY3" fmla="*/ 2206470 h 2970927"/>
              <a:gd name="connsiteX0" fmla="*/ 7374213 w 7374213"/>
              <a:gd name="connsiteY0" fmla="*/ 2206470 h 2949881"/>
              <a:gd name="connsiteX1" fmla="*/ 7040947 w 7374213"/>
              <a:gd name="connsiteY1" fmla="*/ 0 h 2949881"/>
              <a:gd name="connsiteX2" fmla="*/ 0 w 7374213"/>
              <a:gd name="connsiteY2" fmla="*/ 2949881 h 2949881"/>
              <a:gd name="connsiteX3" fmla="*/ 7374213 w 7374213"/>
              <a:gd name="connsiteY3" fmla="*/ 2206470 h 2949881"/>
              <a:gd name="connsiteX0" fmla="*/ 7374213 w 7374213"/>
              <a:gd name="connsiteY0" fmla="*/ 1803424 h 2546835"/>
              <a:gd name="connsiteX1" fmla="*/ 6986084 w 7374213"/>
              <a:gd name="connsiteY1" fmla="*/ 0 h 2546835"/>
              <a:gd name="connsiteX2" fmla="*/ 0 w 7374213"/>
              <a:gd name="connsiteY2" fmla="*/ 2546835 h 2546835"/>
              <a:gd name="connsiteX3" fmla="*/ 7374213 w 7374213"/>
              <a:gd name="connsiteY3" fmla="*/ 1803424 h 2546835"/>
              <a:gd name="connsiteX0" fmla="*/ 7311970 w 7311970"/>
              <a:gd name="connsiteY0" fmla="*/ 1798983 h 2546835"/>
              <a:gd name="connsiteX1" fmla="*/ 6986084 w 7311970"/>
              <a:gd name="connsiteY1" fmla="*/ 0 h 2546835"/>
              <a:gd name="connsiteX2" fmla="*/ 0 w 7311970"/>
              <a:gd name="connsiteY2" fmla="*/ 2546835 h 2546835"/>
              <a:gd name="connsiteX3" fmla="*/ 7311970 w 7311970"/>
              <a:gd name="connsiteY3" fmla="*/ 1798983 h 2546835"/>
              <a:gd name="connsiteX0" fmla="*/ 7359195 w 7359195"/>
              <a:gd name="connsiteY0" fmla="*/ 1804944 h 2546835"/>
              <a:gd name="connsiteX1" fmla="*/ 6986084 w 7359195"/>
              <a:gd name="connsiteY1" fmla="*/ 0 h 2546835"/>
              <a:gd name="connsiteX2" fmla="*/ 0 w 7359195"/>
              <a:gd name="connsiteY2" fmla="*/ 2546835 h 2546835"/>
              <a:gd name="connsiteX3" fmla="*/ 7359195 w 7359195"/>
              <a:gd name="connsiteY3" fmla="*/ 1804944 h 2546835"/>
              <a:gd name="connsiteX0" fmla="*/ 7359195 w 7359195"/>
              <a:gd name="connsiteY0" fmla="*/ 1804944 h 2546835"/>
              <a:gd name="connsiteX1" fmla="*/ 6986084 w 7359195"/>
              <a:gd name="connsiteY1" fmla="*/ 0 h 2546835"/>
              <a:gd name="connsiteX2" fmla="*/ 521548 w 7359195"/>
              <a:gd name="connsiteY2" fmla="*/ 2197171 h 2546835"/>
              <a:gd name="connsiteX3" fmla="*/ 0 w 7359195"/>
              <a:gd name="connsiteY3" fmla="*/ 2546835 h 2546835"/>
              <a:gd name="connsiteX4" fmla="*/ 7359195 w 7359195"/>
              <a:gd name="connsiteY4" fmla="*/ 1804944 h 2546835"/>
              <a:gd name="connsiteX0" fmla="*/ 7492187 w 7492187"/>
              <a:gd name="connsiteY0" fmla="*/ 1804944 h 2571045"/>
              <a:gd name="connsiteX1" fmla="*/ 7119076 w 7492187"/>
              <a:gd name="connsiteY1" fmla="*/ 0 h 2571045"/>
              <a:gd name="connsiteX2" fmla="*/ 654540 w 7492187"/>
              <a:gd name="connsiteY2" fmla="*/ 2197171 h 2571045"/>
              <a:gd name="connsiteX3" fmla="*/ 0 w 7492187"/>
              <a:gd name="connsiteY3" fmla="*/ 2571045 h 2571045"/>
              <a:gd name="connsiteX4" fmla="*/ 7492187 w 7492187"/>
              <a:gd name="connsiteY4" fmla="*/ 1804944 h 2571045"/>
              <a:gd name="connsiteX0" fmla="*/ 7492187 w 7492187"/>
              <a:gd name="connsiteY0" fmla="*/ 1804944 h 2571045"/>
              <a:gd name="connsiteX1" fmla="*/ 7119076 w 7492187"/>
              <a:gd name="connsiteY1" fmla="*/ 0 h 2571045"/>
              <a:gd name="connsiteX2" fmla="*/ 1025982 w 7492187"/>
              <a:gd name="connsiteY2" fmla="*/ 2171558 h 2571045"/>
              <a:gd name="connsiteX3" fmla="*/ 0 w 7492187"/>
              <a:gd name="connsiteY3" fmla="*/ 2571045 h 2571045"/>
              <a:gd name="connsiteX4" fmla="*/ 7492187 w 7492187"/>
              <a:gd name="connsiteY4" fmla="*/ 1804944 h 2571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2187" h="2571045">
                <a:moveTo>
                  <a:pt x="7492187" y="1804944"/>
                </a:moveTo>
                <a:lnTo>
                  <a:pt x="7119076" y="0"/>
                </a:lnTo>
                <a:cubicBezTo>
                  <a:pt x="5042273" y="763879"/>
                  <a:pt x="3102785" y="1407679"/>
                  <a:pt x="1025982" y="2171558"/>
                </a:cubicBezTo>
                <a:lnTo>
                  <a:pt x="0" y="2571045"/>
                </a:lnTo>
                <a:lnTo>
                  <a:pt x="7492187" y="1804944"/>
                </a:lnTo>
                <a:close/>
              </a:path>
            </a:pathLst>
          </a:custGeom>
          <a:solidFill>
            <a:schemeClr val="bg1">
              <a:lumMod val="7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6"/>
          <p:cNvSpPr/>
          <p:nvPr userDrawn="1"/>
        </p:nvSpPr>
        <p:spPr>
          <a:xfrm rot="11293373">
            <a:off x="-225718" y="-156329"/>
            <a:ext cx="1807823" cy="338313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Lst>
            <a:ahLst/>
            <a:cxnLst>
              <a:cxn ang="0">
                <a:pos x="connsiteX0" y="connsiteY0"/>
              </a:cxn>
              <a:cxn ang="0">
                <a:pos x="connsiteX1" y="connsiteY1"/>
              </a:cxn>
              <a:cxn ang="0">
                <a:pos x="connsiteX2" y="connsiteY2"/>
              </a:cxn>
              <a:cxn ang="0">
                <a:pos x="connsiteX3" y="connsiteY3"/>
              </a:cxn>
            </a:cxnLst>
            <a:rect l="l" t="t" r="r" b="b"/>
            <a:pathLst>
              <a:path w="1807823" h="3383135">
                <a:moveTo>
                  <a:pt x="1807823" y="3111470"/>
                </a:moveTo>
                <a:lnTo>
                  <a:pt x="1343776" y="0"/>
                </a:lnTo>
                <a:lnTo>
                  <a:pt x="0" y="3383135"/>
                </a:lnTo>
                <a:lnTo>
                  <a:pt x="1807823" y="3111470"/>
                </a:lnTo>
                <a:close/>
              </a:path>
            </a:pathLst>
          </a:custGeom>
          <a:solidFill>
            <a:srgbClr val="DCDCDC"/>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996696"/>
            <a:ext cx="10972800" cy="995631"/>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cxnSp>
        <p:nvCxnSpPr>
          <p:cNvPr id="23" name="Straight Connector 22"/>
          <p:cNvCxnSpPr/>
          <p:nvPr userDrawn="1"/>
        </p:nvCxnSpPr>
        <p:spPr>
          <a:xfrm flipH="1">
            <a:off x="4114800" y="1380744"/>
            <a:ext cx="463753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4" name="Text Placeholder 27"/>
          <p:cNvSpPr>
            <a:spLocks noGrp="1"/>
          </p:cNvSpPr>
          <p:nvPr>
            <p:ph type="body" sz="quarter" idx="19" hasCustomPrompt="1"/>
          </p:nvPr>
        </p:nvSpPr>
        <p:spPr>
          <a:xfrm>
            <a:off x="4343400" y="895350"/>
            <a:ext cx="4491228" cy="457200"/>
          </a:xfrm>
          <a:prstGeom prst="rect">
            <a:avLst/>
          </a:prstGeom>
        </p:spPr>
        <p:txBody>
          <a:bodyPr/>
          <a:lstStyle>
            <a:lvl1pPr marL="0" indent="0" algn="r">
              <a:buNone/>
              <a:defRPr sz="2800" b="0" spc="-150" baseline="0">
                <a:solidFill>
                  <a:srgbClr val="EB2429"/>
                </a:solidFill>
              </a:defRPr>
            </a:lvl1pPr>
          </a:lstStyle>
          <a:p>
            <a:pPr lvl="0"/>
            <a:r>
              <a:rPr lang="en-US" dirty="0"/>
              <a:t>WORKFLOW SAMPLE 01</a:t>
            </a:r>
          </a:p>
        </p:txBody>
      </p:sp>
      <p:sp>
        <p:nvSpPr>
          <p:cNvPr id="15" name="Picture Placeholder 3"/>
          <p:cNvSpPr>
            <a:spLocks noGrp="1"/>
          </p:cNvSpPr>
          <p:nvPr>
            <p:ph type="pic" sz="quarter" idx="20"/>
          </p:nvPr>
        </p:nvSpPr>
        <p:spPr>
          <a:xfrm>
            <a:off x="1524000" y="3257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16" name="Picture Placeholder 3"/>
          <p:cNvSpPr>
            <a:spLocks noGrp="1"/>
          </p:cNvSpPr>
          <p:nvPr>
            <p:ph type="pic" sz="quarter" idx="21"/>
          </p:nvPr>
        </p:nvSpPr>
        <p:spPr>
          <a:xfrm>
            <a:off x="6766560" y="1733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8900000" sy="23000" kx="-1200000" algn="bl" rotWithShape="0">
              <a:prstClr val="black">
                <a:alpha val="20000"/>
              </a:prstClr>
            </a:outerShdw>
          </a:effectLst>
        </p:spPr>
        <p:txBody>
          <a:bodyPr anchor="ctr"/>
          <a:lstStyle>
            <a:lvl1pPr marL="117475" indent="-117475" algn="ctr">
              <a:defRPr sz="1200"/>
            </a:lvl1pPr>
          </a:lstStyle>
          <a:p>
            <a:endParaRPr lang="en-US" dirty="0"/>
          </a:p>
        </p:txBody>
      </p:sp>
      <p:sp>
        <p:nvSpPr>
          <p:cNvPr id="20" name="Picture Placeholder 3"/>
          <p:cNvSpPr>
            <a:spLocks noGrp="1"/>
          </p:cNvSpPr>
          <p:nvPr>
            <p:ph type="pic" sz="quarter" idx="22"/>
          </p:nvPr>
        </p:nvSpPr>
        <p:spPr>
          <a:xfrm>
            <a:off x="6995160" y="3257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8900000" sy="23000" kx="-1200000" algn="bl" rotWithShape="0">
              <a:prstClr val="black">
                <a:alpha val="20000"/>
              </a:prstClr>
            </a:outerShdw>
          </a:effectLst>
        </p:spPr>
        <p:txBody>
          <a:bodyPr anchor="ctr"/>
          <a:lstStyle>
            <a:lvl1pPr marL="117475" indent="-117475" algn="ctr">
              <a:defRPr sz="1200"/>
            </a:lvl1pPr>
          </a:lstStyle>
          <a:p>
            <a:endParaRPr lang="en-US" dirty="0"/>
          </a:p>
        </p:txBody>
      </p:sp>
      <p:sp>
        <p:nvSpPr>
          <p:cNvPr id="18"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1595782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par>
                                <p:cTn id="11" presetID="22" presetClass="entr" presetSubtype="1" fill="hold" grpId="0" nodeType="withEffect">
                                  <p:stCondLst>
                                    <p:cond delay="9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childTnLst>
                          </p:cTn>
                        </p:par>
                        <p:par>
                          <p:cTn id="14" fill="hold">
                            <p:stCondLst>
                              <p:cond delay="1650"/>
                            </p:stCondLst>
                            <p:childTnLst>
                              <p:par>
                                <p:cTn id="15" presetID="22" presetClass="entr" presetSubtype="2" fill="hold" nodeType="after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par>
                          <p:cTn id="18" fill="hold">
                            <p:stCondLst>
                              <p:cond delay="2650"/>
                            </p:stCondLst>
                            <p:childTnLst>
                              <p:par>
                                <p:cTn id="19" presetID="22" presetClass="entr" presetSubtype="4" fill="hold" grpId="0" nodeType="afterEffect">
                                  <p:stCondLst>
                                    <p:cond delay="25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750"/>
                                        <p:tgtEl>
                                          <p:spTgt spid="24">
                                            <p:txEl>
                                              <p:pRg st="0" end="0"/>
                                            </p:txEl>
                                          </p:spTgt>
                                        </p:tgtEl>
                                      </p:cBhvr>
                                    </p:animEffect>
                                  </p:childTnLst>
                                </p:cTn>
                              </p:par>
                            </p:childTnLst>
                          </p:cTn>
                        </p:par>
                        <p:par>
                          <p:cTn id="22" fill="hold">
                            <p:stCondLst>
                              <p:cond delay="365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par>
                                <p:cTn id="26" presetID="22" presetClass="entr" presetSubtype="1"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75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4" grpId="0" animBg="1"/>
      <p:bldP spid="24" grpId="0" build="p">
        <p:tmplLst>
          <p:tmpl lvl="1">
            <p:tnLst>
              <p:par>
                <p:cTn presetID="22" presetClass="entr" presetSubtype="4"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down)">
                      <p:cBhvr>
                        <p:cTn dur="750"/>
                        <p:tgtEl>
                          <p:spTgt spid="24"/>
                        </p:tgtEl>
                      </p:cBhvr>
                    </p:animEffect>
                  </p:childTnLst>
                </p:cTn>
              </p:par>
            </p:tnLst>
          </p:tmpl>
        </p:tmplLst>
      </p:bldP>
      <p:bldP spid="15" grpId="0" animBg="1"/>
      <p:bldP spid="16" grpId="0" animBg="1"/>
      <p:bldP spid="2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4" name="Picture Placeholder 3"/>
          <p:cNvSpPr>
            <a:spLocks noGrp="1"/>
          </p:cNvSpPr>
          <p:nvPr>
            <p:ph type="pic" sz="quarter" idx="15"/>
          </p:nvPr>
        </p:nvSpPr>
        <p:spPr>
          <a:xfrm>
            <a:off x="5334000" y="0"/>
            <a:ext cx="3810000" cy="5143500"/>
          </a:xfrm>
          <a:custGeom>
            <a:avLst/>
            <a:gdLst>
              <a:gd name="connsiteX0" fmla="*/ 0 w 3810000"/>
              <a:gd name="connsiteY0" fmla="*/ 0 h 5143500"/>
              <a:gd name="connsiteX1" fmla="*/ 3810000 w 3810000"/>
              <a:gd name="connsiteY1" fmla="*/ 0 h 5143500"/>
              <a:gd name="connsiteX2" fmla="*/ 3810000 w 3810000"/>
              <a:gd name="connsiteY2" fmla="*/ 5143500 h 5143500"/>
              <a:gd name="connsiteX3" fmla="*/ 0 w 3810000"/>
              <a:gd name="connsiteY3" fmla="*/ 5143500 h 5143500"/>
              <a:gd name="connsiteX4" fmla="*/ 0 w 3810000"/>
              <a:gd name="connsiteY4" fmla="*/ 0 h 5143500"/>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43500"/>
              <a:gd name="connsiteX1" fmla="*/ 3810000 w 3810000"/>
              <a:gd name="connsiteY1" fmla="*/ 0 h 5143500"/>
              <a:gd name="connsiteX2" fmla="*/ 3810000 w 3810000"/>
              <a:gd name="connsiteY2" fmla="*/ 5143500 h 5143500"/>
              <a:gd name="connsiteX3" fmla="*/ 1007413 w 3810000"/>
              <a:gd name="connsiteY3" fmla="*/ 5138231 h 5143500"/>
              <a:gd name="connsiteX4" fmla="*/ 0 w 3810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43500">
                <a:moveTo>
                  <a:pt x="0" y="0"/>
                </a:moveTo>
                <a:lnTo>
                  <a:pt x="3810000" y="0"/>
                </a:lnTo>
                <a:lnTo>
                  <a:pt x="3810000" y="5143500"/>
                </a:lnTo>
                <a:lnTo>
                  <a:pt x="1007413" y="5138231"/>
                </a:lnTo>
                <a:lnTo>
                  <a:pt x="0" y="0"/>
                </a:lnTo>
                <a:close/>
              </a:path>
            </a:pathLst>
          </a:custGeom>
          <a:solidFill>
            <a:srgbClr val="FFB9B9"/>
          </a:solidFill>
        </p:spPr>
        <p:txBody>
          <a:bodyPr anchor="t"/>
          <a:lstStyle>
            <a:lvl1pPr algn="r">
              <a:defRPr sz="1200"/>
            </a:lvl1pPr>
          </a:lstStyle>
          <a:p>
            <a:endParaRPr lang="en-US" dirty="0"/>
          </a:p>
        </p:txBody>
      </p:sp>
      <p:sp>
        <p:nvSpPr>
          <p:cNvPr id="6" name="Isosceles Triangle 5"/>
          <p:cNvSpPr/>
          <p:nvPr userDrawn="1"/>
        </p:nvSpPr>
        <p:spPr>
          <a:xfrm>
            <a:off x="1764792" y="4235798"/>
            <a:ext cx="4526454" cy="907904"/>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1896731 h 1896731"/>
              <a:gd name="connsiteX1" fmla="*/ 4124144 w 4558352"/>
              <a:gd name="connsiteY1" fmla="*/ 0 h 1896731"/>
              <a:gd name="connsiteX2" fmla="*/ 4558352 w 4558352"/>
              <a:gd name="connsiteY2" fmla="*/ 1896731 h 1896731"/>
              <a:gd name="connsiteX3" fmla="*/ 0 w 4558352"/>
              <a:gd name="connsiteY3" fmla="*/ 1896731 h 1896731"/>
              <a:gd name="connsiteX0" fmla="*/ 0 w 4526454"/>
              <a:gd name="connsiteY0" fmla="*/ 1896731 h 1896731"/>
              <a:gd name="connsiteX1" fmla="*/ 4124144 w 4526454"/>
              <a:gd name="connsiteY1" fmla="*/ 0 h 1896731"/>
              <a:gd name="connsiteX2" fmla="*/ 4526454 w 4526454"/>
              <a:gd name="connsiteY2" fmla="*/ 1896731 h 1896731"/>
              <a:gd name="connsiteX3" fmla="*/ 0 w 4526454"/>
              <a:gd name="connsiteY3" fmla="*/ 1896731 h 1896731"/>
              <a:gd name="connsiteX0" fmla="*/ 0 w 4526454"/>
              <a:gd name="connsiteY0" fmla="*/ 1769141 h 1769141"/>
              <a:gd name="connsiteX1" fmla="*/ 4177306 w 4526454"/>
              <a:gd name="connsiteY1" fmla="*/ 0 h 1769141"/>
              <a:gd name="connsiteX2" fmla="*/ 4526454 w 4526454"/>
              <a:gd name="connsiteY2" fmla="*/ 1769141 h 1769141"/>
              <a:gd name="connsiteX3" fmla="*/ 0 w 4526454"/>
              <a:gd name="connsiteY3" fmla="*/ 1769141 h 1769141"/>
              <a:gd name="connsiteX0" fmla="*/ 0 w 4526454"/>
              <a:gd name="connsiteY0" fmla="*/ 1386369 h 1386369"/>
              <a:gd name="connsiteX1" fmla="*/ 4251734 w 4526454"/>
              <a:gd name="connsiteY1" fmla="*/ 0 h 1386369"/>
              <a:gd name="connsiteX2" fmla="*/ 4526454 w 4526454"/>
              <a:gd name="connsiteY2" fmla="*/ 1386369 h 1386369"/>
              <a:gd name="connsiteX3" fmla="*/ 0 w 4526454"/>
              <a:gd name="connsiteY3" fmla="*/ 1386369 h 1386369"/>
              <a:gd name="connsiteX0" fmla="*/ 0 w 4526454"/>
              <a:gd name="connsiteY0" fmla="*/ 1141820 h 1141820"/>
              <a:gd name="connsiteX1" fmla="*/ 4304897 w 4526454"/>
              <a:gd name="connsiteY1" fmla="*/ 0 h 1141820"/>
              <a:gd name="connsiteX2" fmla="*/ 4526454 w 4526454"/>
              <a:gd name="connsiteY2" fmla="*/ 1141820 h 1141820"/>
              <a:gd name="connsiteX3" fmla="*/ 0 w 4526454"/>
              <a:gd name="connsiteY3" fmla="*/ 1141820 h 1141820"/>
              <a:gd name="connsiteX0" fmla="*/ 0 w 4526454"/>
              <a:gd name="connsiteY0" fmla="*/ 918536 h 918536"/>
              <a:gd name="connsiteX1" fmla="*/ 4358059 w 4526454"/>
              <a:gd name="connsiteY1" fmla="*/ 0 h 918536"/>
              <a:gd name="connsiteX2" fmla="*/ 4526454 w 4526454"/>
              <a:gd name="connsiteY2" fmla="*/ 918536 h 918536"/>
              <a:gd name="connsiteX3" fmla="*/ 0 w 4526454"/>
              <a:gd name="connsiteY3" fmla="*/ 918536 h 918536"/>
              <a:gd name="connsiteX0" fmla="*/ 0 w 4526454"/>
              <a:gd name="connsiteY0" fmla="*/ 907904 h 907904"/>
              <a:gd name="connsiteX1" fmla="*/ 4358059 w 4526454"/>
              <a:gd name="connsiteY1" fmla="*/ 0 h 907904"/>
              <a:gd name="connsiteX2" fmla="*/ 4526454 w 4526454"/>
              <a:gd name="connsiteY2" fmla="*/ 907904 h 907904"/>
              <a:gd name="connsiteX3" fmla="*/ 0 w 4526454"/>
              <a:gd name="connsiteY3" fmla="*/ 907904 h 907904"/>
              <a:gd name="connsiteX0" fmla="*/ 0 w 4526454"/>
              <a:gd name="connsiteY0" fmla="*/ 907904 h 907904"/>
              <a:gd name="connsiteX1" fmla="*/ 4347426 w 4526454"/>
              <a:gd name="connsiteY1" fmla="*/ 0 h 907904"/>
              <a:gd name="connsiteX2" fmla="*/ 4526454 w 4526454"/>
              <a:gd name="connsiteY2" fmla="*/ 907904 h 907904"/>
              <a:gd name="connsiteX3" fmla="*/ 0 w 4526454"/>
              <a:gd name="connsiteY3" fmla="*/ 907904 h 907904"/>
            </a:gdLst>
            <a:ahLst/>
            <a:cxnLst>
              <a:cxn ang="0">
                <a:pos x="connsiteX0" y="connsiteY0"/>
              </a:cxn>
              <a:cxn ang="0">
                <a:pos x="connsiteX1" y="connsiteY1"/>
              </a:cxn>
              <a:cxn ang="0">
                <a:pos x="connsiteX2" y="connsiteY2"/>
              </a:cxn>
              <a:cxn ang="0">
                <a:pos x="connsiteX3" y="connsiteY3"/>
              </a:cxn>
            </a:cxnLst>
            <a:rect l="l" t="t" r="r" b="b"/>
            <a:pathLst>
              <a:path w="4526454" h="907904">
                <a:moveTo>
                  <a:pt x="0" y="907904"/>
                </a:moveTo>
                <a:lnTo>
                  <a:pt x="4347426" y="0"/>
                </a:lnTo>
                <a:lnTo>
                  <a:pt x="4526454" y="907904"/>
                </a:lnTo>
                <a:lnTo>
                  <a:pt x="0" y="907904"/>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238894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8" fill="hold" grpId="0" nodeType="withEffect">
                                  <p:stCondLst>
                                    <p:cond delay="1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work">
    <p:spTree>
      <p:nvGrpSpPr>
        <p:cNvPr id="1" name=""/>
        <p:cNvGrpSpPr/>
        <p:nvPr/>
      </p:nvGrpSpPr>
      <p:grpSpPr>
        <a:xfrm>
          <a:off x="0" y="0"/>
          <a:ext cx="0" cy="0"/>
          <a:chOff x="0" y="0"/>
          <a:chExt cx="0" cy="0"/>
        </a:xfrm>
      </p:grpSpPr>
      <p:sp>
        <p:nvSpPr>
          <p:cNvPr id="5" name="Rectangle 4"/>
          <p:cNvSpPr/>
          <p:nvPr userDrawn="1"/>
        </p:nvSpPr>
        <p:spPr>
          <a:xfrm rot="4500000">
            <a:off x="3284127" y="-4289469"/>
            <a:ext cx="2634363" cy="8838958"/>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743122"/>
              <a:gd name="connsiteY0" fmla="*/ 0 h 4201763"/>
              <a:gd name="connsiteX1" fmla="*/ 2743122 w 2743122"/>
              <a:gd name="connsiteY1" fmla="*/ 48525 h 4201763"/>
              <a:gd name="connsiteX2" fmla="*/ 1422677 w 2743122"/>
              <a:gd name="connsiteY2" fmla="*/ 3675034 h 4201763"/>
              <a:gd name="connsiteX3" fmla="*/ 0 w 2743122"/>
              <a:gd name="connsiteY3" fmla="*/ 4201763 h 4201763"/>
              <a:gd name="connsiteX4" fmla="*/ 2358281 w 2743122"/>
              <a:gd name="connsiteY4" fmla="*/ 0 h 4201763"/>
              <a:gd name="connsiteX0" fmla="*/ 2358281 w 2656193"/>
              <a:gd name="connsiteY0" fmla="*/ 0 h 4201763"/>
              <a:gd name="connsiteX1" fmla="*/ 2656193 w 2656193"/>
              <a:gd name="connsiteY1" fmla="*/ 26986 h 4201763"/>
              <a:gd name="connsiteX2" fmla="*/ 1422677 w 2656193"/>
              <a:gd name="connsiteY2" fmla="*/ 3675034 h 4201763"/>
              <a:gd name="connsiteX3" fmla="*/ 0 w 2656193"/>
              <a:gd name="connsiteY3" fmla="*/ 4201763 h 4201763"/>
              <a:gd name="connsiteX4" fmla="*/ 2358281 w 2656193"/>
              <a:gd name="connsiteY4" fmla="*/ 0 h 4201763"/>
              <a:gd name="connsiteX0" fmla="*/ 2358281 w 2656193"/>
              <a:gd name="connsiteY0" fmla="*/ 0 h 4201763"/>
              <a:gd name="connsiteX1" fmla="*/ 2606305 w 2656193"/>
              <a:gd name="connsiteY1" fmla="*/ 24220 h 4201763"/>
              <a:gd name="connsiteX2" fmla="*/ 2656193 w 2656193"/>
              <a:gd name="connsiteY2" fmla="*/ 26986 h 4201763"/>
              <a:gd name="connsiteX3" fmla="*/ 1422677 w 2656193"/>
              <a:gd name="connsiteY3" fmla="*/ 3675034 h 4201763"/>
              <a:gd name="connsiteX4" fmla="*/ 0 w 2656193"/>
              <a:gd name="connsiteY4" fmla="*/ 4201763 h 4201763"/>
              <a:gd name="connsiteX5" fmla="*/ 2358281 w 2656193"/>
              <a:gd name="connsiteY5" fmla="*/ 0 h 4201763"/>
              <a:gd name="connsiteX0" fmla="*/ 2358281 w 2632163"/>
              <a:gd name="connsiteY0" fmla="*/ 0 h 4201763"/>
              <a:gd name="connsiteX1" fmla="*/ 2606305 w 2632163"/>
              <a:gd name="connsiteY1" fmla="*/ 24220 h 4201763"/>
              <a:gd name="connsiteX2" fmla="*/ 2632163 w 2632163"/>
              <a:gd name="connsiteY2" fmla="*/ 50089 h 4201763"/>
              <a:gd name="connsiteX3" fmla="*/ 1422677 w 2632163"/>
              <a:gd name="connsiteY3" fmla="*/ 3675034 h 4201763"/>
              <a:gd name="connsiteX4" fmla="*/ 0 w 2632163"/>
              <a:gd name="connsiteY4" fmla="*/ 4201763 h 4201763"/>
              <a:gd name="connsiteX5" fmla="*/ 2358281 w 2632163"/>
              <a:gd name="connsiteY5" fmla="*/ 0 h 4201763"/>
              <a:gd name="connsiteX0" fmla="*/ 2358281 w 2634363"/>
              <a:gd name="connsiteY0" fmla="*/ 0 h 4201763"/>
              <a:gd name="connsiteX1" fmla="*/ 2634363 w 2634363"/>
              <a:gd name="connsiteY1" fmla="*/ 33027 h 4201763"/>
              <a:gd name="connsiteX2" fmla="*/ 2632163 w 2634363"/>
              <a:gd name="connsiteY2" fmla="*/ 50089 h 4201763"/>
              <a:gd name="connsiteX3" fmla="*/ 1422677 w 2634363"/>
              <a:gd name="connsiteY3" fmla="*/ 3675034 h 4201763"/>
              <a:gd name="connsiteX4" fmla="*/ 0 w 2634363"/>
              <a:gd name="connsiteY4" fmla="*/ 4201763 h 4201763"/>
              <a:gd name="connsiteX5" fmla="*/ 2358281 w 2634363"/>
              <a:gd name="connsiteY5" fmla="*/ 0 h 42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363" h="4201763">
                <a:moveTo>
                  <a:pt x="2358281" y="0"/>
                </a:moveTo>
                <a:cubicBezTo>
                  <a:pt x="2441873" y="6446"/>
                  <a:pt x="2550771" y="26581"/>
                  <a:pt x="2634363" y="33027"/>
                </a:cubicBezTo>
                <a:lnTo>
                  <a:pt x="2632163" y="50089"/>
                </a:lnTo>
                <a:lnTo>
                  <a:pt x="1422677" y="3675034"/>
                </a:lnTo>
                <a:lnTo>
                  <a:pt x="0" y="4201763"/>
                </a:lnTo>
                <a:lnTo>
                  <a:pt x="235828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0"/>
          <p:cNvSpPr>
            <a:spLocks noGrp="1"/>
          </p:cNvSpPr>
          <p:nvPr>
            <p:ph type="body" sz="quarter" idx="16"/>
          </p:nvPr>
        </p:nvSpPr>
        <p:spPr>
          <a:xfrm>
            <a:off x="381000" y="1584960"/>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7" name="Straight Connector 6"/>
          <p:cNvCxnSpPr/>
          <p:nvPr userDrawn="1"/>
        </p:nvCxnSpPr>
        <p:spPr>
          <a:xfrm flipH="1">
            <a:off x="4419600" y="1453896"/>
            <a:ext cx="4256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8" name="Text Placeholder 27"/>
          <p:cNvSpPr>
            <a:spLocks noGrp="1"/>
          </p:cNvSpPr>
          <p:nvPr>
            <p:ph type="body" sz="quarter" idx="11" hasCustomPrompt="1"/>
          </p:nvPr>
        </p:nvSpPr>
        <p:spPr>
          <a:xfrm>
            <a:off x="4724400" y="971550"/>
            <a:ext cx="4046220" cy="457200"/>
          </a:xfrm>
          <a:prstGeom prst="rect">
            <a:avLst/>
          </a:prstGeom>
        </p:spPr>
        <p:txBody>
          <a:bodyPr/>
          <a:lstStyle>
            <a:lvl1pPr marL="0" indent="0" algn="r">
              <a:buNone/>
              <a:defRPr sz="2800" b="0" spc="-100" baseline="0">
                <a:solidFill>
                  <a:srgbClr val="EB2429"/>
                </a:solidFill>
              </a:defRPr>
            </a:lvl1pPr>
          </a:lstStyle>
          <a:p>
            <a:pPr lvl="0"/>
            <a:r>
              <a:rPr lang="en-US" dirty="0"/>
              <a:t>TEAM WORK SAMPLE</a:t>
            </a:r>
          </a:p>
        </p:txBody>
      </p:sp>
      <p:sp>
        <p:nvSpPr>
          <p:cNvPr id="11" name="Picture Placeholder 5"/>
          <p:cNvSpPr>
            <a:spLocks noGrp="1"/>
          </p:cNvSpPr>
          <p:nvPr>
            <p:ph type="pic" sz="quarter" idx="17" hasCustomPrompt="1"/>
          </p:nvPr>
        </p:nvSpPr>
        <p:spPr>
          <a:xfrm>
            <a:off x="475488" y="2090166"/>
            <a:ext cx="1517904" cy="1524000"/>
          </a:xfrm>
          <a:prstGeom prst="rect">
            <a:avLst/>
          </a:prstGeom>
          <a:solidFill>
            <a:srgbClr val="FFB9B9"/>
          </a:solidFill>
        </p:spPr>
        <p:txBody>
          <a:bodyPr anchor="t"/>
          <a:lstStyle>
            <a:lvl1pPr marL="177800" indent="-177800" algn="l">
              <a:defRPr sz="1200"/>
            </a:lvl1pPr>
          </a:lstStyle>
          <a:p>
            <a:r>
              <a:rPr lang="en-US" dirty="0"/>
              <a:t>Add Picture</a:t>
            </a:r>
          </a:p>
        </p:txBody>
      </p:sp>
      <p:sp>
        <p:nvSpPr>
          <p:cNvPr id="12" name="Picture Placeholder 5"/>
          <p:cNvSpPr>
            <a:spLocks noGrp="1"/>
          </p:cNvSpPr>
          <p:nvPr>
            <p:ph type="pic" sz="quarter" idx="18" hasCustomPrompt="1"/>
          </p:nvPr>
        </p:nvSpPr>
        <p:spPr>
          <a:xfrm>
            <a:off x="2148840" y="2090166"/>
            <a:ext cx="1517904" cy="1524000"/>
          </a:xfrm>
          <a:prstGeom prst="rect">
            <a:avLst/>
          </a:prstGeom>
          <a:solidFill>
            <a:srgbClr val="FFB9B9"/>
          </a:solidFill>
        </p:spPr>
        <p:txBody>
          <a:bodyPr anchor="t"/>
          <a:lstStyle>
            <a:lvl1pPr marL="171450" indent="-171450" algn="l">
              <a:buFont typeface="Arial" panose="020B0604020202020204" pitchFamily="34" charset="0"/>
              <a:buChar char="•"/>
              <a:defRPr sz="1200"/>
            </a:lvl1pPr>
          </a:lstStyle>
          <a:p>
            <a:r>
              <a:rPr lang="en-US" dirty="0"/>
              <a:t>Add Picture</a:t>
            </a:r>
          </a:p>
        </p:txBody>
      </p:sp>
      <p:sp>
        <p:nvSpPr>
          <p:cNvPr id="13" name="Picture Placeholder 5"/>
          <p:cNvSpPr>
            <a:spLocks noGrp="1"/>
          </p:cNvSpPr>
          <p:nvPr>
            <p:ph type="pic" sz="quarter" idx="19" hasCustomPrompt="1"/>
          </p:nvPr>
        </p:nvSpPr>
        <p:spPr>
          <a:xfrm>
            <a:off x="3831336" y="2090166"/>
            <a:ext cx="1517904" cy="1524000"/>
          </a:xfrm>
          <a:prstGeom prst="rect">
            <a:avLst/>
          </a:prstGeom>
          <a:solidFill>
            <a:srgbClr val="FFB9B9"/>
          </a:solidFill>
        </p:spPr>
        <p:txBody>
          <a:bodyPr anchor="t"/>
          <a:lstStyle>
            <a:lvl1pPr marL="177800" indent="-177800" algn="l">
              <a:buFont typeface="Arial" panose="020B0604020202020204" pitchFamily="34" charset="0"/>
              <a:buChar char="•"/>
              <a:defRPr sz="1200"/>
            </a:lvl1pPr>
          </a:lstStyle>
          <a:p>
            <a:r>
              <a:rPr lang="en-US" dirty="0"/>
              <a:t>Add Picture</a:t>
            </a:r>
          </a:p>
        </p:txBody>
      </p:sp>
      <p:sp>
        <p:nvSpPr>
          <p:cNvPr id="14" name="Picture Placeholder 5"/>
          <p:cNvSpPr>
            <a:spLocks noGrp="1"/>
          </p:cNvSpPr>
          <p:nvPr>
            <p:ph type="pic" sz="quarter" idx="20" hasCustomPrompt="1"/>
          </p:nvPr>
        </p:nvSpPr>
        <p:spPr>
          <a:xfrm>
            <a:off x="5513832" y="2090166"/>
            <a:ext cx="1517904" cy="1524000"/>
          </a:xfrm>
          <a:prstGeom prst="rect">
            <a:avLst/>
          </a:prstGeom>
          <a:solidFill>
            <a:srgbClr val="FFB9B9"/>
          </a:solidFill>
        </p:spPr>
        <p:txBody>
          <a:bodyPr anchor="t"/>
          <a:lstStyle>
            <a:lvl1pPr marL="177800" indent="-177800" algn="l">
              <a:buFont typeface="Arial" panose="020B0604020202020204" pitchFamily="34" charset="0"/>
              <a:buChar char="•"/>
              <a:defRPr sz="1200"/>
            </a:lvl1pPr>
          </a:lstStyle>
          <a:p>
            <a:r>
              <a:rPr lang="en-US" dirty="0"/>
              <a:t>Add Picture</a:t>
            </a:r>
          </a:p>
        </p:txBody>
      </p:sp>
      <p:sp>
        <p:nvSpPr>
          <p:cNvPr id="15" name="Text Placeholder 30"/>
          <p:cNvSpPr>
            <a:spLocks noGrp="1"/>
          </p:cNvSpPr>
          <p:nvPr>
            <p:ph type="body" sz="quarter" idx="12" hasCustomPrompt="1"/>
          </p:nvPr>
        </p:nvSpPr>
        <p:spPr>
          <a:xfrm>
            <a:off x="393192"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6" name="Text Placeholder 30"/>
          <p:cNvSpPr>
            <a:spLocks noGrp="1"/>
          </p:cNvSpPr>
          <p:nvPr>
            <p:ph type="body" sz="quarter" idx="21" hasCustomPrompt="1"/>
          </p:nvPr>
        </p:nvSpPr>
        <p:spPr>
          <a:xfrm>
            <a:off x="2066544"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7" name="Text Placeholder 30"/>
          <p:cNvSpPr>
            <a:spLocks noGrp="1"/>
          </p:cNvSpPr>
          <p:nvPr>
            <p:ph type="body" sz="quarter" idx="22" hasCustomPrompt="1"/>
          </p:nvPr>
        </p:nvSpPr>
        <p:spPr>
          <a:xfrm>
            <a:off x="3758184"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8" name="Text Placeholder 30"/>
          <p:cNvSpPr>
            <a:spLocks noGrp="1"/>
          </p:cNvSpPr>
          <p:nvPr>
            <p:ph type="body" sz="quarter" idx="23" hasCustomPrompt="1"/>
          </p:nvPr>
        </p:nvSpPr>
        <p:spPr>
          <a:xfrm>
            <a:off x="5431536"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9" name="Text Placeholder 30"/>
          <p:cNvSpPr>
            <a:spLocks noGrp="1"/>
          </p:cNvSpPr>
          <p:nvPr>
            <p:ph type="body" sz="quarter" idx="24" hasCustomPrompt="1"/>
          </p:nvPr>
        </p:nvSpPr>
        <p:spPr>
          <a:xfrm>
            <a:off x="393192"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0" name="Text Placeholder 30"/>
          <p:cNvSpPr>
            <a:spLocks noGrp="1"/>
          </p:cNvSpPr>
          <p:nvPr>
            <p:ph type="body" sz="quarter" idx="25" hasCustomPrompt="1"/>
          </p:nvPr>
        </p:nvSpPr>
        <p:spPr>
          <a:xfrm>
            <a:off x="2066544"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1" name="Text Placeholder 30"/>
          <p:cNvSpPr>
            <a:spLocks noGrp="1"/>
          </p:cNvSpPr>
          <p:nvPr>
            <p:ph type="body" sz="quarter" idx="26" hasCustomPrompt="1"/>
          </p:nvPr>
        </p:nvSpPr>
        <p:spPr>
          <a:xfrm>
            <a:off x="3758184"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2" name="Text Placeholder 30"/>
          <p:cNvSpPr>
            <a:spLocks noGrp="1"/>
          </p:cNvSpPr>
          <p:nvPr>
            <p:ph type="body" sz="quarter" idx="27" hasCustomPrompt="1"/>
          </p:nvPr>
        </p:nvSpPr>
        <p:spPr>
          <a:xfrm>
            <a:off x="5431536"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3" name="Text Placeholder 30"/>
          <p:cNvSpPr>
            <a:spLocks noGrp="1"/>
          </p:cNvSpPr>
          <p:nvPr>
            <p:ph type="body" sz="quarter" idx="28"/>
          </p:nvPr>
        </p:nvSpPr>
        <p:spPr>
          <a:xfrm>
            <a:off x="393192"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4" name="Text Placeholder 30"/>
          <p:cNvSpPr>
            <a:spLocks noGrp="1"/>
          </p:cNvSpPr>
          <p:nvPr>
            <p:ph type="body" sz="quarter" idx="29"/>
          </p:nvPr>
        </p:nvSpPr>
        <p:spPr>
          <a:xfrm>
            <a:off x="2066544"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5" name="Text Placeholder 30"/>
          <p:cNvSpPr>
            <a:spLocks noGrp="1"/>
          </p:cNvSpPr>
          <p:nvPr>
            <p:ph type="body" sz="quarter" idx="30"/>
          </p:nvPr>
        </p:nvSpPr>
        <p:spPr>
          <a:xfrm>
            <a:off x="3758184"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6" name="Text Placeholder 30"/>
          <p:cNvSpPr>
            <a:spLocks noGrp="1"/>
          </p:cNvSpPr>
          <p:nvPr>
            <p:ph type="body" sz="quarter" idx="31"/>
          </p:nvPr>
        </p:nvSpPr>
        <p:spPr>
          <a:xfrm>
            <a:off x="5431536"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1" name="Picture Placeholder 5"/>
          <p:cNvSpPr>
            <a:spLocks noGrp="1"/>
          </p:cNvSpPr>
          <p:nvPr>
            <p:ph type="pic" sz="quarter" idx="32" hasCustomPrompt="1"/>
          </p:nvPr>
        </p:nvSpPr>
        <p:spPr>
          <a:xfrm>
            <a:off x="7187184" y="2093976"/>
            <a:ext cx="1517904" cy="1524000"/>
          </a:xfrm>
          <a:prstGeom prst="rect">
            <a:avLst/>
          </a:prstGeom>
          <a:solidFill>
            <a:srgbClr val="FFB9B9"/>
          </a:solidFill>
        </p:spPr>
        <p:txBody>
          <a:bodyPr anchor="t"/>
          <a:lstStyle>
            <a:lvl1pPr marL="177800" indent="-177800" algn="l">
              <a:defRPr sz="1200"/>
            </a:lvl1pPr>
          </a:lstStyle>
          <a:p>
            <a:r>
              <a:rPr lang="en-US" dirty="0"/>
              <a:t>Add Picture</a:t>
            </a:r>
          </a:p>
        </p:txBody>
      </p:sp>
      <p:sp>
        <p:nvSpPr>
          <p:cNvPr id="32" name="Text Placeholder 30"/>
          <p:cNvSpPr>
            <a:spLocks noGrp="1"/>
          </p:cNvSpPr>
          <p:nvPr>
            <p:ph type="body" sz="quarter" idx="33" hasCustomPrompt="1"/>
          </p:nvPr>
        </p:nvSpPr>
        <p:spPr>
          <a:xfrm>
            <a:off x="7104888" y="3611880"/>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33" name="Text Placeholder 30"/>
          <p:cNvSpPr>
            <a:spLocks noGrp="1"/>
          </p:cNvSpPr>
          <p:nvPr>
            <p:ph type="body" sz="quarter" idx="34" hasCustomPrompt="1"/>
          </p:nvPr>
        </p:nvSpPr>
        <p:spPr>
          <a:xfrm>
            <a:off x="7104888" y="3767328"/>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34" name="Text Placeholder 30"/>
          <p:cNvSpPr>
            <a:spLocks noGrp="1"/>
          </p:cNvSpPr>
          <p:nvPr>
            <p:ph type="body" sz="quarter" idx="35"/>
          </p:nvPr>
        </p:nvSpPr>
        <p:spPr>
          <a:xfrm>
            <a:off x="7104888" y="3995928"/>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8"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76034969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750"/>
                            </p:stCondLst>
                            <p:childTnLst>
                              <p:par>
                                <p:cTn id="13" presetID="22" presetClass="entr" presetSubtype="4" fill="hold" grpId="0" nodeType="afterEffect">
                                  <p:stCondLst>
                                    <p:cond delay="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750"/>
                                        <p:tgtEl>
                                          <p:spTgt spid="8">
                                            <p:txEl>
                                              <p:pRg st="0" end="0"/>
                                            </p:txEl>
                                          </p:spTgt>
                                        </p:tgtEl>
                                      </p:cBhvr>
                                    </p:animEffect>
                                  </p:childTnLst>
                                </p:cTn>
                              </p:par>
                            </p:childTnLst>
                          </p:cTn>
                        </p:par>
                        <p:par>
                          <p:cTn id="16" fill="hold">
                            <p:stCondLst>
                              <p:cond delay="2750"/>
                            </p:stCondLst>
                            <p:childTnLst>
                              <p:par>
                                <p:cTn id="17" presetID="22" presetClass="entr" presetSubtype="1" fill="hold" grpId="0" nodeType="after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750"/>
                                        <p:tgtEl>
                                          <p:spTgt spid="6">
                                            <p:txEl>
                                              <p:pRg st="0" end="0"/>
                                            </p:txEl>
                                          </p:spTgt>
                                        </p:tgtEl>
                                      </p:cBhvr>
                                    </p:animEffect>
                                  </p:childTnLst>
                                </p:cTn>
                              </p:par>
                            </p:childTnLst>
                          </p:cTn>
                        </p:par>
                        <p:par>
                          <p:cTn id="20" fill="hold">
                            <p:stCondLst>
                              <p:cond delay="3750"/>
                            </p:stCondLst>
                            <p:childTnLst>
                              <p:par>
                                <p:cTn id="21" presetID="22" presetClass="entr" presetSubtype="1"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750"/>
                                        <p:tgtEl>
                                          <p:spTgt spid="12"/>
                                        </p:tgtEl>
                                      </p:cBhvr>
                                    </p:animEffect>
                                  </p:childTnLst>
                                </p:cTn>
                              </p:par>
                              <p:par>
                                <p:cTn id="27" presetID="22" presetClass="entr" presetSubtype="1" fill="hold" grpId="0" nodeType="withEffect">
                                  <p:stCondLst>
                                    <p:cond delay="15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750"/>
                                        <p:tgtEl>
                                          <p:spTgt spid="13"/>
                                        </p:tgtEl>
                                      </p:cBhvr>
                                    </p:animEffect>
                                  </p:childTnLst>
                                </p:cTn>
                              </p:par>
                              <p:par>
                                <p:cTn id="30" presetID="22" presetClass="entr" presetSubtype="1" fill="hold" grpId="0" nodeType="withEffect">
                                  <p:stCondLst>
                                    <p:cond delay="20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par>
                                <p:cTn id="33" presetID="22" presetClass="entr" presetSubtype="1" fill="hold" grpId="0" nodeType="withEffect">
                                  <p:stCondLst>
                                    <p:cond delay="250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750"/>
                                        <p:tgtEl>
                                          <p:spTgt spid="31"/>
                                        </p:tgtEl>
                                      </p:cBhvr>
                                    </p:animEffect>
                                  </p:childTnLst>
                                </p:cTn>
                              </p:par>
                            </p:childTnLst>
                          </p:cTn>
                        </p:par>
                        <p:par>
                          <p:cTn id="36" fill="hold">
                            <p:stCondLst>
                              <p:cond delay="7000"/>
                            </p:stCondLst>
                            <p:childTnLst>
                              <p:par>
                                <p:cTn id="37" presetID="10" presetClass="entr" presetSubtype="0" fill="hold" grpId="0" nodeType="afterEffect">
                                  <p:stCondLst>
                                    <p:cond delay="50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Effect transition="in" filter="fade">
                                      <p:cBhvr>
                                        <p:cTn id="46" dur="500"/>
                                        <p:tgtEl>
                                          <p:spTgt spid="23">
                                            <p:txEl>
                                              <p:pRg st="0" end="0"/>
                                            </p:txEl>
                                          </p:spTgt>
                                        </p:tgtEl>
                                      </p:cBhvr>
                                    </p:animEffect>
                                  </p:childTnLst>
                                </p:cTn>
                              </p:par>
                            </p:childTnLst>
                          </p:cTn>
                        </p:par>
                        <p:par>
                          <p:cTn id="47" fill="hold">
                            <p:stCondLst>
                              <p:cond delay="8500"/>
                            </p:stCondLst>
                            <p:childTnLst>
                              <p:par>
                                <p:cTn id="48" presetID="10" presetClass="entr" presetSubtype="0" fill="hold" grpId="0" nodeType="afterEffect">
                                  <p:stCondLst>
                                    <p:cond delay="5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500"/>
                                        <p:tgtEl>
                                          <p:spTgt spid="20">
                                            <p:txEl>
                                              <p:pRg st="0" end="0"/>
                                            </p:txEl>
                                          </p:spTgt>
                                        </p:tgtEl>
                                      </p:cBhvr>
                                    </p:animEffect>
                                  </p:childTnLst>
                                </p:cTn>
                              </p:par>
                            </p:childTnLst>
                          </p:cTn>
                        </p:par>
                        <p:par>
                          <p:cTn id="54" fill="hold">
                            <p:stCondLst>
                              <p:cond delay="9500"/>
                            </p:stCondLst>
                            <p:childTnLst>
                              <p:par>
                                <p:cTn id="55" presetID="10" presetClass="entr" presetSubtype="0" fill="hold" grpId="0" nodeType="after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animEffect transition="in" filter="fade">
                                      <p:cBhvr>
                                        <p:cTn id="57" dur="500"/>
                                        <p:tgtEl>
                                          <p:spTgt spid="24">
                                            <p:txEl>
                                              <p:pRg st="0" end="0"/>
                                            </p:txEl>
                                          </p:spTgt>
                                        </p:tgtEl>
                                      </p:cBhvr>
                                    </p:animEffect>
                                  </p:childTnLst>
                                </p:cTn>
                              </p:par>
                            </p:childTnLst>
                          </p:cTn>
                        </p:par>
                        <p:par>
                          <p:cTn id="58" fill="hold">
                            <p:stCondLst>
                              <p:cond delay="10000"/>
                            </p:stCondLst>
                            <p:childTnLst>
                              <p:par>
                                <p:cTn id="59" presetID="10" presetClass="entr" presetSubtype="0" fill="hold" grpId="0" nodeType="afterEffect">
                                  <p:stCondLst>
                                    <p:cond delay="5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500"/>
                                        <p:tgtEl>
                                          <p:spTgt spid="17">
                                            <p:txEl>
                                              <p:pRg st="0" end="0"/>
                                            </p:txEl>
                                          </p:spTgt>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21">
                                            <p:txEl>
                                              <p:pRg st="0" end="0"/>
                                            </p:txEl>
                                          </p:spTgt>
                                        </p:tgtEl>
                                        <p:attrNameLst>
                                          <p:attrName>style.visibility</p:attrName>
                                        </p:attrNameLst>
                                      </p:cBhvr>
                                      <p:to>
                                        <p:strVal val="visible"/>
                                      </p:to>
                                    </p:set>
                                    <p:animEffect transition="in" filter="fade">
                                      <p:cBhvr>
                                        <p:cTn id="64" dur="500"/>
                                        <p:tgtEl>
                                          <p:spTgt spid="21">
                                            <p:txEl>
                                              <p:pRg st="0" end="0"/>
                                            </p:txEl>
                                          </p:spTgt>
                                        </p:tgtEl>
                                      </p:cBhvr>
                                    </p:animEffect>
                                  </p:childTnLst>
                                </p:cTn>
                              </p:par>
                            </p:childTnLst>
                          </p:cTn>
                        </p:par>
                        <p:par>
                          <p:cTn id="65" fill="hold">
                            <p:stCondLst>
                              <p:cond delay="11000"/>
                            </p:stCondLst>
                            <p:childTnLst>
                              <p:par>
                                <p:cTn id="66" presetID="10" presetClass="entr" presetSubtype="0" fill="hold" grpId="0" nodeType="afterEffect">
                                  <p:stCondLst>
                                    <p:cond delay="0"/>
                                  </p:stCondLst>
                                  <p:childTnLst>
                                    <p:set>
                                      <p:cBhvr>
                                        <p:cTn id="67" dur="1" fill="hold">
                                          <p:stCondLst>
                                            <p:cond delay="0"/>
                                          </p:stCondLst>
                                        </p:cTn>
                                        <p:tgtEl>
                                          <p:spTgt spid="25">
                                            <p:txEl>
                                              <p:pRg st="0" end="0"/>
                                            </p:txEl>
                                          </p:spTgt>
                                        </p:tgtEl>
                                        <p:attrNameLst>
                                          <p:attrName>style.visibility</p:attrName>
                                        </p:attrNameLst>
                                      </p:cBhvr>
                                      <p:to>
                                        <p:strVal val="visible"/>
                                      </p:to>
                                    </p:set>
                                    <p:animEffect transition="in" filter="fade">
                                      <p:cBhvr>
                                        <p:cTn id="68" dur="500"/>
                                        <p:tgtEl>
                                          <p:spTgt spid="25">
                                            <p:txEl>
                                              <p:pRg st="0" end="0"/>
                                            </p:txEl>
                                          </p:spTgt>
                                        </p:tgtEl>
                                      </p:cBhvr>
                                    </p:animEffect>
                                  </p:childTnLst>
                                </p:cTn>
                              </p:par>
                            </p:childTnLst>
                          </p:cTn>
                        </p:par>
                        <p:par>
                          <p:cTn id="69" fill="hold">
                            <p:stCondLst>
                              <p:cond delay="11500"/>
                            </p:stCondLst>
                            <p:childTnLst>
                              <p:par>
                                <p:cTn id="70" presetID="10" presetClass="entr" presetSubtype="0" fill="hold" grpId="0" nodeType="afterEffect">
                                  <p:stCondLst>
                                    <p:cond delay="50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fade">
                                      <p:cBhvr>
                                        <p:cTn id="72" dur="500"/>
                                        <p:tgtEl>
                                          <p:spTgt spid="18">
                                            <p:txEl>
                                              <p:pRg st="0" end="0"/>
                                            </p:txEl>
                                          </p:spTgt>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22">
                                            <p:txEl>
                                              <p:pRg st="0" end="0"/>
                                            </p:txEl>
                                          </p:spTgt>
                                        </p:tgtEl>
                                        <p:attrNameLst>
                                          <p:attrName>style.visibility</p:attrName>
                                        </p:attrNameLst>
                                      </p:cBhvr>
                                      <p:to>
                                        <p:strVal val="visible"/>
                                      </p:to>
                                    </p:set>
                                    <p:animEffect transition="in" filter="fade">
                                      <p:cBhvr>
                                        <p:cTn id="75" dur="500"/>
                                        <p:tgtEl>
                                          <p:spTgt spid="22">
                                            <p:txEl>
                                              <p:pRg st="0" end="0"/>
                                            </p:txEl>
                                          </p:spTgt>
                                        </p:tgtEl>
                                      </p:cBhvr>
                                    </p:animEffect>
                                  </p:childTnLst>
                                </p:cTn>
                              </p:par>
                            </p:childTnLst>
                          </p:cTn>
                        </p:par>
                        <p:par>
                          <p:cTn id="76" fill="hold">
                            <p:stCondLst>
                              <p:cond delay="12500"/>
                            </p:stCondLst>
                            <p:childTnLst>
                              <p:par>
                                <p:cTn id="77" presetID="10" presetClass="entr" presetSubtype="0" fill="hold" grpId="0" nodeType="after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childTnLst>
                                </p:cTn>
                              </p:par>
                            </p:childTnLst>
                          </p:cTn>
                        </p:par>
                        <p:par>
                          <p:cTn id="80" fill="hold">
                            <p:stCondLst>
                              <p:cond delay="13000"/>
                            </p:stCondLst>
                            <p:childTnLst>
                              <p:par>
                                <p:cTn id="81" presetID="10" presetClass="entr" presetSubtype="0" fill="hold" grpId="0" nodeType="afterEffect">
                                  <p:stCondLst>
                                    <p:cond delay="500"/>
                                  </p:stCondLst>
                                  <p:childTnLst>
                                    <p:set>
                                      <p:cBhvr>
                                        <p:cTn id="82" dur="1" fill="hold">
                                          <p:stCondLst>
                                            <p:cond delay="0"/>
                                          </p:stCondLst>
                                        </p:cTn>
                                        <p:tgtEl>
                                          <p:spTgt spid="32">
                                            <p:txEl>
                                              <p:pRg st="0" end="0"/>
                                            </p:txEl>
                                          </p:spTgt>
                                        </p:tgtEl>
                                        <p:attrNameLst>
                                          <p:attrName>style.visibility</p:attrName>
                                        </p:attrNameLst>
                                      </p:cBhvr>
                                      <p:to>
                                        <p:strVal val="visible"/>
                                      </p:to>
                                    </p:set>
                                    <p:animEffect transition="in" filter="fade">
                                      <p:cBhvr>
                                        <p:cTn id="83" dur="500"/>
                                        <p:tgtEl>
                                          <p:spTgt spid="32">
                                            <p:txEl>
                                              <p:pRg st="0" end="0"/>
                                            </p:txEl>
                                          </p:spTgt>
                                        </p:tgtEl>
                                      </p:cBhvr>
                                    </p:animEffect>
                                  </p:childTnLst>
                                </p:cTn>
                              </p:par>
                              <p:par>
                                <p:cTn id="84" presetID="10" presetClass="entr" presetSubtype="0" fill="hold" grpId="0" nodeType="withEffect">
                                  <p:stCondLst>
                                    <p:cond delay="50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14000"/>
                            </p:stCondLst>
                            <p:childTnLst>
                              <p:par>
                                <p:cTn id="88" presetID="10" presetClass="entr" presetSubtype="0" fill="hold" grpId="0" nodeType="afterEffect">
                                  <p:stCondLst>
                                    <p:cond delay="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fade">
                                      <p:cBhvr>
                                        <p:cTn id="9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22" presetClass="entr" presetSubtype="1"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11" grpId="0" animBg="1"/>
      <p:bldP spid="12" grpId="0" animBg="1"/>
      <p:bldP spid="13" grpId="0" animBg="1"/>
      <p:bldP spid="14" grpId="0" animBg="1"/>
      <p:bldP spid="15" grpId="0" build="p">
        <p:tmplLst>
          <p:tmpl lvl="1">
            <p:tnLst>
              <p:par>
                <p:cTn presetID="10" presetClass="entr" presetSubtype="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31" grpId="0" animBg="1"/>
      <p:bldP spid="32" grpId="0" build="p">
        <p:tmplLst>
          <p:tmpl lvl="1">
            <p:tnLst>
              <p:par>
                <p:cTn presetID="10" presetClass="entr" presetSubtype="0" fill="hold" nodeType="after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resent">
    <p:spTree>
      <p:nvGrpSpPr>
        <p:cNvPr id="1" name=""/>
        <p:cNvGrpSpPr/>
        <p:nvPr/>
      </p:nvGrpSpPr>
      <p:grpSpPr>
        <a:xfrm>
          <a:off x="0" y="0"/>
          <a:ext cx="0" cy="0"/>
          <a:chOff x="0" y="0"/>
          <a:chExt cx="0" cy="0"/>
        </a:xfrm>
      </p:grpSpPr>
      <p:sp>
        <p:nvSpPr>
          <p:cNvPr id="6" name="Media Placeholder 5"/>
          <p:cNvSpPr>
            <a:spLocks noGrp="1"/>
          </p:cNvSpPr>
          <p:nvPr>
            <p:ph type="media" sz="quarter" idx="11"/>
          </p:nvPr>
        </p:nvSpPr>
        <p:spPr>
          <a:xfrm>
            <a:off x="1197998" y="1033272"/>
            <a:ext cx="4579952" cy="2662359"/>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952" h="2662359">
                <a:moveTo>
                  <a:pt x="0" y="0"/>
                </a:moveTo>
                <a:lnTo>
                  <a:pt x="4579952" y="39755"/>
                </a:lnTo>
                <a:cubicBezTo>
                  <a:pt x="4577301" y="887452"/>
                  <a:pt x="4542845" y="1687442"/>
                  <a:pt x="4540194" y="2535139"/>
                </a:cubicBezTo>
                <a:lnTo>
                  <a:pt x="71562" y="2662359"/>
                </a:lnTo>
                <a:lnTo>
                  <a:pt x="0"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cxnSp>
        <p:nvCxnSpPr>
          <p:cNvPr id="9" name="Straight Connector 8"/>
          <p:cNvCxnSpPr/>
          <p:nvPr userDrawn="1"/>
        </p:nvCxnSpPr>
        <p:spPr>
          <a:xfrm flipV="1">
            <a:off x="3639312" y="3538728"/>
            <a:ext cx="2615184" cy="82296"/>
          </a:xfrm>
          <a:prstGeom prst="line">
            <a:avLst/>
          </a:prstGeom>
          <a:ln w="38100">
            <a:solidFill>
              <a:schemeClr val="bg1">
                <a:lumMod val="50000"/>
              </a:schemeClr>
            </a:solidFill>
          </a:ln>
          <a:effectLst>
            <a:outerShdw blurRad="190500" dist="38100" dir="5400000" algn="t"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rot="-60000">
            <a:off x="641406" y="3607816"/>
            <a:ext cx="3525740" cy="817879"/>
          </a:xfrm>
          <a:custGeom>
            <a:avLst/>
            <a:gdLst>
              <a:gd name="connsiteX0" fmla="*/ 0 w 3581400"/>
              <a:gd name="connsiteY0" fmla="*/ 0 h 685800"/>
              <a:gd name="connsiteX1" fmla="*/ 3581400 w 3581400"/>
              <a:gd name="connsiteY1" fmla="*/ 0 h 685800"/>
              <a:gd name="connsiteX2" fmla="*/ 3581400 w 3581400"/>
              <a:gd name="connsiteY2" fmla="*/ 685800 h 685800"/>
              <a:gd name="connsiteX3" fmla="*/ 0 w 3581400"/>
              <a:gd name="connsiteY3" fmla="*/ 685800 h 685800"/>
              <a:gd name="connsiteX4" fmla="*/ 0 w 3581400"/>
              <a:gd name="connsiteY4" fmla="*/ 0 h 685800"/>
              <a:gd name="connsiteX0" fmla="*/ 0 w 3581400"/>
              <a:gd name="connsiteY0" fmla="*/ 103367 h 789167"/>
              <a:gd name="connsiteX1" fmla="*/ 3541643 w 3581400"/>
              <a:gd name="connsiteY1" fmla="*/ 0 h 789167"/>
              <a:gd name="connsiteX2" fmla="*/ 3581400 w 3581400"/>
              <a:gd name="connsiteY2" fmla="*/ 789167 h 789167"/>
              <a:gd name="connsiteX3" fmla="*/ 0 w 3581400"/>
              <a:gd name="connsiteY3" fmla="*/ 789167 h 789167"/>
              <a:gd name="connsiteX4" fmla="*/ 0 w 3581400"/>
              <a:gd name="connsiteY4" fmla="*/ 103367 h 789167"/>
              <a:gd name="connsiteX0" fmla="*/ 0 w 3581400"/>
              <a:gd name="connsiteY0" fmla="*/ 103367 h 876631"/>
              <a:gd name="connsiteX1" fmla="*/ 3541643 w 3581400"/>
              <a:gd name="connsiteY1" fmla="*/ 0 h 876631"/>
              <a:gd name="connsiteX2" fmla="*/ 3581400 w 3581400"/>
              <a:gd name="connsiteY2" fmla="*/ 789167 h 876631"/>
              <a:gd name="connsiteX3" fmla="*/ 55659 w 3581400"/>
              <a:gd name="connsiteY3" fmla="*/ 876631 h 876631"/>
              <a:gd name="connsiteX4" fmla="*/ 0 w 3581400"/>
              <a:gd name="connsiteY4" fmla="*/ 103367 h 876631"/>
              <a:gd name="connsiteX0" fmla="*/ 0 w 3541643"/>
              <a:gd name="connsiteY0" fmla="*/ 103367 h 876631"/>
              <a:gd name="connsiteX1" fmla="*/ 3541643 w 3541643"/>
              <a:gd name="connsiteY1" fmla="*/ 0 h 876631"/>
              <a:gd name="connsiteX2" fmla="*/ 3334910 w 3541643"/>
              <a:gd name="connsiteY2" fmla="*/ 487018 h 876631"/>
              <a:gd name="connsiteX3" fmla="*/ 55659 w 3541643"/>
              <a:gd name="connsiteY3" fmla="*/ 876631 h 876631"/>
              <a:gd name="connsiteX4" fmla="*/ 0 w 3541643"/>
              <a:gd name="connsiteY4" fmla="*/ 103367 h 876631"/>
              <a:gd name="connsiteX0" fmla="*/ 0 w 3541643"/>
              <a:gd name="connsiteY0" fmla="*/ 103367 h 876631"/>
              <a:gd name="connsiteX1" fmla="*/ 3541643 w 3541643"/>
              <a:gd name="connsiteY1" fmla="*/ 0 h 876631"/>
              <a:gd name="connsiteX2" fmla="*/ 3533692 w 3541643"/>
              <a:gd name="connsiteY2" fmla="*/ 685800 h 876631"/>
              <a:gd name="connsiteX3" fmla="*/ 55659 w 3541643"/>
              <a:gd name="connsiteY3" fmla="*/ 876631 h 876631"/>
              <a:gd name="connsiteX4" fmla="*/ 0 w 3541643"/>
              <a:gd name="connsiteY4" fmla="*/ 103367 h 876631"/>
              <a:gd name="connsiteX0" fmla="*/ 0 w 3541643"/>
              <a:gd name="connsiteY0" fmla="*/ 103367 h 876631"/>
              <a:gd name="connsiteX1" fmla="*/ 3541643 w 3541643"/>
              <a:gd name="connsiteY1" fmla="*/ 0 h 876631"/>
              <a:gd name="connsiteX2" fmla="*/ 3485984 w 3541643"/>
              <a:gd name="connsiteY2" fmla="*/ 630141 h 876631"/>
              <a:gd name="connsiteX3" fmla="*/ 55659 w 3541643"/>
              <a:gd name="connsiteY3" fmla="*/ 876631 h 876631"/>
              <a:gd name="connsiteX4" fmla="*/ 0 w 3541643"/>
              <a:gd name="connsiteY4" fmla="*/ 103367 h 876631"/>
              <a:gd name="connsiteX0" fmla="*/ 0 w 3541643"/>
              <a:gd name="connsiteY0" fmla="*/ 103367 h 868679"/>
              <a:gd name="connsiteX1" fmla="*/ 3541643 w 3541643"/>
              <a:gd name="connsiteY1" fmla="*/ 0 h 868679"/>
              <a:gd name="connsiteX2" fmla="*/ 3485984 w 3541643"/>
              <a:gd name="connsiteY2" fmla="*/ 630141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517790 w 3541643"/>
              <a:gd name="connsiteY2" fmla="*/ 582433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279345 w 3509838"/>
              <a:gd name="connsiteY0" fmla="*/ 97017 h 868679"/>
              <a:gd name="connsiteX1" fmla="*/ 3509838 w 3509838"/>
              <a:gd name="connsiteY1" fmla="*/ 0 h 868679"/>
              <a:gd name="connsiteX2" fmla="*/ 3319008 w 3509838"/>
              <a:gd name="connsiteY2" fmla="*/ 614238 h 868679"/>
              <a:gd name="connsiteX3" fmla="*/ 0 w 3509838"/>
              <a:gd name="connsiteY3" fmla="*/ 868679 h 868679"/>
              <a:gd name="connsiteX4" fmla="*/ 279345 w 3509838"/>
              <a:gd name="connsiteY4" fmla="*/ 97017 h 868679"/>
              <a:gd name="connsiteX0" fmla="*/ 317445 w 3509838"/>
              <a:gd name="connsiteY0" fmla="*/ 97017 h 868679"/>
              <a:gd name="connsiteX1" fmla="*/ 3509838 w 3509838"/>
              <a:gd name="connsiteY1" fmla="*/ 0 h 868679"/>
              <a:gd name="connsiteX2" fmla="*/ 3319008 w 3509838"/>
              <a:gd name="connsiteY2" fmla="*/ 614238 h 868679"/>
              <a:gd name="connsiteX3" fmla="*/ 0 w 3509838"/>
              <a:gd name="connsiteY3" fmla="*/ 868679 h 868679"/>
              <a:gd name="connsiteX4" fmla="*/ 317445 w 3509838"/>
              <a:gd name="connsiteY4" fmla="*/ 97017 h 868679"/>
              <a:gd name="connsiteX0" fmla="*/ 241245 w 3509838"/>
              <a:gd name="connsiteY0" fmla="*/ 90667 h 868679"/>
              <a:gd name="connsiteX1" fmla="*/ 3509838 w 3509838"/>
              <a:gd name="connsiteY1" fmla="*/ 0 h 868679"/>
              <a:gd name="connsiteX2" fmla="*/ 3319008 w 3509838"/>
              <a:gd name="connsiteY2" fmla="*/ 61423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484438"/>
              <a:gd name="connsiteY0" fmla="*/ 0 h 778012"/>
              <a:gd name="connsiteX1" fmla="*/ 3484438 w 3484438"/>
              <a:gd name="connsiteY1" fmla="*/ 4583 h 778012"/>
              <a:gd name="connsiteX2" fmla="*/ 3350758 w 3484438"/>
              <a:gd name="connsiteY2" fmla="*/ 491821 h 778012"/>
              <a:gd name="connsiteX3" fmla="*/ 0 w 3484438"/>
              <a:gd name="connsiteY3" fmla="*/ 778012 h 778012"/>
              <a:gd name="connsiteX4" fmla="*/ 241245 w 3484438"/>
              <a:gd name="connsiteY4" fmla="*/ 0 h 778012"/>
              <a:gd name="connsiteX0" fmla="*/ 241245 w 3484438"/>
              <a:gd name="connsiteY0" fmla="*/ 0 h 778012"/>
              <a:gd name="connsiteX1" fmla="*/ 3484438 w 3484438"/>
              <a:gd name="connsiteY1" fmla="*/ 4583 h 778012"/>
              <a:gd name="connsiteX2" fmla="*/ 3331931 w 3484438"/>
              <a:gd name="connsiteY2" fmla="*/ 536271 h 778012"/>
              <a:gd name="connsiteX3" fmla="*/ 0 w 3484438"/>
              <a:gd name="connsiteY3" fmla="*/ 778012 h 778012"/>
              <a:gd name="connsiteX4" fmla="*/ 241245 w 3484438"/>
              <a:gd name="connsiteY4" fmla="*/ 0 h 778012"/>
              <a:gd name="connsiteX0" fmla="*/ 241245 w 3484438"/>
              <a:gd name="connsiteY0" fmla="*/ 39867 h 817879"/>
              <a:gd name="connsiteX1" fmla="*/ 3484438 w 3484438"/>
              <a:gd name="connsiteY1" fmla="*/ 0 h 817879"/>
              <a:gd name="connsiteX2" fmla="*/ 3331931 w 3484438"/>
              <a:gd name="connsiteY2" fmla="*/ 576138 h 817879"/>
              <a:gd name="connsiteX3" fmla="*/ 0 w 3484438"/>
              <a:gd name="connsiteY3" fmla="*/ 817879 h 817879"/>
              <a:gd name="connsiteX4" fmla="*/ 241245 w 3484438"/>
              <a:gd name="connsiteY4" fmla="*/ 39867 h 81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438" h="817879">
                <a:moveTo>
                  <a:pt x="241245" y="39867"/>
                </a:moveTo>
                <a:lnTo>
                  <a:pt x="3484438" y="0"/>
                </a:lnTo>
                <a:cubicBezTo>
                  <a:pt x="3356224" y="468299"/>
                  <a:pt x="3445788" y="157038"/>
                  <a:pt x="3331931" y="576138"/>
                </a:cubicBezTo>
                <a:lnTo>
                  <a:pt x="0" y="817879"/>
                </a:lnTo>
                <a:lnTo>
                  <a:pt x="241245" y="39867"/>
                </a:lnTo>
                <a:close/>
              </a:path>
            </a:pathLst>
          </a:custGeom>
          <a:solidFill>
            <a:srgbClr val="EB2429"/>
          </a:solidFill>
          <a:ln>
            <a:noFill/>
          </a:ln>
          <a:effectLst>
            <a:outerShdw blurRad="241300" dist="139700" dir="78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4" name="Text Placeholder 30"/>
          <p:cNvSpPr>
            <a:spLocks noGrp="1"/>
          </p:cNvSpPr>
          <p:nvPr>
            <p:ph type="body" sz="quarter" idx="12"/>
          </p:nvPr>
        </p:nvSpPr>
        <p:spPr>
          <a:xfrm>
            <a:off x="6096000" y="1428750"/>
            <a:ext cx="2590800" cy="1828800"/>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6" name="Straight Connector 15"/>
          <p:cNvCxnSpPr/>
          <p:nvPr userDrawn="1"/>
        </p:nvCxnSpPr>
        <p:spPr>
          <a:xfrm flipH="1">
            <a:off x="4788024" y="-171450"/>
            <a:ext cx="1688976" cy="1307592"/>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sp>
        <p:nvSpPr>
          <p:cNvPr id="18" name="Text Placeholder 27"/>
          <p:cNvSpPr>
            <a:spLocks noGrp="1"/>
          </p:cNvSpPr>
          <p:nvPr>
            <p:ph type="body" sz="quarter" idx="15" hasCustomPrompt="1"/>
          </p:nvPr>
        </p:nvSpPr>
        <p:spPr>
          <a:xfrm rot="21480000">
            <a:off x="460939" y="3667150"/>
            <a:ext cx="3281428" cy="457200"/>
          </a:xfrm>
          <a:prstGeom prst="rect">
            <a:avLst/>
          </a:prstGeom>
        </p:spPr>
        <p:txBody>
          <a:bodyPr/>
          <a:lstStyle>
            <a:lvl1pPr marL="0" indent="0" algn="ctr">
              <a:buNone/>
              <a:defRPr sz="2200" b="1" baseline="0">
                <a:solidFill>
                  <a:schemeClr val="bg1"/>
                </a:solidFill>
              </a:defRPr>
            </a:lvl1pPr>
          </a:lstStyle>
          <a:p>
            <a:pPr lvl="0"/>
            <a:r>
              <a:rPr lang="en-US" dirty="0"/>
              <a:t>Adam Smith</a:t>
            </a:r>
          </a:p>
        </p:txBody>
      </p:sp>
      <p:sp>
        <p:nvSpPr>
          <p:cNvPr id="12" name="Text Placeholder 30"/>
          <p:cNvSpPr>
            <a:spLocks noGrp="1"/>
          </p:cNvSpPr>
          <p:nvPr>
            <p:ph type="body" sz="quarter" idx="18" hasCustomPrompt="1"/>
          </p:nvPr>
        </p:nvSpPr>
        <p:spPr>
          <a:xfrm rot="-120000">
            <a:off x="1243584" y="3950208"/>
            <a:ext cx="2499708" cy="304800"/>
          </a:xfrm>
          <a:prstGeom prst="rect">
            <a:avLst/>
          </a:prstGeom>
        </p:spPr>
        <p:txBody>
          <a:bodyPr/>
          <a:lstStyle>
            <a:lvl1pPr marL="0" indent="0" algn="l">
              <a:buNone/>
              <a:defRPr sz="1050" b="1" baseline="0">
                <a:solidFill>
                  <a:srgbClr val="FFD1D1"/>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Project Manager</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9"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52305150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750"/>
                                        <p:tgtEl>
                                          <p:spTgt spid="6"/>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750"/>
                                        <p:tgtEl>
                                          <p:spTgt spid="11"/>
                                        </p:tgtEl>
                                      </p:cBhvr>
                                    </p:animEffect>
                                  </p:childTnLst>
                                </p:cTn>
                              </p:par>
                              <p:par>
                                <p:cTn id="15" presetID="22" presetClass="entr" presetSubtype="2" fill="hold" nodeType="withEffect">
                                  <p:stCondLst>
                                    <p:cond delay="65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750"/>
                                        <p:tgtEl>
                                          <p:spTgt spid="18">
                                            <p:txEl>
                                              <p:pRg st="0" end="0"/>
                                            </p:txEl>
                                          </p:spTgt>
                                        </p:tgtEl>
                                      </p:cBhvr>
                                    </p:animEffect>
                                  </p:childTnLst>
                                </p:cTn>
                              </p:par>
                            </p:childTnLst>
                          </p:cTn>
                        </p:par>
                        <p:par>
                          <p:cTn id="22" fill="hold">
                            <p:stCondLst>
                              <p:cond delay="2750"/>
                            </p:stCondLst>
                            <p:childTnLst>
                              <p:par>
                                <p:cTn id="23" presetID="22" presetClass="entr" presetSubtype="1"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750"/>
                                        <p:tgtEl>
                                          <p:spTgt spid="14"/>
                                        </p:tgtEl>
                                      </p:cBhvr>
                                    </p:animEffect>
                                  </p:childTnLst>
                                </p:cTn>
                              </p:par>
                            </p:childTnLst>
                          </p:cTn>
                        </p:par>
                        <p:par>
                          <p:cTn id="26" fill="hold">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up)">
                                      <p:cBhvr>
                                        <p:cTn id="29"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tmplLst>
          <p:tmpl>
            <p:tnLst>
              <p:par>
                <p:cTn presetID="22" presetClass="entr" presetSubtype="1" fill="hold" nodeType="after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750"/>
                        <p:tgtEl>
                          <p:spTgt spid="18"/>
                        </p:tgtEl>
                      </p:cBhvr>
                    </p:animEffect>
                  </p:childTnLst>
                </p:cTn>
              </p:par>
            </p:tnLst>
          </p:tmpl>
        </p:tmplLst>
      </p:bldP>
      <p:bldP spid="12" grpId="0" build="p">
        <p:tmplLst>
          <p:tmpl lvl="1">
            <p:tnLst>
              <p:par>
                <p:cTn presetID="22" presetClass="entr" presetSubtype="1"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up)">
                      <p:cBhvr>
                        <p:cTn dur="750"/>
                        <p:tgtEl>
                          <p:spTgt spid="1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sonal Present">
    <p:spTree>
      <p:nvGrpSpPr>
        <p:cNvPr id="1" name=""/>
        <p:cNvGrpSpPr/>
        <p:nvPr/>
      </p:nvGrpSpPr>
      <p:grpSpPr>
        <a:xfrm>
          <a:off x="0" y="0"/>
          <a:ext cx="0" cy="0"/>
          <a:chOff x="0" y="0"/>
          <a:chExt cx="0" cy="0"/>
        </a:xfrm>
      </p:grpSpPr>
      <p:sp>
        <p:nvSpPr>
          <p:cNvPr id="5" name="Rectangle 4"/>
          <p:cNvSpPr/>
          <p:nvPr userDrawn="1"/>
        </p:nvSpPr>
        <p:spPr>
          <a:xfrm flipH="1">
            <a:off x="2999232" y="3471672"/>
            <a:ext cx="1645920" cy="259250"/>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8" name="Straight Connector 7"/>
          <p:cNvCxnSpPr/>
          <p:nvPr userDrawn="1"/>
        </p:nvCxnSpPr>
        <p:spPr>
          <a:xfrm flipH="1">
            <a:off x="5943600" y="1938528"/>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1428750"/>
            <a:ext cx="2827020" cy="457200"/>
          </a:xfrm>
          <a:prstGeom prst="rect">
            <a:avLst/>
          </a:prstGeom>
        </p:spPr>
        <p:txBody>
          <a:bodyPr/>
          <a:lstStyle>
            <a:lvl1pPr marL="0" indent="0" algn="r">
              <a:buNone/>
              <a:defRPr sz="2800" b="0" spc="-150" baseline="0">
                <a:solidFill>
                  <a:srgbClr val="EB2429"/>
                </a:solidFill>
              </a:defRPr>
            </a:lvl1pPr>
          </a:lstStyle>
          <a:p>
            <a:r>
              <a:rPr lang="en-US" dirty="0"/>
              <a:t>Andolor Simeir</a:t>
            </a:r>
          </a:p>
        </p:txBody>
      </p:sp>
      <p:sp>
        <p:nvSpPr>
          <p:cNvPr id="10" name="Text Placeholder 30"/>
          <p:cNvSpPr>
            <a:spLocks noGrp="1"/>
          </p:cNvSpPr>
          <p:nvPr>
            <p:ph type="body" sz="quarter" idx="12" hasCustomPrompt="1"/>
          </p:nvPr>
        </p:nvSpPr>
        <p:spPr>
          <a:xfrm>
            <a:off x="5410200" y="3421636"/>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Marketing</a:t>
            </a:r>
          </a:p>
        </p:txBody>
      </p:sp>
      <p:sp>
        <p:nvSpPr>
          <p:cNvPr id="11" name="Text Placeholder 30"/>
          <p:cNvSpPr>
            <a:spLocks noGrp="1"/>
          </p:cNvSpPr>
          <p:nvPr>
            <p:ph type="body" sz="quarter" idx="18" hasCustomPrompt="1"/>
          </p:nvPr>
        </p:nvSpPr>
        <p:spPr>
          <a:xfrm>
            <a:off x="5638800" y="2076944"/>
            <a:ext cx="3163166" cy="304800"/>
          </a:xfrm>
          <a:prstGeom prst="rect">
            <a:avLst/>
          </a:prstGeom>
        </p:spPr>
        <p:txBody>
          <a:bodyPr/>
          <a:lstStyle>
            <a:lvl1pPr marL="0" indent="0" algn="r">
              <a:buNone/>
              <a:defRPr sz="1100" b="1" baseline="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Project Manager</a:t>
            </a:r>
          </a:p>
        </p:txBody>
      </p:sp>
      <p:sp>
        <p:nvSpPr>
          <p:cNvPr id="13" name="Text Placeholder 30"/>
          <p:cNvSpPr>
            <a:spLocks noGrp="1"/>
          </p:cNvSpPr>
          <p:nvPr>
            <p:ph type="body" sz="quarter" idx="19"/>
          </p:nvPr>
        </p:nvSpPr>
        <p:spPr>
          <a:xfrm>
            <a:off x="5410200" y="2305543"/>
            <a:ext cx="3391766" cy="799607"/>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5" name="Text Placeholder 30"/>
          <p:cNvSpPr>
            <a:spLocks noGrp="1"/>
          </p:cNvSpPr>
          <p:nvPr>
            <p:ph type="body" sz="quarter" idx="20" hasCustomPrompt="1"/>
          </p:nvPr>
        </p:nvSpPr>
        <p:spPr>
          <a:xfrm>
            <a:off x="3090672" y="3471672"/>
            <a:ext cx="1554480" cy="259250"/>
          </a:xfrm>
          <a:prstGeom prst="rect">
            <a:avLst/>
          </a:prstGeom>
        </p:spPr>
        <p:txBody>
          <a:bodyPr anchor="ctr"/>
          <a:lstStyle>
            <a:lvl1pPr marL="0" indent="0" algn="r">
              <a:buNone/>
              <a:defRPr sz="1100" b="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Awards &amp; Features</a:t>
            </a:r>
          </a:p>
        </p:txBody>
      </p:sp>
      <p:sp>
        <p:nvSpPr>
          <p:cNvPr id="16" name="Text Placeholder 30"/>
          <p:cNvSpPr>
            <a:spLocks noGrp="1"/>
          </p:cNvSpPr>
          <p:nvPr>
            <p:ph type="body" sz="quarter" idx="21" hasCustomPrompt="1"/>
          </p:nvPr>
        </p:nvSpPr>
        <p:spPr>
          <a:xfrm>
            <a:off x="609600" y="3810000"/>
            <a:ext cx="3810000" cy="304800"/>
          </a:xfrm>
          <a:prstGeom prst="rect">
            <a:avLst/>
          </a:prstGeom>
          <a:noFill/>
        </p:spPr>
        <p:txBody>
          <a:bodyPr/>
          <a:lstStyle>
            <a:lvl1pPr marL="0" indent="0" algn="r">
              <a:buNone/>
              <a:defRPr sz="1100" b="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7" name="Text Placeholder 30"/>
          <p:cNvSpPr>
            <a:spLocks noGrp="1"/>
          </p:cNvSpPr>
          <p:nvPr>
            <p:ph type="body" sz="quarter" idx="22"/>
          </p:nvPr>
        </p:nvSpPr>
        <p:spPr>
          <a:xfrm>
            <a:off x="609600" y="4056888"/>
            <a:ext cx="4038600" cy="496062"/>
          </a:xfrm>
          <a:prstGeom prst="rect">
            <a:avLst/>
          </a:prstGeom>
        </p:spPr>
        <p:txBody>
          <a:bodyPr anchor="t"/>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3" hasCustomPrompt="1"/>
          </p:nvPr>
        </p:nvSpPr>
        <p:spPr>
          <a:xfrm>
            <a:off x="4279392" y="3791712"/>
            <a:ext cx="381000" cy="304800"/>
          </a:xfrm>
          <a:prstGeom prst="rect">
            <a:avLst/>
          </a:prstGeom>
        </p:spPr>
        <p:txBody>
          <a:bodyPr tIns="0" bIns="0"/>
          <a:lstStyle>
            <a:lvl1pPr marL="0" indent="0" algn="thaiDist">
              <a:buNone/>
              <a:defRPr sz="1800">
                <a:solidFill>
                  <a:srgbClr val="FF0000"/>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sym typeface="Webdings"/>
              </a:rPr>
              <a:t></a:t>
            </a:r>
            <a:endParaRPr lang="en-US" dirty="0"/>
          </a:p>
        </p:txBody>
      </p:sp>
      <p:sp>
        <p:nvSpPr>
          <p:cNvPr id="21" name="Text Placeholder 30"/>
          <p:cNvSpPr>
            <a:spLocks noGrp="1"/>
          </p:cNvSpPr>
          <p:nvPr>
            <p:ph type="body" sz="quarter" idx="24" hasCustomPrompt="1"/>
          </p:nvPr>
        </p:nvSpPr>
        <p:spPr>
          <a:xfrm>
            <a:off x="5638800" y="3181350"/>
            <a:ext cx="3163166" cy="304800"/>
          </a:xfrm>
          <a:prstGeom prst="rect">
            <a:avLst/>
          </a:prstGeom>
        </p:spPr>
        <p:txBody>
          <a:bodyPr/>
          <a:lstStyle>
            <a:lvl1pPr marL="0" indent="0" algn="r">
              <a:buNone/>
              <a:defRPr sz="1100" b="1" baseline="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Personal Skills</a:t>
            </a:r>
          </a:p>
        </p:txBody>
      </p:sp>
      <p:sp>
        <p:nvSpPr>
          <p:cNvPr id="23" name="Text Placeholder 30"/>
          <p:cNvSpPr>
            <a:spLocks noGrp="1"/>
          </p:cNvSpPr>
          <p:nvPr>
            <p:ph type="body" sz="quarter" idx="25" hasCustomPrompt="1"/>
          </p:nvPr>
        </p:nvSpPr>
        <p:spPr>
          <a:xfrm>
            <a:off x="5410200" y="3663696"/>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Accounting</a:t>
            </a:r>
          </a:p>
        </p:txBody>
      </p:sp>
      <p:sp>
        <p:nvSpPr>
          <p:cNvPr id="24" name="Text Placeholder 30"/>
          <p:cNvSpPr>
            <a:spLocks noGrp="1"/>
          </p:cNvSpPr>
          <p:nvPr>
            <p:ph type="body" sz="quarter" idx="26" hasCustomPrompt="1"/>
          </p:nvPr>
        </p:nvSpPr>
        <p:spPr>
          <a:xfrm>
            <a:off x="5410200" y="3928872"/>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Management</a:t>
            </a:r>
          </a:p>
        </p:txBody>
      </p:sp>
      <p:sp>
        <p:nvSpPr>
          <p:cNvPr id="25" name="Text Placeholder 30"/>
          <p:cNvSpPr>
            <a:spLocks noGrp="1"/>
          </p:cNvSpPr>
          <p:nvPr>
            <p:ph type="body" sz="quarter" idx="27" hasCustomPrompt="1"/>
          </p:nvPr>
        </p:nvSpPr>
        <p:spPr>
          <a:xfrm>
            <a:off x="5410200" y="4203192"/>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Technical</a:t>
            </a:r>
          </a:p>
        </p:txBody>
      </p:sp>
      <p:sp>
        <p:nvSpPr>
          <p:cNvPr id="19" name="Rectangle 18"/>
          <p:cNvSpPr/>
          <p:nvPr userDrawn="1"/>
        </p:nvSpPr>
        <p:spPr>
          <a:xfrm>
            <a:off x="6992112" y="3488860"/>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userDrawn="1"/>
        </p:nvSpPr>
        <p:spPr>
          <a:xfrm>
            <a:off x="6992112" y="3745992"/>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userDrawn="1"/>
        </p:nvSpPr>
        <p:spPr>
          <a:xfrm>
            <a:off x="6992112" y="4011168"/>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userDrawn="1"/>
        </p:nvSpPr>
        <p:spPr>
          <a:xfrm>
            <a:off x="6992112" y="4258056"/>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28"/>
          </p:nvPr>
        </p:nvSpPr>
        <p:spPr>
          <a:xfrm>
            <a:off x="603503" y="655320"/>
            <a:ext cx="4050792" cy="2511425"/>
          </a:xfrm>
          <a:custGeom>
            <a:avLst/>
            <a:gdLst>
              <a:gd name="connsiteX0" fmla="*/ 0 w 4041648"/>
              <a:gd name="connsiteY0" fmla="*/ 0 h 2511425"/>
              <a:gd name="connsiteX1" fmla="*/ 4041648 w 4041648"/>
              <a:gd name="connsiteY1" fmla="*/ 0 h 2511425"/>
              <a:gd name="connsiteX2" fmla="*/ 4041648 w 4041648"/>
              <a:gd name="connsiteY2" fmla="*/ 2511425 h 2511425"/>
              <a:gd name="connsiteX3" fmla="*/ 0 w 4041648"/>
              <a:gd name="connsiteY3" fmla="*/ 2511425 h 2511425"/>
              <a:gd name="connsiteX4" fmla="*/ 0 w 4041648"/>
              <a:gd name="connsiteY4" fmla="*/ 0 h 2511425"/>
              <a:gd name="connsiteX0" fmla="*/ 0 w 4051173"/>
              <a:gd name="connsiteY0" fmla="*/ 0 h 2511425"/>
              <a:gd name="connsiteX1" fmla="*/ 4051173 w 4051173"/>
              <a:gd name="connsiteY1" fmla="*/ 638175 h 2511425"/>
              <a:gd name="connsiteX2" fmla="*/ 4041648 w 4051173"/>
              <a:gd name="connsiteY2" fmla="*/ 2511425 h 2511425"/>
              <a:gd name="connsiteX3" fmla="*/ 0 w 4051173"/>
              <a:gd name="connsiteY3" fmla="*/ 2511425 h 2511425"/>
              <a:gd name="connsiteX4" fmla="*/ 0 w 4051173"/>
              <a:gd name="connsiteY4" fmla="*/ 0 h 2511425"/>
              <a:gd name="connsiteX0" fmla="*/ 0 w 4051173"/>
              <a:gd name="connsiteY0" fmla="*/ 0 h 2511425"/>
              <a:gd name="connsiteX1" fmla="*/ 4051173 w 4051173"/>
              <a:gd name="connsiteY1" fmla="*/ 638175 h 2511425"/>
              <a:gd name="connsiteX2" fmla="*/ 4041648 w 4051173"/>
              <a:gd name="connsiteY2" fmla="*/ 2511425 h 2511425"/>
              <a:gd name="connsiteX3" fmla="*/ 0 w 4051173"/>
              <a:gd name="connsiteY3" fmla="*/ 1901825 h 2511425"/>
              <a:gd name="connsiteX4" fmla="*/ 0 w 4051173"/>
              <a:gd name="connsiteY4" fmla="*/ 0 h 2511425"/>
              <a:gd name="connsiteX0" fmla="*/ 0 w 4051173"/>
              <a:gd name="connsiteY0" fmla="*/ 13925 h 2525350"/>
              <a:gd name="connsiteX1" fmla="*/ 2733675 w 4051173"/>
              <a:gd name="connsiteY1" fmla="*/ 34880 h 2525350"/>
              <a:gd name="connsiteX2" fmla="*/ 4051173 w 4051173"/>
              <a:gd name="connsiteY2" fmla="*/ 652100 h 2525350"/>
              <a:gd name="connsiteX3" fmla="*/ 4041648 w 4051173"/>
              <a:gd name="connsiteY3" fmla="*/ 2525350 h 2525350"/>
              <a:gd name="connsiteX4" fmla="*/ 0 w 4051173"/>
              <a:gd name="connsiteY4" fmla="*/ 1915750 h 2525350"/>
              <a:gd name="connsiteX5" fmla="*/ 0 w 4051173"/>
              <a:gd name="connsiteY5" fmla="*/ 13925 h 2525350"/>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11430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1143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1749425 w 4051173"/>
              <a:gd name="connsiteY1" fmla="*/ 1143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1711325 w 4051173"/>
              <a:gd name="connsiteY1" fmla="*/ 508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44823"/>
              <a:gd name="connsiteY0" fmla="*/ 0 h 2511425"/>
              <a:gd name="connsiteX1" fmla="*/ 171132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0182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0182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8437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7167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0 w 4044823"/>
              <a:gd name="connsiteY5" fmla="*/ 19716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12700 w 4044823"/>
              <a:gd name="connsiteY5" fmla="*/ 209232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7962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732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859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16350 w 4044823"/>
              <a:gd name="connsiteY4" fmla="*/ 2506980 h 2511425"/>
              <a:gd name="connsiteX5" fmla="*/ 6350 w 4044823"/>
              <a:gd name="connsiteY5" fmla="*/ 2085975 h 2511425"/>
              <a:gd name="connsiteX6" fmla="*/ 0 w 4044823"/>
              <a:gd name="connsiteY6" fmla="*/ 0 h 251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4823" h="2511425">
                <a:moveTo>
                  <a:pt x="0" y="0"/>
                </a:moveTo>
                <a:lnTo>
                  <a:pt x="1768475" y="5080"/>
                </a:lnTo>
                <a:lnTo>
                  <a:pt x="4044823" y="450850"/>
                </a:lnTo>
                <a:cubicBezTo>
                  <a:pt x="4043765" y="1137708"/>
                  <a:pt x="4042706" y="1824567"/>
                  <a:pt x="4041648" y="2511425"/>
                </a:cubicBezTo>
                <a:cubicBezTo>
                  <a:pt x="3981365" y="2503593"/>
                  <a:pt x="3876633" y="2514812"/>
                  <a:pt x="3816350" y="2506980"/>
                </a:cubicBezTo>
                <a:lnTo>
                  <a:pt x="6350" y="2085975"/>
                </a:lnTo>
                <a:cubicBezTo>
                  <a:pt x="2117" y="1388533"/>
                  <a:pt x="4233" y="697442"/>
                  <a:pt x="0" y="0"/>
                </a:cubicBezTo>
                <a:close/>
              </a:path>
            </a:pathLst>
          </a:custGeom>
          <a:solidFill>
            <a:srgbClr val="FFB9B9"/>
          </a:solidFill>
        </p:spPr>
        <p:txBody>
          <a:bodyPr anchor="t"/>
          <a:lstStyle>
            <a:lvl1pPr marL="177800" indent="-177800" algn="l">
              <a:defRPr sz="1200"/>
            </a:lvl1pPr>
          </a:lstStyle>
          <a:p>
            <a:endParaRPr lang="en-US" dirty="0"/>
          </a:p>
        </p:txBody>
      </p:sp>
      <p:sp>
        <p:nvSpPr>
          <p:cNvPr id="30" name="Right Triangle 29"/>
          <p:cNvSpPr/>
          <p:nvPr userDrawn="1"/>
        </p:nvSpPr>
        <p:spPr>
          <a:xfrm rot="10800000">
            <a:off x="2522299" y="660400"/>
            <a:ext cx="2139950" cy="414528"/>
          </a:xfrm>
          <a:custGeom>
            <a:avLst/>
            <a:gdLst>
              <a:gd name="connsiteX0" fmla="*/ 0 w 1371600"/>
              <a:gd name="connsiteY0" fmla="*/ 605028 h 605028"/>
              <a:gd name="connsiteX1" fmla="*/ 0 w 1371600"/>
              <a:gd name="connsiteY1" fmla="*/ 0 h 605028"/>
              <a:gd name="connsiteX2" fmla="*/ 1371600 w 1371600"/>
              <a:gd name="connsiteY2" fmla="*/ 605028 h 605028"/>
              <a:gd name="connsiteX3" fmla="*/ 0 w 1371600"/>
              <a:gd name="connsiteY3" fmla="*/ 605028 h 605028"/>
              <a:gd name="connsiteX0" fmla="*/ 0 w 2247900"/>
              <a:gd name="connsiteY0" fmla="*/ 605028 h 605028"/>
              <a:gd name="connsiteX1" fmla="*/ 0 w 2247900"/>
              <a:gd name="connsiteY1" fmla="*/ 0 h 605028"/>
              <a:gd name="connsiteX2" fmla="*/ 2247900 w 2247900"/>
              <a:gd name="connsiteY2" fmla="*/ 605028 h 605028"/>
              <a:gd name="connsiteX3" fmla="*/ 0 w 2247900"/>
              <a:gd name="connsiteY3" fmla="*/ 605028 h 605028"/>
              <a:gd name="connsiteX0" fmla="*/ 6350 w 2254250"/>
              <a:gd name="connsiteY0" fmla="*/ 408178 h 408178"/>
              <a:gd name="connsiteX1" fmla="*/ 0 w 2254250"/>
              <a:gd name="connsiteY1" fmla="*/ 0 h 408178"/>
              <a:gd name="connsiteX2" fmla="*/ 2254250 w 2254250"/>
              <a:gd name="connsiteY2" fmla="*/ 408178 h 408178"/>
              <a:gd name="connsiteX3" fmla="*/ 6350 w 2254250"/>
              <a:gd name="connsiteY3" fmla="*/ 408178 h 408178"/>
              <a:gd name="connsiteX0" fmla="*/ 6350 w 2254250"/>
              <a:gd name="connsiteY0" fmla="*/ 408178 h 414528"/>
              <a:gd name="connsiteX1" fmla="*/ 0 w 2254250"/>
              <a:gd name="connsiteY1" fmla="*/ 0 h 414528"/>
              <a:gd name="connsiteX2" fmla="*/ 2254250 w 2254250"/>
              <a:gd name="connsiteY2" fmla="*/ 414528 h 414528"/>
              <a:gd name="connsiteX3" fmla="*/ 6350 w 2254250"/>
              <a:gd name="connsiteY3" fmla="*/ 408178 h 414528"/>
              <a:gd name="connsiteX0" fmla="*/ 6350 w 2184400"/>
              <a:gd name="connsiteY0" fmla="*/ 408178 h 414528"/>
              <a:gd name="connsiteX1" fmla="*/ 0 w 2184400"/>
              <a:gd name="connsiteY1" fmla="*/ 0 h 414528"/>
              <a:gd name="connsiteX2" fmla="*/ 2184400 w 2184400"/>
              <a:gd name="connsiteY2" fmla="*/ 414528 h 414528"/>
              <a:gd name="connsiteX3" fmla="*/ 6350 w 2184400"/>
              <a:gd name="connsiteY3" fmla="*/ 408178 h 414528"/>
              <a:gd name="connsiteX0" fmla="*/ 6350 w 2159000"/>
              <a:gd name="connsiteY0" fmla="*/ 408178 h 420878"/>
              <a:gd name="connsiteX1" fmla="*/ 0 w 2159000"/>
              <a:gd name="connsiteY1" fmla="*/ 0 h 420878"/>
              <a:gd name="connsiteX2" fmla="*/ 2159000 w 2159000"/>
              <a:gd name="connsiteY2" fmla="*/ 420878 h 420878"/>
              <a:gd name="connsiteX3" fmla="*/ 6350 w 2159000"/>
              <a:gd name="connsiteY3" fmla="*/ 408178 h 420878"/>
              <a:gd name="connsiteX0" fmla="*/ 6350 w 2171700"/>
              <a:gd name="connsiteY0" fmla="*/ 408178 h 414528"/>
              <a:gd name="connsiteX1" fmla="*/ 0 w 2171700"/>
              <a:gd name="connsiteY1" fmla="*/ 0 h 414528"/>
              <a:gd name="connsiteX2" fmla="*/ 2171700 w 2171700"/>
              <a:gd name="connsiteY2" fmla="*/ 414528 h 414528"/>
              <a:gd name="connsiteX3" fmla="*/ 6350 w 2171700"/>
              <a:gd name="connsiteY3" fmla="*/ 408178 h 414528"/>
              <a:gd name="connsiteX0" fmla="*/ 6350 w 2139950"/>
              <a:gd name="connsiteY0" fmla="*/ 408178 h 414528"/>
              <a:gd name="connsiteX1" fmla="*/ 0 w 2139950"/>
              <a:gd name="connsiteY1" fmla="*/ 0 h 414528"/>
              <a:gd name="connsiteX2" fmla="*/ 2139950 w 2139950"/>
              <a:gd name="connsiteY2" fmla="*/ 414528 h 414528"/>
              <a:gd name="connsiteX3" fmla="*/ 6350 w 2139950"/>
              <a:gd name="connsiteY3" fmla="*/ 408178 h 414528"/>
            </a:gdLst>
            <a:ahLst/>
            <a:cxnLst>
              <a:cxn ang="0">
                <a:pos x="connsiteX0" y="connsiteY0"/>
              </a:cxn>
              <a:cxn ang="0">
                <a:pos x="connsiteX1" y="connsiteY1"/>
              </a:cxn>
              <a:cxn ang="0">
                <a:pos x="connsiteX2" y="connsiteY2"/>
              </a:cxn>
              <a:cxn ang="0">
                <a:pos x="connsiteX3" y="connsiteY3"/>
              </a:cxn>
            </a:cxnLst>
            <a:rect l="l" t="t" r="r" b="b"/>
            <a:pathLst>
              <a:path w="2139950" h="414528">
                <a:moveTo>
                  <a:pt x="6350" y="408178"/>
                </a:moveTo>
                <a:cubicBezTo>
                  <a:pt x="4233" y="272119"/>
                  <a:pt x="2117" y="136059"/>
                  <a:pt x="0" y="0"/>
                </a:cubicBezTo>
                <a:lnTo>
                  <a:pt x="2139950" y="414528"/>
                </a:lnTo>
                <a:lnTo>
                  <a:pt x="6350" y="408178"/>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p:cNvSpPr/>
          <p:nvPr userDrawn="1"/>
        </p:nvSpPr>
        <p:spPr>
          <a:xfrm>
            <a:off x="610786" y="2776728"/>
            <a:ext cx="3749040" cy="400050"/>
          </a:xfrm>
          <a:custGeom>
            <a:avLst/>
            <a:gdLst>
              <a:gd name="connsiteX0" fmla="*/ 0 w 1444752"/>
              <a:gd name="connsiteY0" fmla="*/ 1143000 h 1143000"/>
              <a:gd name="connsiteX1" fmla="*/ 722376 w 1444752"/>
              <a:gd name="connsiteY1" fmla="*/ 0 h 1143000"/>
              <a:gd name="connsiteX2" fmla="*/ 1444752 w 1444752"/>
              <a:gd name="connsiteY2" fmla="*/ 1143000 h 1143000"/>
              <a:gd name="connsiteX3" fmla="*/ 0 w 1444752"/>
              <a:gd name="connsiteY3" fmla="*/ 1143000 h 1143000"/>
              <a:gd name="connsiteX0" fmla="*/ 1524 w 1446276"/>
              <a:gd name="connsiteY0" fmla="*/ 1149350 h 1149350"/>
              <a:gd name="connsiteX1" fmla="*/ 0 w 1446276"/>
              <a:gd name="connsiteY1" fmla="*/ 0 h 1149350"/>
              <a:gd name="connsiteX2" fmla="*/ 1446276 w 1446276"/>
              <a:gd name="connsiteY2" fmla="*/ 1149350 h 1149350"/>
              <a:gd name="connsiteX3" fmla="*/ 1524 w 1446276"/>
              <a:gd name="connsiteY3" fmla="*/ 1149350 h 1149350"/>
              <a:gd name="connsiteX0" fmla="*/ 1524 w 3827526"/>
              <a:gd name="connsiteY0" fmla="*/ 1149350 h 1149350"/>
              <a:gd name="connsiteX1" fmla="*/ 0 w 3827526"/>
              <a:gd name="connsiteY1" fmla="*/ 0 h 1149350"/>
              <a:gd name="connsiteX2" fmla="*/ 3827526 w 3827526"/>
              <a:gd name="connsiteY2" fmla="*/ 1149350 h 1149350"/>
              <a:gd name="connsiteX3" fmla="*/ 1524 w 3827526"/>
              <a:gd name="connsiteY3" fmla="*/ 1149350 h 1149350"/>
              <a:gd name="connsiteX0" fmla="*/ 0 w 3826002"/>
              <a:gd name="connsiteY0" fmla="*/ 520700 h 520700"/>
              <a:gd name="connsiteX1" fmla="*/ 11176 w 3826002"/>
              <a:gd name="connsiteY1" fmla="*/ 0 h 520700"/>
              <a:gd name="connsiteX2" fmla="*/ 3826002 w 3826002"/>
              <a:gd name="connsiteY2" fmla="*/ 520700 h 520700"/>
              <a:gd name="connsiteX3" fmla="*/ 0 w 3826002"/>
              <a:gd name="connsiteY3" fmla="*/ 520700 h 520700"/>
              <a:gd name="connsiteX0" fmla="*/ 0 w 3826002"/>
              <a:gd name="connsiteY0" fmla="*/ 501650 h 501650"/>
              <a:gd name="connsiteX1" fmla="*/ 11176 w 3826002"/>
              <a:gd name="connsiteY1" fmla="*/ 0 h 501650"/>
              <a:gd name="connsiteX2" fmla="*/ 3826002 w 3826002"/>
              <a:gd name="connsiteY2" fmla="*/ 501650 h 501650"/>
              <a:gd name="connsiteX3" fmla="*/ 0 w 3826002"/>
              <a:gd name="connsiteY3" fmla="*/ 501650 h 501650"/>
              <a:gd name="connsiteX0" fmla="*/ 1524 w 3827526"/>
              <a:gd name="connsiteY0" fmla="*/ 508000 h 508000"/>
              <a:gd name="connsiteX1" fmla="*/ 0 w 3827526"/>
              <a:gd name="connsiteY1" fmla="*/ 0 h 508000"/>
              <a:gd name="connsiteX2" fmla="*/ 3827526 w 3827526"/>
              <a:gd name="connsiteY2" fmla="*/ 508000 h 508000"/>
              <a:gd name="connsiteX3" fmla="*/ 1524 w 3827526"/>
              <a:gd name="connsiteY3" fmla="*/ 508000 h 508000"/>
              <a:gd name="connsiteX0" fmla="*/ 1524 w 3700526"/>
              <a:gd name="connsiteY0" fmla="*/ 508000 h 508000"/>
              <a:gd name="connsiteX1" fmla="*/ 0 w 3700526"/>
              <a:gd name="connsiteY1" fmla="*/ 0 h 508000"/>
              <a:gd name="connsiteX2" fmla="*/ 3700526 w 3700526"/>
              <a:gd name="connsiteY2" fmla="*/ 508000 h 508000"/>
              <a:gd name="connsiteX3" fmla="*/ 1524 w 3700526"/>
              <a:gd name="connsiteY3" fmla="*/ 508000 h 508000"/>
              <a:gd name="connsiteX0" fmla="*/ 1524 w 3732276"/>
              <a:gd name="connsiteY0" fmla="*/ 508000 h 508000"/>
              <a:gd name="connsiteX1" fmla="*/ 0 w 3732276"/>
              <a:gd name="connsiteY1" fmla="*/ 0 h 508000"/>
              <a:gd name="connsiteX2" fmla="*/ 3732276 w 3732276"/>
              <a:gd name="connsiteY2" fmla="*/ 508000 h 508000"/>
              <a:gd name="connsiteX3" fmla="*/ 1524 w 3732276"/>
              <a:gd name="connsiteY3" fmla="*/ 508000 h 508000"/>
              <a:gd name="connsiteX0" fmla="*/ 0 w 3730752"/>
              <a:gd name="connsiteY0" fmla="*/ 400050 h 400050"/>
              <a:gd name="connsiteX1" fmla="*/ 4826 w 3730752"/>
              <a:gd name="connsiteY1" fmla="*/ 0 h 400050"/>
              <a:gd name="connsiteX2" fmla="*/ 3730752 w 3730752"/>
              <a:gd name="connsiteY2" fmla="*/ 400050 h 400050"/>
              <a:gd name="connsiteX3" fmla="*/ 0 w 3730752"/>
              <a:gd name="connsiteY3" fmla="*/ 400050 h 400050"/>
              <a:gd name="connsiteX0" fmla="*/ 0 w 3654552"/>
              <a:gd name="connsiteY0" fmla="*/ 400050 h 406400"/>
              <a:gd name="connsiteX1" fmla="*/ 4826 w 3654552"/>
              <a:gd name="connsiteY1" fmla="*/ 0 h 406400"/>
              <a:gd name="connsiteX2" fmla="*/ 3654552 w 3654552"/>
              <a:gd name="connsiteY2" fmla="*/ 406400 h 406400"/>
              <a:gd name="connsiteX3" fmla="*/ 0 w 3654552"/>
              <a:gd name="connsiteY3" fmla="*/ 400050 h 406400"/>
              <a:gd name="connsiteX0" fmla="*/ 0 w 3654552"/>
              <a:gd name="connsiteY0" fmla="*/ 393700 h 400050"/>
              <a:gd name="connsiteX1" fmla="*/ 4826 w 3654552"/>
              <a:gd name="connsiteY1" fmla="*/ 0 h 400050"/>
              <a:gd name="connsiteX2" fmla="*/ 3654552 w 3654552"/>
              <a:gd name="connsiteY2" fmla="*/ 400050 h 400050"/>
              <a:gd name="connsiteX3" fmla="*/ 0 w 3654552"/>
              <a:gd name="connsiteY3" fmla="*/ 393700 h 400050"/>
              <a:gd name="connsiteX0" fmla="*/ 1862 w 3656414"/>
              <a:gd name="connsiteY0" fmla="*/ 393700 h 400050"/>
              <a:gd name="connsiteX1" fmla="*/ 338 w 3656414"/>
              <a:gd name="connsiteY1" fmla="*/ 0 h 400050"/>
              <a:gd name="connsiteX2" fmla="*/ 3656414 w 3656414"/>
              <a:gd name="connsiteY2" fmla="*/ 400050 h 400050"/>
              <a:gd name="connsiteX3" fmla="*/ 1862 w 3656414"/>
              <a:gd name="connsiteY3" fmla="*/ 393700 h 400050"/>
            </a:gdLst>
            <a:ahLst/>
            <a:cxnLst>
              <a:cxn ang="0">
                <a:pos x="connsiteX0" y="connsiteY0"/>
              </a:cxn>
              <a:cxn ang="0">
                <a:pos x="connsiteX1" y="connsiteY1"/>
              </a:cxn>
              <a:cxn ang="0">
                <a:pos x="connsiteX2" y="connsiteY2"/>
              </a:cxn>
              <a:cxn ang="0">
                <a:pos x="connsiteX3" y="connsiteY3"/>
              </a:cxn>
            </a:cxnLst>
            <a:rect l="l" t="t" r="r" b="b"/>
            <a:pathLst>
              <a:path w="3656414" h="400050">
                <a:moveTo>
                  <a:pt x="1862" y="393700"/>
                </a:moveTo>
                <a:cubicBezTo>
                  <a:pt x="3471" y="260350"/>
                  <a:pt x="-1271" y="133350"/>
                  <a:pt x="338" y="0"/>
                </a:cubicBezTo>
                <a:lnTo>
                  <a:pt x="3656414" y="400050"/>
                </a:lnTo>
                <a:lnTo>
                  <a:pt x="1862" y="39370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
          <p:cNvPicPr preferRelativeResize="0">
            <a:picLocks noChangeArrowheads="1"/>
          </p:cNvPicPr>
          <p:nvPr userDrawn="1"/>
        </p:nvPicPr>
        <p:blipFill>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65344" r="-140000"/>
          <a:stretch>
            <a:fillRect/>
          </a:stretch>
        </p:blipFill>
        <p:spPr bwMode="auto">
          <a:xfrm>
            <a:off x="5105400" y="1331214"/>
            <a:ext cx="45719" cy="3145536"/>
          </a:xfrm>
          <a:prstGeom prst="rect">
            <a:avLst/>
          </a:prstGeom>
          <a:noFill/>
          <a:ln w="9525">
            <a:noFill/>
            <a:miter lim="800000"/>
            <a:headEnd/>
            <a:tailEnd/>
          </a:ln>
        </p:spPr>
      </p:pic>
      <p:sp>
        <p:nvSpPr>
          <p:cNvPr id="3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8188237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par>
                                <p:cTn id="16" presetID="22" presetClass="entr" presetSubtype="8" fill="hold" grpId="0" nodeType="withEffect">
                                  <p:stCondLst>
                                    <p:cond delay="30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700"/>
                                        <p:tgtEl>
                                          <p:spTgt spid="14"/>
                                        </p:tgtEl>
                                      </p:cBhvr>
                                    </p:animEffect>
                                  </p:childTnLst>
                                </p:cTn>
                              </p:par>
                              <p:par>
                                <p:cTn id="19" presetID="22" presetClass="entr" presetSubtype="2" fill="hold" grpId="0" nodeType="withEffect">
                                  <p:stCondLst>
                                    <p:cond delay="65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par>
                          <p:cTn id="22" fill="hold">
                            <p:stCondLst>
                              <p:cond delay="31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up)">
                                      <p:cBhvr>
                                        <p:cTn id="28" dur="750"/>
                                        <p:tgtEl>
                                          <p:spTgt spid="15">
                                            <p:txEl>
                                              <p:pRg st="0" end="0"/>
                                            </p:txEl>
                                          </p:spTgt>
                                        </p:tgtEl>
                                      </p:cBhvr>
                                    </p:animEffect>
                                  </p:childTnLst>
                                </p:cTn>
                              </p:par>
                            </p:childTnLst>
                          </p:cTn>
                        </p:par>
                        <p:par>
                          <p:cTn id="29" fill="hold">
                            <p:stCondLst>
                              <p:cond delay="3900"/>
                            </p:stCondLst>
                            <p:childTnLst>
                              <p:par>
                                <p:cTn id="30" presetID="10" presetClass="entr" presetSubtype="0" fill="hold" grpId="0" nodeType="after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fade">
                                      <p:cBhvr>
                                        <p:cTn id="38" dur="500"/>
                                        <p:tgtEl>
                                          <p:spTgt spid="17">
                                            <p:txEl>
                                              <p:pRg st="0" end="0"/>
                                            </p:txEl>
                                          </p:spTgt>
                                        </p:tgtEl>
                                      </p:cBhvr>
                                    </p:animEffect>
                                  </p:childTnLst>
                                </p:cTn>
                              </p:par>
                            </p:childTnLst>
                          </p:cTn>
                        </p:par>
                        <p:par>
                          <p:cTn id="39" fill="hold">
                            <p:stCondLst>
                              <p:cond delay="4400"/>
                            </p:stCondLst>
                            <p:childTnLst>
                              <p:par>
                                <p:cTn id="40" presetID="10"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childTnLst>
                          </p:cTn>
                        </p:par>
                        <p:par>
                          <p:cTn id="43" fill="hold">
                            <p:stCondLst>
                              <p:cond delay="5400"/>
                            </p:stCondLst>
                            <p:childTnLst>
                              <p:par>
                                <p:cTn id="44" presetID="22" presetClass="entr" presetSubtype="1"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up)">
                                      <p:cBhvr>
                                        <p:cTn id="46" dur="750"/>
                                        <p:tgtEl>
                                          <p:spTgt spid="11">
                                            <p:txEl>
                                              <p:pRg st="0" end="0"/>
                                            </p:txEl>
                                          </p:spTgt>
                                        </p:tgtEl>
                                      </p:cBhvr>
                                    </p:animEffect>
                                  </p:childTnLst>
                                </p:cTn>
                              </p:par>
                            </p:childTnLst>
                          </p:cTn>
                        </p:par>
                        <p:par>
                          <p:cTn id="47" fill="hold">
                            <p:stCondLst>
                              <p:cond delay="6150"/>
                            </p:stCondLst>
                            <p:childTnLst>
                              <p:par>
                                <p:cTn id="48" presetID="22" presetClass="entr" presetSubtype="1" fill="hold" grpId="0" nodeType="after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up)">
                                      <p:cBhvr>
                                        <p:cTn id="50" dur="750"/>
                                        <p:tgtEl>
                                          <p:spTgt spid="13">
                                            <p:txEl>
                                              <p:pRg st="0" end="0"/>
                                            </p:txEl>
                                          </p:spTgt>
                                        </p:tgtEl>
                                      </p:cBhvr>
                                    </p:animEffect>
                                  </p:childTnLst>
                                </p:cTn>
                              </p:par>
                            </p:childTnLst>
                          </p:cTn>
                        </p:par>
                        <p:par>
                          <p:cTn id="51" fill="hold">
                            <p:stCondLst>
                              <p:cond delay="6900"/>
                            </p:stCondLst>
                            <p:childTnLst>
                              <p:par>
                                <p:cTn id="52" presetID="22" presetClass="entr" presetSubtype="1" fill="hold" grpId="0" nodeType="after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wipe(up)">
                                      <p:cBhvr>
                                        <p:cTn id="54" dur="750"/>
                                        <p:tgtEl>
                                          <p:spTgt spid="21">
                                            <p:txEl>
                                              <p:pRg st="0" end="0"/>
                                            </p:txEl>
                                          </p:spTgt>
                                        </p:tgtEl>
                                      </p:cBhvr>
                                    </p:animEffect>
                                  </p:childTnLst>
                                </p:cTn>
                              </p:par>
                            </p:childTnLst>
                          </p:cTn>
                        </p:par>
                        <p:par>
                          <p:cTn id="55" fill="hold">
                            <p:stCondLst>
                              <p:cond delay="7650"/>
                            </p:stCondLst>
                            <p:childTnLst>
                              <p:par>
                                <p:cTn id="56" presetID="22" presetClass="entr" presetSubtype="8" fill="hold" grpId="0" nodeType="afterEffect">
                                  <p:stCondLst>
                                    <p:cond delay="25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wipe(left)">
                                      <p:cBhvr>
                                        <p:cTn id="58" dur="750"/>
                                        <p:tgtEl>
                                          <p:spTgt spid="10">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750"/>
                                        <p:tgtEl>
                                          <p:spTgt spid="19"/>
                                        </p:tgtEl>
                                      </p:cBhvr>
                                    </p:animEffect>
                                  </p:childTnLst>
                                </p:cTn>
                              </p:par>
                            </p:childTnLst>
                          </p:cTn>
                        </p:par>
                        <p:par>
                          <p:cTn id="62" fill="hold">
                            <p:stCondLst>
                              <p:cond delay="8650"/>
                            </p:stCondLst>
                            <p:childTnLst>
                              <p:par>
                                <p:cTn id="63" presetID="22" presetClass="entr" presetSubtype="8" fill="hold" grpId="0" nodeType="after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ipe(left)">
                                      <p:cBhvr>
                                        <p:cTn id="65" dur="750"/>
                                        <p:tgtEl>
                                          <p:spTgt spid="23">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750"/>
                                        <p:tgtEl>
                                          <p:spTgt spid="26"/>
                                        </p:tgtEl>
                                      </p:cBhvr>
                                    </p:animEffect>
                                  </p:childTnLst>
                                </p:cTn>
                              </p:par>
                            </p:childTnLst>
                          </p:cTn>
                        </p:par>
                        <p:par>
                          <p:cTn id="69" fill="hold">
                            <p:stCondLst>
                              <p:cond delay="9400"/>
                            </p:stCondLst>
                            <p:childTnLst>
                              <p:par>
                                <p:cTn id="70" presetID="22" presetClass="entr" presetSubtype="8" fill="hold" grpId="0" nodeType="after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left)">
                                      <p:cBhvr>
                                        <p:cTn id="72" dur="750"/>
                                        <p:tgtEl>
                                          <p:spTgt spid="24">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0150"/>
                            </p:stCondLst>
                            <p:childTnLst>
                              <p:par>
                                <p:cTn id="77" presetID="22" presetClass="entr" presetSubtype="8" fill="hold" grpId="0" nodeType="after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wipe(left)">
                                      <p:cBhvr>
                                        <p:cTn id="79" dur="750"/>
                                        <p:tgtEl>
                                          <p:spTgt spid="25">
                                            <p:txEl>
                                              <p:pRg st="0" end="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8"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left)">
                      <p:cBhvr>
                        <p:cTn dur="750"/>
                        <p:tgtEl>
                          <p:spTgt spid="10"/>
                        </p:tgtEl>
                      </p:cBhvr>
                    </p:animEffect>
                  </p:childTnLst>
                </p:cTn>
              </p:par>
            </p:tnLst>
          </p:tmpl>
        </p:tmplLst>
      </p:bldP>
      <p:bldP spid="11" grpId="0" build="p">
        <p:tmplLst>
          <p:tmpl lvl="1">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750"/>
                        <p:tgtEl>
                          <p:spTgt spid="11"/>
                        </p:tgtEl>
                      </p:cBhvr>
                    </p:animEffect>
                  </p:childTnLst>
                </p:cTn>
              </p:par>
            </p:tnLst>
          </p:tmpl>
        </p:tmplLst>
      </p:bldP>
      <p:bldP spid="13" grpId="0" build="p">
        <p:tmplLst>
          <p:tmpl lvl="1">
            <p:tnLst>
              <p:par>
                <p:cTn presetID="22" presetClass="entr" presetSubtype="1"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up)">
                      <p:cBhvr>
                        <p:cTn dur="750"/>
                        <p:tgtEl>
                          <p:spTgt spid="13"/>
                        </p:tgtEl>
                      </p:cBhvr>
                    </p:animEffect>
                  </p:childTnLst>
                </p:cTn>
              </p:par>
            </p:tnLst>
          </p:tmpl>
        </p:tmplLst>
      </p:bldP>
      <p:bldP spid="15" grpId="0" build="p">
        <p:tmplLst>
          <p:tmpl lvl="1">
            <p:tnLst>
              <p:par>
                <p:cTn presetID="2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750"/>
                        <p:tgtEl>
                          <p:spTgt spid="15"/>
                        </p:tgtEl>
                      </p:cBhvr>
                    </p:animEffect>
                  </p:childTnLst>
                </p:cTn>
              </p:par>
            </p:tnLst>
          </p:tmpl>
        </p:tmplLst>
      </p:bldP>
      <p:bldP spid="16" grpId="0" build="p">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1" grpId="0" build="p">
        <p:tmplLst>
          <p:tmpl lvl="1">
            <p:tnLst>
              <p:par>
                <p:cTn presetID="22" presetClass="entr" presetSubtype="1"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75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75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750"/>
                        <p:tgtEl>
                          <p:spTgt spid="25"/>
                        </p:tgtEl>
                      </p:cBhvr>
                    </p:animEffect>
                  </p:childTnLst>
                </p:cTn>
              </p:par>
            </p:tnLst>
          </p:tmpl>
        </p:tmplLst>
      </p:bldP>
      <p:bldP spid="19" grpId="0" animBg="1"/>
      <p:bldP spid="26" grpId="0" animBg="1"/>
      <p:bldP spid="27" grpId="0" animBg="1"/>
      <p:bldP spid="28" grpId="0" animBg="1"/>
      <p:bldP spid="14" grpId="0" animBg="1"/>
      <p:bldP spid="30" grpId="0" animBg="1"/>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831848" y="-15875"/>
            <a:ext cx="5464175" cy="5164138"/>
          </a:xfrm>
          <a:custGeom>
            <a:avLst/>
            <a:gdLst>
              <a:gd name="connsiteX0" fmla="*/ 0 w 4826000"/>
              <a:gd name="connsiteY0" fmla="*/ 0 h 5221288"/>
              <a:gd name="connsiteX1" fmla="*/ 4826000 w 4826000"/>
              <a:gd name="connsiteY1" fmla="*/ 0 h 5221288"/>
              <a:gd name="connsiteX2" fmla="*/ 4826000 w 4826000"/>
              <a:gd name="connsiteY2" fmla="*/ 5221288 h 5221288"/>
              <a:gd name="connsiteX3" fmla="*/ 0 w 4826000"/>
              <a:gd name="connsiteY3" fmla="*/ 5221288 h 5221288"/>
              <a:gd name="connsiteX4" fmla="*/ 0 w 4826000"/>
              <a:gd name="connsiteY4" fmla="*/ 0 h 5221288"/>
              <a:gd name="connsiteX0" fmla="*/ 0 w 4826000"/>
              <a:gd name="connsiteY0" fmla="*/ 0 h 5221288"/>
              <a:gd name="connsiteX1" fmla="*/ 4797425 w 4826000"/>
              <a:gd name="connsiteY1" fmla="*/ 57150 h 5221288"/>
              <a:gd name="connsiteX2" fmla="*/ 4826000 w 4826000"/>
              <a:gd name="connsiteY2" fmla="*/ 5221288 h 5221288"/>
              <a:gd name="connsiteX3" fmla="*/ 0 w 4826000"/>
              <a:gd name="connsiteY3" fmla="*/ 5221288 h 5221288"/>
              <a:gd name="connsiteX4" fmla="*/ 0 w 4826000"/>
              <a:gd name="connsiteY4" fmla="*/ 0 h 5221288"/>
              <a:gd name="connsiteX0" fmla="*/ 19050 w 4826000"/>
              <a:gd name="connsiteY0" fmla="*/ 0 h 5173663"/>
              <a:gd name="connsiteX1" fmla="*/ 4797425 w 4826000"/>
              <a:gd name="connsiteY1" fmla="*/ 9525 h 5173663"/>
              <a:gd name="connsiteX2" fmla="*/ 4826000 w 4826000"/>
              <a:gd name="connsiteY2" fmla="*/ 5173663 h 5173663"/>
              <a:gd name="connsiteX3" fmla="*/ 0 w 4826000"/>
              <a:gd name="connsiteY3" fmla="*/ 5173663 h 5173663"/>
              <a:gd name="connsiteX4" fmla="*/ 19050 w 4826000"/>
              <a:gd name="connsiteY4" fmla="*/ 0 h 5173663"/>
              <a:gd name="connsiteX0" fmla="*/ 19050 w 4797425"/>
              <a:gd name="connsiteY0" fmla="*/ 0 h 5173663"/>
              <a:gd name="connsiteX1" fmla="*/ 4797425 w 4797425"/>
              <a:gd name="connsiteY1" fmla="*/ 9525 h 5173663"/>
              <a:gd name="connsiteX2" fmla="*/ 3101975 w 4797425"/>
              <a:gd name="connsiteY2" fmla="*/ 5164138 h 5173663"/>
              <a:gd name="connsiteX3" fmla="*/ 0 w 4797425"/>
              <a:gd name="connsiteY3" fmla="*/ 5173663 h 5173663"/>
              <a:gd name="connsiteX4" fmla="*/ 19050 w 4797425"/>
              <a:gd name="connsiteY4" fmla="*/ 0 h 5173663"/>
              <a:gd name="connsiteX0" fmla="*/ 657225 w 5435600"/>
              <a:gd name="connsiteY0" fmla="*/ 0 h 5164138"/>
              <a:gd name="connsiteX1" fmla="*/ 5435600 w 5435600"/>
              <a:gd name="connsiteY1" fmla="*/ 9525 h 5164138"/>
              <a:gd name="connsiteX2" fmla="*/ 3740150 w 5435600"/>
              <a:gd name="connsiteY2" fmla="*/ 5164138 h 5164138"/>
              <a:gd name="connsiteX3" fmla="*/ 0 w 5435600"/>
              <a:gd name="connsiteY3" fmla="*/ 5116513 h 5164138"/>
              <a:gd name="connsiteX4" fmla="*/ 657225 w 5435600"/>
              <a:gd name="connsiteY4" fmla="*/ 0 h 5164138"/>
              <a:gd name="connsiteX0" fmla="*/ 685800 w 5464175"/>
              <a:gd name="connsiteY0" fmla="*/ 0 h 5164138"/>
              <a:gd name="connsiteX1" fmla="*/ 5464175 w 5464175"/>
              <a:gd name="connsiteY1" fmla="*/ 9525 h 5164138"/>
              <a:gd name="connsiteX2" fmla="*/ 3768725 w 5464175"/>
              <a:gd name="connsiteY2" fmla="*/ 5164138 h 5164138"/>
              <a:gd name="connsiteX3" fmla="*/ 0 w 5464175"/>
              <a:gd name="connsiteY3" fmla="*/ 5164138 h 5164138"/>
              <a:gd name="connsiteX4" fmla="*/ 685800 w 5464175"/>
              <a:gd name="connsiteY4" fmla="*/ 0 h 5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75" h="5164138">
                <a:moveTo>
                  <a:pt x="685800" y="0"/>
                </a:moveTo>
                <a:lnTo>
                  <a:pt x="5464175" y="9525"/>
                </a:lnTo>
                <a:lnTo>
                  <a:pt x="3768725" y="5164138"/>
                </a:lnTo>
                <a:lnTo>
                  <a:pt x="0" y="5164138"/>
                </a:lnTo>
                <a:lnTo>
                  <a:pt x="685800" y="0"/>
                </a:lnTo>
                <a:close/>
              </a:path>
            </a:pathLst>
          </a:custGeom>
          <a:solidFill>
            <a:srgbClr val="FFD1D1"/>
          </a:solidFill>
        </p:spPr>
        <p:txBody>
          <a:bodyPr/>
          <a:lstStyle>
            <a:lvl1pPr marL="2286000" indent="-171450" algn="l">
              <a:tabLst>
                <a:tab pos="2171700" algn="l"/>
              </a:tabLst>
              <a:defRPr sz="1200"/>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Picture</a:t>
            </a:r>
          </a:p>
        </p:txBody>
      </p:sp>
      <p:sp>
        <p:nvSpPr>
          <p:cNvPr id="16" name="Trapezoid 15"/>
          <p:cNvSpPr/>
          <p:nvPr userDrawn="1"/>
        </p:nvSpPr>
        <p:spPr>
          <a:xfrm>
            <a:off x="534995" y="-332509"/>
            <a:ext cx="1030182" cy="5783341"/>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182" h="5783341">
                <a:moveTo>
                  <a:pt x="0" y="5771466"/>
                </a:moveTo>
                <a:lnTo>
                  <a:pt x="968829" y="35626"/>
                </a:lnTo>
                <a:lnTo>
                  <a:pt x="1030182" y="0"/>
                </a:lnTo>
                <a:lnTo>
                  <a:pt x="265214" y="5783341"/>
                </a:lnTo>
                <a:lnTo>
                  <a:pt x="0" y="5771466"/>
                </a:lnTo>
                <a:close/>
              </a:path>
            </a:pathLst>
          </a:custGeom>
          <a:solidFill>
            <a:srgbClr val="EB2429"/>
          </a:solidFill>
          <a:ln>
            <a:noFill/>
          </a:ln>
          <a:effectLst>
            <a:outerShdw blurRad="3429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gular Pentagon 12"/>
          <p:cNvSpPr/>
          <p:nvPr userDrawn="1"/>
        </p:nvSpPr>
        <p:spPr>
          <a:xfrm>
            <a:off x="-9894" y="-224205"/>
            <a:ext cx="1509155" cy="5581448"/>
          </a:xfrm>
          <a:custGeom>
            <a:avLst/>
            <a:gdLst>
              <a:gd name="connsiteX0" fmla="*/ 1 w 1295400"/>
              <a:gd name="connsiteY0" fmla="*/ 1988994 h 5207266"/>
              <a:gd name="connsiteX1" fmla="*/ 647700 w 1295400"/>
              <a:gd name="connsiteY1" fmla="*/ 0 h 5207266"/>
              <a:gd name="connsiteX2" fmla="*/ 1295399 w 1295400"/>
              <a:gd name="connsiteY2" fmla="*/ 1988994 h 5207266"/>
              <a:gd name="connsiteX3" fmla="*/ 1048000 w 1295400"/>
              <a:gd name="connsiteY3" fmla="*/ 5207253 h 5207266"/>
              <a:gd name="connsiteX4" fmla="*/ 247400 w 1295400"/>
              <a:gd name="connsiteY4" fmla="*/ 5207253 h 5207266"/>
              <a:gd name="connsiteX5" fmla="*/ 1 w 1295400"/>
              <a:gd name="connsiteY5" fmla="*/ 1988994 h 5207266"/>
              <a:gd name="connsiteX0" fmla="*/ 0 w 1449777"/>
              <a:gd name="connsiteY0" fmla="*/ 1995054 h 5213313"/>
              <a:gd name="connsiteX1" fmla="*/ 647699 w 1449777"/>
              <a:gd name="connsiteY1" fmla="*/ 6060 h 5213313"/>
              <a:gd name="connsiteX2" fmla="*/ 1449777 w 1449777"/>
              <a:gd name="connsiteY2" fmla="*/ 0 h 5213313"/>
              <a:gd name="connsiteX3" fmla="*/ 1047999 w 1449777"/>
              <a:gd name="connsiteY3" fmla="*/ 5213313 h 5213313"/>
              <a:gd name="connsiteX4" fmla="*/ 247399 w 1449777"/>
              <a:gd name="connsiteY4" fmla="*/ 5213313 h 5213313"/>
              <a:gd name="connsiteX5" fmla="*/ 0 w 1449777"/>
              <a:gd name="connsiteY5" fmla="*/ 1995054 h 5213313"/>
              <a:gd name="connsiteX0" fmla="*/ 0 w 1473528"/>
              <a:gd name="connsiteY0" fmla="*/ 2707574 h 5213313"/>
              <a:gd name="connsiteX1" fmla="*/ 671450 w 1473528"/>
              <a:gd name="connsiteY1" fmla="*/ 6060 h 5213313"/>
              <a:gd name="connsiteX2" fmla="*/ 1473528 w 1473528"/>
              <a:gd name="connsiteY2" fmla="*/ 0 h 5213313"/>
              <a:gd name="connsiteX3" fmla="*/ 1071750 w 1473528"/>
              <a:gd name="connsiteY3" fmla="*/ 5213313 h 5213313"/>
              <a:gd name="connsiteX4" fmla="*/ 271150 w 1473528"/>
              <a:gd name="connsiteY4" fmla="*/ 5213313 h 5213313"/>
              <a:gd name="connsiteX5" fmla="*/ 0 w 1473528"/>
              <a:gd name="connsiteY5" fmla="*/ 2707574 h 5213313"/>
              <a:gd name="connsiteX0" fmla="*/ 0 w 1247897"/>
              <a:gd name="connsiteY0" fmla="*/ 2660072 h 5213313"/>
              <a:gd name="connsiteX1" fmla="*/ 445819 w 1247897"/>
              <a:gd name="connsiteY1" fmla="*/ 6060 h 5213313"/>
              <a:gd name="connsiteX2" fmla="*/ 1247897 w 1247897"/>
              <a:gd name="connsiteY2" fmla="*/ 0 h 5213313"/>
              <a:gd name="connsiteX3" fmla="*/ 846119 w 1247897"/>
              <a:gd name="connsiteY3" fmla="*/ 5213313 h 5213313"/>
              <a:gd name="connsiteX4" fmla="*/ 45519 w 1247897"/>
              <a:gd name="connsiteY4" fmla="*/ 5213313 h 5213313"/>
              <a:gd name="connsiteX5" fmla="*/ 0 w 1247897"/>
              <a:gd name="connsiteY5" fmla="*/ 2660072 h 5213313"/>
              <a:gd name="connsiteX0" fmla="*/ 0 w 1247897"/>
              <a:gd name="connsiteY0" fmla="*/ 2701513 h 5254754"/>
              <a:gd name="connsiteX1" fmla="*/ 944583 w 1247897"/>
              <a:gd name="connsiteY1" fmla="*/ 0 h 5254754"/>
              <a:gd name="connsiteX2" fmla="*/ 1247897 w 1247897"/>
              <a:gd name="connsiteY2" fmla="*/ 41441 h 5254754"/>
              <a:gd name="connsiteX3" fmla="*/ 846119 w 1247897"/>
              <a:gd name="connsiteY3" fmla="*/ 5254754 h 5254754"/>
              <a:gd name="connsiteX4" fmla="*/ 45519 w 1247897"/>
              <a:gd name="connsiteY4" fmla="*/ 5254754 h 5254754"/>
              <a:gd name="connsiteX5" fmla="*/ 0 w 1247897"/>
              <a:gd name="connsiteY5" fmla="*/ 2701513 h 5254754"/>
              <a:gd name="connsiteX0" fmla="*/ 0 w 1485404"/>
              <a:gd name="connsiteY0" fmla="*/ 2778825 h 5332066"/>
              <a:gd name="connsiteX1" fmla="*/ 944583 w 1485404"/>
              <a:gd name="connsiteY1" fmla="*/ 77312 h 5332066"/>
              <a:gd name="connsiteX2" fmla="*/ 1485404 w 1485404"/>
              <a:gd name="connsiteY2" fmla="*/ 0 h 5332066"/>
              <a:gd name="connsiteX3" fmla="*/ 846119 w 1485404"/>
              <a:gd name="connsiteY3" fmla="*/ 5332066 h 5332066"/>
              <a:gd name="connsiteX4" fmla="*/ 45519 w 1485404"/>
              <a:gd name="connsiteY4" fmla="*/ 5332066 h 5332066"/>
              <a:gd name="connsiteX5" fmla="*/ 0 w 1485404"/>
              <a:gd name="connsiteY5" fmla="*/ 2778825 h 5332066"/>
              <a:gd name="connsiteX0" fmla="*/ 0 w 1485404"/>
              <a:gd name="connsiteY0" fmla="*/ 2784641 h 5337882"/>
              <a:gd name="connsiteX1" fmla="*/ 1205840 w 1485404"/>
              <a:gd name="connsiteY1" fmla="*/ 0 h 5337882"/>
              <a:gd name="connsiteX2" fmla="*/ 1485404 w 1485404"/>
              <a:gd name="connsiteY2" fmla="*/ 5816 h 5337882"/>
              <a:gd name="connsiteX3" fmla="*/ 846119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608612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561111 w 1485404"/>
              <a:gd name="connsiteY3" fmla="*/ 5314131 h 5337882"/>
              <a:gd name="connsiteX4" fmla="*/ 45519 w 1485404"/>
              <a:gd name="connsiteY4" fmla="*/ 5337882 h 5337882"/>
              <a:gd name="connsiteX5" fmla="*/ 0 w 1485404"/>
              <a:gd name="connsiteY5" fmla="*/ 2784641 h 5337882"/>
              <a:gd name="connsiteX0" fmla="*/ 0 w 1485404"/>
              <a:gd name="connsiteY0" fmla="*/ 2784641 h 5349757"/>
              <a:gd name="connsiteX1" fmla="*/ 1205840 w 1485404"/>
              <a:gd name="connsiteY1" fmla="*/ 0 h 5349757"/>
              <a:gd name="connsiteX2" fmla="*/ 1485404 w 1485404"/>
              <a:gd name="connsiteY2" fmla="*/ 5816 h 5349757"/>
              <a:gd name="connsiteX3" fmla="*/ 525485 w 1485404"/>
              <a:gd name="connsiteY3" fmla="*/ 5349757 h 5349757"/>
              <a:gd name="connsiteX4" fmla="*/ 45519 w 1485404"/>
              <a:gd name="connsiteY4" fmla="*/ 5337882 h 5349757"/>
              <a:gd name="connsiteX5" fmla="*/ 0 w 1485404"/>
              <a:gd name="connsiteY5" fmla="*/ 2784641 h 5349757"/>
              <a:gd name="connsiteX0" fmla="*/ 0 w 1485404"/>
              <a:gd name="connsiteY0" fmla="*/ 2784641 h 5337882"/>
              <a:gd name="connsiteX1" fmla="*/ 1205840 w 1485404"/>
              <a:gd name="connsiteY1" fmla="*/ 0 h 5337882"/>
              <a:gd name="connsiteX2" fmla="*/ 1485404 w 1485404"/>
              <a:gd name="connsiteY2" fmla="*/ 5816 h 5337882"/>
              <a:gd name="connsiteX3" fmla="*/ 572987 w 1485404"/>
              <a:gd name="connsiteY3" fmla="*/ 5337881 h 5337882"/>
              <a:gd name="connsiteX4" fmla="*/ 45519 w 1485404"/>
              <a:gd name="connsiteY4" fmla="*/ 5337882 h 5337882"/>
              <a:gd name="connsiteX5" fmla="*/ 0 w 1485404"/>
              <a:gd name="connsiteY5" fmla="*/ 2784641 h 5337882"/>
              <a:gd name="connsiteX0" fmla="*/ 0 w 1473529"/>
              <a:gd name="connsiteY0" fmla="*/ 2962771 h 5337882"/>
              <a:gd name="connsiteX1" fmla="*/ 1193965 w 1473529"/>
              <a:gd name="connsiteY1" fmla="*/ 0 h 5337882"/>
              <a:gd name="connsiteX2" fmla="*/ 1473529 w 1473529"/>
              <a:gd name="connsiteY2" fmla="*/ 5816 h 5337882"/>
              <a:gd name="connsiteX3" fmla="*/ 561112 w 1473529"/>
              <a:gd name="connsiteY3" fmla="*/ 5337881 h 5337882"/>
              <a:gd name="connsiteX4" fmla="*/ 33644 w 1473529"/>
              <a:gd name="connsiteY4" fmla="*/ 5337882 h 5337882"/>
              <a:gd name="connsiteX5" fmla="*/ 0 w 1473529"/>
              <a:gd name="connsiteY5" fmla="*/ 2962771 h 5337882"/>
              <a:gd name="connsiteX0" fmla="*/ 0 w 1449778"/>
              <a:gd name="connsiteY0" fmla="*/ 3259654 h 5337882"/>
              <a:gd name="connsiteX1" fmla="*/ 1170214 w 1449778"/>
              <a:gd name="connsiteY1" fmla="*/ 0 h 5337882"/>
              <a:gd name="connsiteX2" fmla="*/ 1449778 w 1449778"/>
              <a:gd name="connsiteY2" fmla="*/ 5816 h 5337882"/>
              <a:gd name="connsiteX3" fmla="*/ 537361 w 1449778"/>
              <a:gd name="connsiteY3" fmla="*/ 5337881 h 5337882"/>
              <a:gd name="connsiteX4" fmla="*/ 9893 w 1449778"/>
              <a:gd name="connsiteY4" fmla="*/ 5337882 h 5337882"/>
              <a:gd name="connsiteX5" fmla="*/ 0 w 1449778"/>
              <a:gd name="connsiteY5" fmla="*/ 3259654 h 5337882"/>
              <a:gd name="connsiteX0" fmla="*/ 0 w 1461653"/>
              <a:gd name="connsiteY0" fmla="*/ 2962771 h 5337882"/>
              <a:gd name="connsiteX1" fmla="*/ 1182089 w 1461653"/>
              <a:gd name="connsiteY1" fmla="*/ 0 h 5337882"/>
              <a:gd name="connsiteX2" fmla="*/ 1461653 w 1461653"/>
              <a:gd name="connsiteY2" fmla="*/ 5816 h 5337882"/>
              <a:gd name="connsiteX3" fmla="*/ 549236 w 1461653"/>
              <a:gd name="connsiteY3" fmla="*/ 5337881 h 5337882"/>
              <a:gd name="connsiteX4" fmla="*/ 21768 w 1461653"/>
              <a:gd name="connsiteY4" fmla="*/ 5337882 h 5337882"/>
              <a:gd name="connsiteX5" fmla="*/ 0 w 1461653"/>
              <a:gd name="connsiteY5" fmla="*/ 2962771 h 5337882"/>
              <a:gd name="connsiteX0" fmla="*/ 0 w 1461653"/>
              <a:gd name="connsiteY0" fmla="*/ 2962771 h 5361633"/>
              <a:gd name="connsiteX1" fmla="*/ 1182089 w 1461653"/>
              <a:gd name="connsiteY1" fmla="*/ 0 h 5361633"/>
              <a:gd name="connsiteX2" fmla="*/ 1461653 w 1461653"/>
              <a:gd name="connsiteY2" fmla="*/ 5816 h 5361633"/>
              <a:gd name="connsiteX3" fmla="*/ 549236 w 1461653"/>
              <a:gd name="connsiteY3" fmla="*/ 5337881 h 5361633"/>
              <a:gd name="connsiteX4" fmla="*/ 9893 w 1461653"/>
              <a:gd name="connsiteY4" fmla="*/ 5361633 h 5361633"/>
              <a:gd name="connsiteX5" fmla="*/ 0 w 1461653"/>
              <a:gd name="connsiteY5" fmla="*/ 2962771 h 5361633"/>
              <a:gd name="connsiteX0" fmla="*/ 0 w 1461653"/>
              <a:gd name="connsiteY0" fmla="*/ 2956955 h 5355817"/>
              <a:gd name="connsiteX1" fmla="*/ 1348344 w 1461653"/>
              <a:gd name="connsiteY1" fmla="*/ 6059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61653"/>
              <a:gd name="connsiteY0" fmla="*/ 2956955 h 5355817"/>
              <a:gd name="connsiteX1" fmla="*/ 1431471 w 1461653"/>
              <a:gd name="connsiteY1" fmla="*/ 17935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85404"/>
              <a:gd name="connsiteY0" fmla="*/ 3028207 h 5427069"/>
              <a:gd name="connsiteX1" fmla="*/ 1431471 w 1485404"/>
              <a:gd name="connsiteY1" fmla="*/ 89187 h 5427069"/>
              <a:gd name="connsiteX2" fmla="*/ 1485404 w 1485404"/>
              <a:gd name="connsiteY2" fmla="*/ 0 h 5427069"/>
              <a:gd name="connsiteX3" fmla="*/ 549236 w 1485404"/>
              <a:gd name="connsiteY3" fmla="*/ 5403317 h 5427069"/>
              <a:gd name="connsiteX4" fmla="*/ 9893 w 1485404"/>
              <a:gd name="connsiteY4" fmla="*/ 5427069 h 5427069"/>
              <a:gd name="connsiteX5" fmla="*/ 0 w 1485404"/>
              <a:gd name="connsiteY5" fmla="*/ 3028207 h 5427069"/>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427069 h 5593322"/>
              <a:gd name="connsiteX5" fmla="*/ 0 w 1485404"/>
              <a:gd name="connsiteY5" fmla="*/ 3028207 h 5593322"/>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581448 h 5593322"/>
              <a:gd name="connsiteX5" fmla="*/ 0 w 1485404"/>
              <a:gd name="connsiteY5" fmla="*/ 3028207 h 5593322"/>
              <a:gd name="connsiteX0" fmla="*/ 0 w 1485404"/>
              <a:gd name="connsiteY0" fmla="*/ 3028207 h 5581448"/>
              <a:gd name="connsiteX1" fmla="*/ 1431471 w 1485404"/>
              <a:gd name="connsiteY1" fmla="*/ 89187 h 5581448"/>
              <a:gd name="connsiteX2" fmla="*/ 1485404 w 1485404"/>
              <a:gd name="connsiteY2" fmla="*/ 0 h 5581448"/>
              <a:gd name="connsiteX3" fmla="*/ 537361 w 1485404"/>
              <a:gd name="connsiteY3" fmla="*/ 5522070 h 5581448"/>
              <a:gd name="connsiteX4" fmla="*/ 9893 w 1485404"/>
              <a:gd name="connsiteY4" fmla="*/ 5581448 h 5581448"/>
              <a:gd name="connsiteX5" fmla="*/ 0 w 1485404"/>
              <a:gd name="connsiteY5" fmla="*/ 3028207 h 5581448"/>
              <a:gd name="connsiteX0" fmla="*/ 0 w 1485404"/>
              <a:gd name="connsiteY0" fmla="*/ 3028207 h 5581448"/>
              <a:gd name="connsiteX1" fmla="*/ 1431471 w 1485404"/>
              <a:gd name="connsiteY1" fmla="*/ 89187 h 5581448"/>
              <a:gd name="connsiteX2" fmla="*/ 1485404 w 1485404"/>
              <a:gd name="connsiteY2" fmla="*/ 0 h 5581448"/>
              <a:gd name="connsiteX3" fmla="*/ 549236 w 1485404"/>
              <a:gd name="connsiteY3" fmla="*/ 5581446 h 5581448"/>
              <a:gd name="connsiteX4" fmla="*/ 9893 w 1485404"/>
              <a:gd name="connsiteY4" fmla="*/ 5581448 h 5581448"/>
              <a:gd name="connsiteX5" fmla="*/ 0 w 1485404"/>
              <a:gd name="connsiteY5" fmla="*/ 3028207 h 5581448"/>
              <a:gd name="connsiteX0" fmla="*/ 0 w 1485404"/>
              <a:gd name="connsiteY0" fmla="*/ 3034023 h 5587264"/>
              <a:gd name="connsiteX1" fmla="*/ 1134588 w 1485404"/>
              <a:gd name="connsiteY1" fmla="*/ 0 h 5587264"/>
              <a:gd name="connsiteX2" fmla="*/ 1485404 w 1485404"/>
              <a:gd name="connsiteY2" fmla="*/ 5816 h 5587264"/>
              <a:gd name="connsiteX3" fmla="*/ 549236 w 1485404"/>
              <a:gd name="connsiteY3" fmla="*/ 5587262 h 5587264"/>
              <a:gd name="connsiteX4" fmla="*/ 9893 w 1485404"/>
              <a:gd name="connsiteY4" fmla="*/ 5587264 h 5587264"/>
              <a:gd name="connsiteX5" fmla="*/ 0 w 1485404"/>
              <a:gd name="connsiteY5" fmla="*/ 3034023 h 5587264"/>
              <a:gd name="connsiteX0" fmla="*/ 0 w 1509155"/>
              <a:gd name="connsiteY0" fmla="*/ 3034023 h 5587264"/>
              <a:gd name="connsiteX1" fmla="*/ 1134588 w 1509155"/>
              <a:gd name="connsiteY1" fmla="*/ 0 h 5587264"/>
              <a:gd name="connsiteX2" fmla="*/ 1509155 w 1509155"/>
              <a:gd name="connsiteY2" fmla="*/ 5816 h 5587264"/>
              <a:gd name="connsiteX3" fmla="*/ 549236 w 1509155"/>
              <a:gd name="connsiteY3" fmla="*/ 5587262 h 5587264"/>
              <a:gd name="connsiteX4" fmla="*/ 9893 w 1509155"/>
              <a:gd name="connsiteY4" fmla="*/ 5587264 h 5587264"/>
              <a:gd name="connsiteX5" fmla="*/ 0 w 1509155"/>
              <a:gd name="connsiteY5" fmla="*/ 3034023 h 5587264"/>
              <a:gd name="connsiteX0" fmla="*/ 0 w 1509155"/>
              <a:gd name="connsiteY0" fmla="*/ 3028207 h 5581448"/>
              <a:gd name="connsiteX1" fmla="*/ 1455222 w 1509155"/>
              <a:gd name="connsiteY1" fmla="*/ 17934 h 5581448"/>
              <a:gd name="connsiteX2" fmla="*/ 1509155 w 1509155"/>
              <a:gd name="connsiteY2" fmla="*/ 0 h 5581448"/>
              <a:gd name="connsiteX3" fmla="*/ 549236 w 1509155"/>
              <a:gd name="connsiteY3" fmla="*/ 5581446 h 5581448"/>
              <a:gd name="connsiteX4" fmla="*/ 9893 w 1509155"/>
              <a:gd name="connsiteY4" fmla="*/ 5581448 h 5581448"/>
              <a:gd name="connsiteX5" fmla="*/ 0 w 1509155"/>
              <a:gd name="connsiteY5" fmla="*/ 3028207 h 55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155" h="5581448">
                <a:moveTo>
                  <a:pt x="0" y="3028207"/>
                </a:moveTo>
                <a:lnTo>
                  <a:pt x="1455222" y="17934"/>
                </a:lnTo>
                <a:lnTo>
                  <a:pt x="1509155" y="0"/>
                </a:lnTo>
                <a:lnTo>
                  <a:pt x="549236" y="5581446"/>
                </a:lnTo>
                <a:lnTo>
                  <a:pt x="9893" y="5581448"/>
                </a:lnTo>
                <a:cubicBezTo>
                  <a:pt x="6595" y="4888705"/>
                  <a:pt x="3298" y="3720950"/>
                  <a:pt x="0" y="3028207"/>
                </a:cubicBezTo>
                <a:close/>
              </a:path>
            </a:pathLst>
          </a:custGeom>
          <a:solidFill>
            <a:schemeClr val="bg1">
              <a:lumMod val="85000"/>
            </a:schemeClr>
          </a:solidFill>
          <a:ln>
            <a:noFill/>
          </a:ln>
          <a:effectLst>
            <a:outerShdw blurRad="254000" dist="381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p:cNvSpPr/>
          <p:nvPr userDrawn="1"/>
        </p:nvSpPr>
        <p:spPr>
          <a:xfrm>
            <a:off x="4531426"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rgbClr val="EB242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634345" y="-114050"/>
            <a:ext cx="2804024" cy="283820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69431"/>
              <a:gd name="connsiteY0" fmla="*/ 2789676 h 2789676"/>
              <a:gd name="connsiteX1" fmla="*/ 1010392 w 2769431"/>
              <a:gd name="connsiteY1" fmla="*/ 0 h 2789676"/>
              <a:gd name="connsiteX2" fmla="*/ 2769431 w 2769431"/>
              <a:gd name="connsiteY2" fmla="*/ 19253 h 2789676"/>
              <a:gd name="connsiteX3" fmla="*/ 0 w 2769431"/>
              <a:gd name="connsiteY3" fmla="*/ 2789676 h 2789676"/>
            </a:gdLst>
            <a:ahLst/>
            <a:cxnLst>
              <a:cxn ang="0">
                <a:pos x="connsiteX0" y="connsiteY0"/>
              </a:cxn>
              <a:cxn ang="0">
                <a:pos x="connsiteX1" y="connsiteY1"/>
              </a:cxn>
              <a:cxn ang="0">
                <a:pos x="connsiteX2" y="connsiteY2"/>
              </a:cxn>
              <a:cxn ang="0">
                <a:pos x="connsiteX3" y="connsiteY3"/>
              </a:cxn>
            </a:cxnLst>
            <a:rect l="l" t="t" r="r" b="b"/>
            <a:pathLst>
              <a:path w="2769431" h="2789676">
                <a:moveTo>
                  <a:pt x="0" y="2789676"/>
                </a:moveTo>
                <a:lnTo>
                  <a:pt x="1010392" y="0"/>
                </a:lnTo>
                <a:lnTo>
                  <a:pt x="2769431" y="19253"/>
                </a:lnTo>
                <a:lnTo>
                  <a:pt x="0" y="2789676"/>
                </a:lnTo>
                <a:close/>
              </a:path>
            </a:pathLst>
          </a:custGeom>
          <a:solidFill>
            <a:schemeClr val="bg1">
              <a:lumMod val="85000"/>
            </a:schemeClr>
          </a:solidFill>
          <a:ln>
            <a:noFill/>
          </a:ln>
          <a:effectLst>
            <a:outerShdw blurRad="190500" dist="38100" dir="12000000" sx="99000" sy="99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6446520" y="2679192"/>
            <a:ext cx="237744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1" hasCustomPrompt="1"/>
          </p:nvPr>
        </p:nvSpPr>
        <p:spPr>
          <a:xfrm>
            <a:off x="6446520" y="2190750"/>
            <a:ext cx="2468880" cy="457200"/>
          </a:xfrm>
          <a:prstGeom prst="rect">
            <a:avLst/>
          </a:prstGeom>
        </p:spPr>
        <p:txBody>
          <a:bodyPr/>
          <a:lstStyle>
            <a:lvl1pPr marL="0" indent="0" algn="r">
              <a:buNone/>
              <a:defRPr sz="2800" b="0" spc="-100" baseline="0">
                <a:solidFill>
                  <a:srgbClr val="EB2429"/>
                </a:solidFill>
              </a:defRPr>
            </a:lvl1pPr>
          </a:lstStyle>
          <a:p>
            <a:pPr lvl="0"/>
            <a:r>
              <a:rPr lang="en-US" dirty="0"/>
              <a:t>OVERVIEW</a:t>
            </a:r>
          </a:p>
        </p:txBody>
      </p:sp>
      <p:sp>
        <p:nvSpPr>
          <p:cNvPr id="31" name="Text Placeholder 30"/>
          <p:cNvSpPr>
            <a:spLocks noGrp="1"/>
          </p:cNvSpPr>
          <p:nvPr>
            <p:ph type="body" sz="quarter" idx="12"/>
          </p:nvPr>
        </p:nvSpPr>
        <p:spPr>
          <a:xfrm>
            <a:off x="5943600" y="2800350"/>
            <a:ext cx="2971800" cy="1676400"/>
          </a:xfrm>
          <a:prstGeom prst="rect">
            <a:avLst/>
          </a:pr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7" name="Isosceles Triangle 6"/>
          <p:cNvSpPr/>
          <p:nvPr userDrawn="1"/>
        </p:nvSpPr>
        <p:spPr>
          <a:xfrm rot="11293373">
            <a:off x="-201168" y="-175582"/>
            <a:ext cx="1350401" cy="2965950"/>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Lst>
            <a:ahLst/>
            <a:cxnLst>
              <a:cxn ang="0">
                <a:pos x="connsiteX0" y="connsiteY0"/>
              </a:cxn>
              <a:cxn ang="0">
                <a:pos x="connsiteX1" y="connsiteY1"/>
              </a:cxn>
              <a:cxn ang="0">
                <a:pos x="connsiteX2" y="connsiteY2"/>
              </a:cxn>
              <a:cxn ang="0">
                <a:pos x="connsiteX3" y="connsiteY3"/>
              </a:cxn>
            </a:cxnLst>
            <a:rect l="l" t="t" r="r" b="b"/>
            <a:pathLst>
              <a:path w="1350401" h="2965950">
                <a:moveTo>
                  <a:pt x="0" y="2965950"/>
                </a:moveTo>
                <a:lnTo>
                  <a:pt x="936830" y="0"/>
                </a:lnTo>
                <a:lnTo>
                  <a:pt x="1350401" y="2757223"/>
                </a:lnTo>
                <a:lnTo>
                  <a:pt x="0" y="2965950"/>
                </a:lnTo>
                <a:close/>
              </a:path>
            </a:pathLst>
          </a:custGeom>
          <a:gradFill>
            <a:gsLst>
              <a:gs pos="100000">
                <a:schemeClr val="bg1">
                  <a:lumMod val="85000"/>
                </a:schemeClr>
              </a:gs>
              <a:gs pos="417">
                <a:schemeClr val="bg1"/>
              </a:gs>
              <a:gs pos="54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3" idx="1"/>
          </p:cNvCxnSpPr>
          <p:nvPr userDrawn="1"/>
        </p:nvCxnSpPr>
        <p:spPr>
          <a:xfrm flipH="1">
            <a:off x="-76198" y="-206271"/>
            <a:ext cx="1521526" cy="30779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5504688" y="-206271"/>
            <a:ext cx="3077262" cy="3077963"/>
          </a:xfrm>
          <a:prstGeom prst="line">
            <a:avLst/>
          </a:prstGeom>
          <a:ln w="38100">
            <a:solidFill>
              <a:srgbClr val="EB2429"/>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230385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00"/>
                                        <p:tgtEl>
                                          <p:spTgt spid="13"/>
                                        </p:tgtEl>
                                      </p:cBhvr>
                                    </p:animEffect>
                                  </p:childTnLst>
                                </p:cTn>
                              </p:par>
                            </p:childTnLst>
                          </p:cTn>
                        </p:par>
                        <p:par>
                          <p:cTn id="15" fill="hold">
                            <p:stCondLst>
                              <p:cond delay="17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700"/>
                                        <p:tgtEl>
                                          <p:spTgt spid="16"/>
                                        </p:tgtEl>
                                      </p:cBhvr>
                                    </p:animEffect>
                                  </p:childTnLst>
                                </p:cTn>
                              </p:par>
                            </p:childTnLst>
                          </p:cTn>
                        </p:par>
                        <p:par>
                          <p:cTn id="19" fill="hold">
                            <p:stCondLst>
                              <p:cond delay="24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750"/>
                                        <p:tgtEl>
                                          <p:spTgt spid="1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750"/>
                                        <p:tgtEl>
                                          <p:spTgt spid="15"/>
                                        </p:tgtEl>
                                      </p:cBhvr>
                                    </p:animEffect>
                                  </p:childTnLst>
                                </p:cTn>
                              </p:par>
                            </p:childTnLst>
                          </p:cTn>
                        </p:par>
                        <p:par>
                          <p:cTn id="26" fill="hold">
                            <p:stCondLst>
                              <p:cond delay="3150"/>
                            </p:stCondLst>
                            <p:childTnLst>
                              <p:par>
                                <p:cTn id="27" presetID="22" presetClass="entr" presetSubtype="1" fill="hold" nodeType="afterEffect">
                                  <p:stCondLst>
                                    <p:cond delay="40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par>
                                <p:cTn id="30" presetID="22" presetClass="entr" presetSubtype="1" fill="hold" grpId="0" nodeType="withEffect">
                                  <p:stCondLst>
                                    <p:cond delay="40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4050"/>
                            </p:stCondLst>
                            <p:childTnLst>
                              <p:par>
                                <p:cTn id="34" presetID="22" presetClass="entr" presetSubtype="2" fill="hold" nodeType="afterEffect">
                                  <p:stCondLst>
                                    <p:cond delay="75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par>
                          <p:cTn id="37" fill="hold">
                            <p:stCondLst>
                              <p:cond delay="5300"/>
                            </p:stCondLst>
                            <p:childTnLst>
                              <p:par>
                                <p:cTn id="38" presetID="22" presetClass="entr" presetSubtype="4" fill="hold" grpId="0" nodeType="afterEffect">
                                  <p:stCondLst>
                                    <p:cond delay="250"/>
                                  </p:stCondLst>
                                  <p:childTnLst>
                                    <p:set>
                                      <p:cBhvr>
                                        <p:cTn id="39" dur="1" fill="hold">
                                          <p:stCondLst>
                                            <p:cond delay="0"/>
                                          </p:stCondLst>
                                        </p:cTn>
                                        <p:tgtEl>
                                          <p:spTgt spid="28">
                                            <p:txEl>
                                              <p:pRg st="0" end="0"/>
                                            </p:txEl>
                                          </p:spTgt>
                                        </p:tgtEl>
                                        <p:attrNameLst>
                                          <p:attrName>style.visibility</p:attrName>
                                        </p:attrNameLst>
                                      </p:cBhvr>
                                      <p:to>
                                        <p:strVal val="visible"/>
                                      </p:to>
                                    </p:set>
                                    <p:animEffect transition="in" filter="wipe(down)">
                                      <p:cBhvr>
                                        <p:cTn id="40" dur="750"/>
                                        <p:tgtEl>
                                          <p:spTgt spid="28">
                                            <p:txEl>
                                              <p:pRg st="0" end="0"/>
                                            </p:txEl>
                                          </p:spTgt>
                                        </p:tgtEl>
                                      </p:cBhvr>
                                    </p:animEffect>
                                  </p:childTnLst>
                                </p:cTn>
                              </p:par>
                            </p:childTnLst>
                          </p:cTn>
                        </p:par>
                        <p:par>
                          <p:cTn id="41" fill="hold">
                            <p:stCondLst>
                              <p:cond delay="6300"/>
                            </p:stCondLst>
                            <p:childTnLst>
                              <p:par>
                                <p:cTn id="42" presetID="22" presetClass="entr" presetSubtype="1" fill="hold" grpId="0" nodeType="afterEffect">
                                  <p:stCondLst>
                                    <p:cond delay="250"/>
                                  </p:stCondLst>
                                  <p:childTnLst>
                                    <p:set>
                                      <p:cBhvr>
                                        <p:cTn id="43" dur="1" fill="hold">
                                          <p:stCondLst>
                                            <p:cond delay="0"/>
                                          </p:stCondLst>
                                        </p:cTn>
                                        <p:tgtEl>
                                          <p:spTgt spid="31">
                                            <p:txEl>
                                              <p:pRg st="0" end="0"/>
                                            </p:txEl>
                                          </p:spTgt>
                                        </p:tgtEl>
                                        <p:attrNameLst>
                                          <p:attrName>style.visibility</p:attrName>
                                        </p:attrNameLst>
                                      </p:cBhvr>
                                      <p:to>
                                        <p:strVal val="visible"/>
                                      </p:to>
                                    </p:set>
                                    <p:animEffect transition="in" filter="wipe(up)">
                                      <p:cBhvr>
                                        <p:cTn id="44" dur="1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3" grpId="0" animBg="1"/>
      <p:bldP spid="18" grpId="0" animBg="1"/>
      <p:bldP spid="19" grpId="0" animBg="1"/>
      <p:bldP spid="28" grpId="0" build="p">
        <p:tmplLst>
          <p:tmpl lvl="1">
            <p:tnLst>
              <p:par>
                <p:cTn presetID="22" presetClass="entr" presetSubtype="4"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down)">
                      <p:cBhvr>
                        <p:cTn dur="750"/>
                        <p:tgtEl>
                          <p:spTgt spid="28"/>
                        </p:tgtEl>
                      </p:cBhvr>
                    </p:animEffect>
                  </p:childTnLst>
                </p:cTn>
              </p:par>
            </p:tnLst>
          </p:tmpl>
        </p:tmplLst>
      </p:bldP>
      <p:bldP spid="31" grpId="0" build="p">
        <p:tmplLst>
          <p:tmpl lvl="1">
            <p:tnLst>
              <p:par>
                <p:cTn presetID="22" presetClass="entr" presetSubtype="1"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1000"/>
                        <p:tgtEl>
                          <p:spTgt spid="31"/>
                        </p:tgtEl>
                      </p:cBhvr>
                    </p:animEffect>
                  </p:childTnLst>
                </p:cTn>
              </p:par>
            </p:tnLst>
          </p:tmpl>
        </p:tmplLst>
      </p:bldP>
      <p:bldP spid="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 result">
    <p:spTree>
      <p:nvGrpSpPr>
        <p:cNvPr id="1" name=""/>
        <p:cNvGrpSpPr/>
        <p:nvPr/>
      </p:nvGrpSpPr>
      <p:grpSpPr>
        <a:xfrm>
          <a:off x="0" y="0"/>
          <a:ext cx="0" cy="0"/>
          <a:chOff x="0" y="0"/>
          <a:chExt cx="0" cy="0"/>
        </a:xfrm>
      </p:grpSpPr>
      <p:sp>
        <p:nvSpPr>
          <p:cNvPr id="5" name="Rectangle 4"/>
          <p:cNvSpPr/>
          <p:nvPr userDrawn="1"/>
        </p:nvSpPr>
        <p:spPr>
          <a:xfrm rot="4500000">
            <a:off x="3284127" y="-4289469"/>
            <a:ext cx="2634363" cy="8838958"/>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743122"/>
              <a:gd name="connsiteY0" fmla="*/ 0 h 4201763"/>
              <a:gd name="connsiteX1" fmla="*/ 2743122 w 2743122"/>
              <a:gd name="connsiteY1" fmla="*/ 48525 h 4201763"/>
              <a:gd name="connsiteX2" fmla="*/ 1422677 w 2743122"/>
              <a:gd name="connsiteY2" fmla="*/ 3675034 h 4201763"/>
              <a:gd name="connsiteX3" fmla="*/ 0 w 2743122"/>
              <a:gd name="connsiteY3" fmla="*/ 4201763 h 4201763"/>
              <a:gd name="connsiteX4" fmla="*/ 2358281 w 2743122"/>
              <a:gd name="connsiteY4" fmla="*/ 0 h 4201763"/>
              <a:gd name="connsiteX0" fmla="*/ 2358281 w 2656193"/>
              <a:gd name="connsiteY0" fmla="*/ 0 h 4201763"/>
              <a:gd name="connsiteX1" fmla="*/ 2656193 w 2656193"/>
              <a:gd name="connsiteY1" fmla="*/ 26986 h 4201763"/>
              <a:gd name="connsiteX2" fmla="*/ 1422677 w 2656193"/>
              <a:gd name="connsiteY2" fmla="*/ 3675034 h 4201763"/>
              <a:gd name="connsiteX3" fmla="*/ 0 w 2656193"/>
              <a:gd name="connsiteY3" fmla="*/ 4201763 h 4201763"/>
              <a:gd name="connsiteX4" fmla="*/ 2358281 w 2656193"/>
              <a:gd name="connsiteY4" fmla="*/ 0 h 4201763"/>
              <a:gd name="connsiteX0" fmla="*/ 2358281 w 2656193"/>
              <a:gd name="connsiteY0" fmla="*/ 0 h 4201763"/>
              <a:gd name="connsiteX1" fmla="*/ 2606305 w 2656193"/>
              <a:gd name="connsiteY1" fmla="*/ 24220 h 4201763"/>
              <a:gd name="connsiteX2" fmla="*/ 2656193 w 2656193"/>
              <a:gd name="connsiteY2" fmla="*/ 26986 h 4201763"/>
              <a:gd name="connsiteX3" fmla="*/ 1422677 w 2656193"/>
              <a:gd name="connsiteY3" fmla="*/ 3675034 h 4201763"/>
              <a:gd name="connsiteX4" fmla="*/ 0 w 2656193"/>
              <a:gd name="connsiteY4" fmla="*/ 4201763 h 4201763"/>
              <a:gd name="connsiteX5" fmla="*/ 2358281 w 2656193"/>
              <a:gd name="connsiteY5" fmla="*/ 0 h 4201763"/>
              <a:gd name="connsiteX0" fmla="*/ 2358281 w 2632163"/>
              <a:gd name="connsiteY0" fmla="*/ 0 h 4201763"/>
              <a:gd name="connsiteX1" fmla="*/ 2606305 w 2632163"/>
              <a:gd name="connsiteY1" fmla="*/ 24220 h 4201763"/>
              <a:gd name="connsiteX2" fmla="*/ 2632163 w 2632163"/>
              <a:gd name="connsiteY2" fmla="*/ 50089 h 4201763"/>
              <a:gd name="connsiteX3" fmla="*/ 1422677 w 2632163"/>
              <a:gd name="connsiteY3" fmla="*/ 3675034 h 4201763"/>
              <a:gd name="connsiteX4" fmla="*/ 0 w 2632163"/>
              <a:gd name="connsiteY4" fmla="*/ 4201763 h 4201763"/>
              <a:gd name="connsiteX5" fmla="*/ 2358281 w 2632163"/>
              <a:gd name="connsiteY5" fmla="*/ 0 h 4201763"/>
              <a:gd name="connsiteX0" fmla="*/ 2358281 w 2634363"/>
              <a:gd name="connsiteY0" fmla="*/ 0 h 4201763"/>
              <a:gd name="connsiteX1" fmla="*/ 2634363 w 2634363"/>
              <a:gd name="connsiteY1" fmla="*/ 33027 h 4201763"/>
              <a:gd name="connsiteX2" fmla="*/ 2632163 w 2634363"/>
              <a:gd name="connsiteY2" fmla="*/ 50089 h 4201763"/>
              <a:gd name="connsiteX3" fmla="*/ 1422677 w 2634363"/>
              <a:gd name="connsiteY3" fmla="*/ 3675034 h 4201763"/>
              <a:gd name="connsiteX4" fmla="*/ 0 w 2634363"/>
              <a:gd name="connsiteY4" fmla="*/ 4201763 h 4201763"/>
              <a:gd name="connsiteX5" fmla="*/ 2358281 w 2634363"/>
              <a:gd name="connsiteY5" fmla="*/ 0 h 42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363" h="4201763">
                <a:moveTo>
                  <a:pt x="2358281" y="0"/>
                </a:moveTo>
                <a:cubicBezTo>
                  <a:pt x="2441873" y="6446"/>
                  <a:pt x="2550771" y="26581"/>
                  <a:pt x="2634363" y="33027"/>
                </a:cubicBezTo>
                <a:lnTo>
                  <a:pt x="2632163" y="50089"/>
                </a:lnTo>
                <a:lnTo>
                  <a:pt x="1422677" y="3675034"/>
                </a:lnTo>
                <a:lnTo>
                  <a:pt x="0" y="4201763"/>
                </a:lnTo>
                <a:lnTo>
                  <a:pt x="235828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flipH="1">
            <a:off x="5868144" y="1453896"/>
            <a:ext cx="2807990" cy="0"/>
          </a:xfrm>
          <a:prstGeom prst="line">
            <a:avLst/>
          </a:prstGeom>
          <a:ln w="19050">
            <a:solidFill>
              <a:srgbClr val="EB2429"/>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 name="Text Placeholder 27"/>
          <p:cNvSpPr>
            <a:spLocks noGrp="1"/>
          </p:cNvSpPr>
          <p:nvPr>
            <p:ph type="body" sz="quarter" idx="11" hasCustomPrompt="1"/>
          </p:nvPr>
        </p:nvSpPr>
        <p:spPr>
          <a:xfrm>
            <a:off x="5868144" y="971550"/>
            <a:ext cx="2902476" cy="457200"/>
          </a:xfrm>
          <a:prstGeom prst="rect">
            <a:avLst/>
          </a:prstGeom>
        </p:spPr>
        <p:txBody>
          <a:bodyPr/>
          <a:lstStyle>
            <a:lvl1pPr marL="0" indent="0" algn="r">
              <a:buNone/>
              <a:defRPr sz="2800" b="0" spc="-100" baseline="0">
                <a:solidFill>
                  <a:srgbClr val="EB2429"/>
                </a:solidFill>
              </a:defRPr>
            </a:lvl1pPr>
          </a:lstStyle>
          <a:p>
            <a:pPr lvl="0"/>
            <a:r>
              <a:rPr lang="en-US" dirty="0"/>
              <a:t>THE RESULTS</a:t>
            </a:r>
          </a:p>
        </p:txBody>
      </p:sp>
      <p:sp>
        <p:nvSpPr>
          <p:cNvPr id="28" name="Picture Placeholder 3"/>
          <p:cNvSpPr>
            <a:spLocks noGrp="1"/>
          </p:cNvSpPr>
          <p:nvPr>
            <p:ph type="pic" sz="quarter" idx="12"/>
          </p:nvPr>
        </p:nvSpPr>
        <p:spPr>
          <a:xfrm>
            <a:off x="733727" y="1923678"/>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29" name="Picture Placeholder 3"/>
          <p:cNvSpPr>
            <a:spLocks noGrp="1"/>
          </p:cNvSpPr>
          <p:nvPr>
            <p:ph type="pic" sz="quarter" idx="42"/>
          </p:nvPr>
        </p:nvSpPr>
        <p:spPr>
          <a:xfrm>
            <a:off x="2670048" y="192034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0" name="Picture Placeholder 3"/>
          <p:cNvSpPr>
            <a:spLocks noGrp="1"/>
          </p:cNvSpPr>
          <p:nvPr>
            <p:ph type="pic" sz="quarter" idx="44"/>
          </p:nvPr>
        </p:nvSpPr>
        <p:spPr>
          <a:xfrm>
            <a:off x="4599432" y="192034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6" name="Picture Placeholder 3"/>
          <p:cNvSpPr>
            <a:spLocks noGrp="1"/>
          </p:cNvSpPr>
          <p:nvPr>
            <p:ph type="pic" sz="quarter" idx="45"/>
          </p:nvPr>
        </p:nvSpPr>
        <p:spPr>
          <a:xfrm>
            <a:off x="731520" y="3363838"/>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7" name="Picture Placeholder 3"/>
          <p:cNvSpPr>
            <a:spLocks noGrp="1"/>
          </p:cNvSpPr>
          <p:nvPr>
            <p:ph type="pic" sz="quarter" idx="46"/>
          </p:nvPr>
        </p:nvSpPr>
        <p:spPr>
          <a:xfrm>
            <a:off x="2670048" y="336050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8" name="Picture Placeholder 3"/>
          <p:cNvSpPr>
            <a:spLocks noGrp="1"/>
          </p:cNvSpPr>
          <p:nvPr>
            <p:ph type="pic" sz="quarter" idx="47"/>
          </p:nvPr>
        </p:nvSpPr>
        <p:spPr>
          <a:xfrm>
            <a:off x="4599432" y="336050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 name="Rectangle 2"/>
          <p:cNvSpPr/>
          <p:nvPr userDrawn="1"/>
        </p:nvSpPr>
        <p:spPr>
          <a:xfrm>
            <a:off x="457200"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01</a:t>
            </a:r>
          </a:p>
        </p:txBody>
      </p:sp>
      <p:sp>
        <p:nvSpPr>
          <p:cNvPr id="40" name="Rectangle 39"/>
          <p:cNvSpPr/>
          <p:nvPr userDrawn="1"/>
        </p:nvSpPr>
        <p:spPr>
          <a:xfrm>
            <a:off x="457200"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04</a:t>
            </a:r>
          </a:p>
        </p:txBody>
      </p:sp>
      <p:sp>
        <p:nvSpPr>
          <p:cNvPr id="41" name="Rectangle 40"/>
          <p:cNvSpPr/>
          <p:nvPr userDrawn="1"/>
        </p:nvSpPr>
        <p:spPr>
          <a:xfrm>
            <a:off x="2395728"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02</a:t>
            </a:r>
          </a:p>
        </p:txBody>
      </p:sp>
      <p:sp>
        <p:nvSpPr>
          <p:cNvPr id="42" name="Rectangle 41"/>
          <p:cNvSpPr/>
          <p:nvPr userDrawn="1"/>
        </p:nvSpPr>
        <p:spPr>
          <a:xfrm>
            <a:off x="2395728"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05</a:t>
            </a:r>
          </a:p>
        </p:txBody>
      </p:sp>
      <p:sp>
        <p:nvSpPr>
          <p:cNvPr id="17" name="Rectangle 16"/>
          <p:cNvSpPr/>
          <p:nvPr userDrawn="1"/>
        </p:nvSpPr>
        <p:spPr>
          <a:xfrm>
            <a:off x="4325112"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03</a:t>
            </a:r>
          </a:p>
        </p:txBody>
      </p:sp>
      <p:sp>
        <p:nvSpPr>
          <p:cNvPr id="18" name="Rectangle 17"/>
          <p:cNvSpPr/>
          <p:nvPr userDrawn="1"/>
        </p:nvSpPr>
        <p:spPr>
          <a:xfrm>
            <a:off x="4325112"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06</a:t>
            </a:r>
          </a:p>
        </p:txBody>
      </p:sp>
      <p:sp>
        <p:nvSpPr>
          <p:cNvPr id="19" name="Text Placeholder 30"/>
          <p:cNvSpPr>
            <a:spLocks noGrp="1"/>
          </p:cNvSpPr>
          <p:nvPr>
            <p:ph type="body" sz="quarter" idx="18"/>
          </p:nvPr>
        </p:nvSpPr>
        <p:spPr>
          <a:xfrm>
            <a:off x="6654488" y="196596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0" name="Text Placeholder 30"/>
          <p:cNvSpPr>
            <a:spLocks noGrp="1"/>
          </p:cNvSpPr>
          <p:nvPr>
            <p:ph type="body" sz="quarter" idx="22" hasCustomPrompt="1"/>
          </p:nvPr>
        </p:nvSpPr>
        <p:spPr>
          <a:xfrm>
            <a:off x="6294448" y="1984248"/>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1" name="Text Placeholder 30"/>
          <p:cNvSpPr>
            <a:spLocks noGrp="1"/>
          </p:cNvSpPr>
          <p:nvPr>
            <p:ph type="body" sz="quarter" idx="23"/>
          </p:nvPr>
        </p:nvSpPr>
        <p:spPr>
          <a:xfrm>
            <a:off x="6654488" y="2304288"/>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Text Placeholder 30"/>
          <p:cNvSpPr>
            <a:spLocks noGrp="1"/>
          </p:cNvSpPr>
          <p:nvPr>
            <p:ph type="body" sz="quarter" idx="24" hasCustomPrompt="1"/>
          </p:nvPr>
        </p:nvSpPr>
        <p:spPr>
          <a:xfrm>
            <a:off x="6294448" y="2322576"/>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3" name="Text Placeholder 30"/>
          <p:cNvSpPr>
            <a:spLocks noGrp="1"/>
          </p:cNvSpPr>
          <p:nvPr>
            <p:ph type="body" sz="quarter" idx="25"/>
          </p:nvPr>
        </p:nvSpPr>
        <p:spPr>
          <a:xfrm>
            <a:off x="6654488" y="265176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4" name="Text Placeholder 30"/>
          <p:cNvSpPr>
            <a:spLocks noGrp="1"/>
          </p:cNvSpPr>
          <p:nvPr>
            <p:ph type="body" sz="quarter" idx="26" hasCustomPrompt="1"/>
          </p:nvPr>
        </p:nvSpPr>
        <p:spPr>
          <a:xfrm>
            <a:off x="6294448" y="2670048"/>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5" name="Text Placeholder 30"/>
          <p:cNvSpPr>
            <a:spLocks noGrp="1"/>
          </p:cNvSpPr>
          <p:nvPr>
            <p:ph type="body" sz="quarter" idx="27"/>
          </p:nvPr>
        </p:nvSpPr>
        <p:spPr>
          <a:xfrm>
            <a:off x="6654488" y="3008376"/>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6" name="Text Placeholder 30"/>
          <p:cNvSpPr>
            <a:spLocks noGrp="1"/>
          </p:cNvSpPr>
          <p:nvPr>
            <p:ph type="body" sz="quarter" idx="28" hasCustomPrompt="1"/>
          </p:nvPr>
        </p:nvSpPr>
        <p:spPr>
          <a:xfrm>
            <a:off x="6294448" y="3017520"/>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1" name="Text Placeholder 30"/>
          <p:cNvSpPr>
            <a:spLocks noGrp="1"/>
          </p:cNvSpPr>
          <p:nvPr>
            <p:ph type="body" sz="quarter" idx="48"/>
          </p:nvPr>
        </p:nvSpPr>
        <p:spPr>
          <a:xfrm>
            <a:off x="6654488" y="338328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2" name="Text Placeholder 30"/>
          <p:cNvSpPr>
            <a:spLocks noGrp="1"/>
          </p:cNvSpPr>
          <p:nvPr>
            <p:ph type="body" sz="quarter" idx="49" hasCustomPrompt="1"/>
          </p:nvPr>
        </p:nvSpPr>
        <p:spPr>
          <a:xfrm>
            <a:off x="6294448" y="3383280"/>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3" name="Text Placeholder 30"/>
          <p:cNvSpPr>
            <a:spLocks noGrp="1"/>
          </p:cNvSpPr>
          <p:nvPr>
            <p:ph type="body" sz="quarter" idx="50"/>
          </p:nvPr>
        </p:nvSpPr>
        <p:spPr>
          <a:xfrm>
            <a:off x="6654488" y="374904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51" hasCustomPrompt="1"/>
          </p:nvPr>
        </p:nvSpPr>
        <p:spPr>
          <a:xfrm>
            <a:off x="6294448" y="3739896"/>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76248973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750"/>
                            </p:stCondLst>
                            <p:childTnLst>
                              <p:par>
                                <p:cTn id="13" presetID="22" presetClass="entr" presetSubtype="4" fill="hold" grpId="0" nodeType="afterEffect">
                                  <p:stCondLst>
                                    <p:cond delay="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750"/>
                                        <p:tgtEl>
                                          <p:spTgt spid="8">
                                            <p:txEl>
                                              <p:pRg st="0" end="0"/>
                                            </p:txEl>
                                          </p:spTgt>
                                        </p:tgtEl>
                                      </p:cBhvr>
                                    </p:animEffect>
                                  </p:childTnLst>
                                </p:cTn>
                              </p:par>
                            </p:childTnLst>
                          </p:cTn>
                        </p:par>
                        <p:par>
                          <p:cTn id="16" fill="hold">
                            <p:stCondLst>
                              <p:cond delay="2750"/>
                            </p:stCondLst>
                            <p:childTnLst>
                              <p:par>
                                <p:cTn id="17" presetID="22" presetClass="entr" presetSubtype="1" fill="hold" grpId="0" nodeType="after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400"/>
                                        <p:tgtEl>
                                          <p:spTgt spid="3"/>
                                        </p:tgtEl>
                                      </p:cBhvr>
                                    </p:animEffect>
                                  </p:childTnLst>
                                </p:cTn>
                              </p:par>
                            </p:childTnLst>
                          </p:cTn>
                        </p:par>
                        <p:par>
                          <p:cTn id="23" fill="hold">
                            <p:stCondLst>
                              <p:cond delay="3750"/>
                            </p:stCondLst>
                            <p:childTnLst>
                              <p:par>
                                <p:cTn id="24" presetID="22" presetClass="entr" presetSubtype="1" fill="hold" grpId="0" nodeType="after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par>
                                <p:cTn id="27" presetID="22" presetClass="entr" presetSubtype="4" fill="hold" grpId="0" nodeType="withEffect">
                                  <p:stCondLst>
                                    <p:cond delay="50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400"/>
                                        <p:tgtEl>
                                          <p:spTgt spid="41"/>
                                        </p:tgtEl>
                                      </p:cBhvr>
                                    </p:animEffect>
                                  </p:childTnLst>
                                </p:cTn>
                              </p:par>
                            </p:childTnLst>
                          </p:cTn>
                        </p:par>
                        <p:par>
                          <p:cTn id="30" fill="hold">
                            <p:stCondLst>
                              <p:cond delay="4750"/>
                            </p:stCondLst>
                            <p:childTnLst>
                              <p:par>
                                <p:cTn id="31" presetID="22" presetClass="entr" presetSubtype="1" fill="hold" grpId="0" nodeType="afterEffect">
                                  <p:stCondLst>
                                    <p:cond delay="50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22" presetClass="entr" presetSubtype="4"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400"/>
                                        <p:tgtEl>
                                          <p:spTgt spid="17"/>
                                        </p:tgtEl>
                                      </p:cBhvr>
                                    </p:animEffect>
                                  </p:childTnLst>
                                </p:cTn>
                              </p:par>
                            </p:childTnLst>
                          </p:cTn>
                        </p:par>
                        <p:par>
                          <p:cTn id="37" fill="hold">
                            <p:stCondLst>
                              <p:cond delay="5750"/>
                            </p:stCondLst>
                            <p:childTnLst>
                              <p:par>
                                <p:cTn id="38" presetID="22" presetClass="entr" presetSubtype="1" fill="hold" grpId="0" nodeType="afterEffect">
                                  <p:stCondLst>
                                    <p:cond delay="50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400"/>
                                        <p:tgtEl>
                                          <p:spTgt spid="40"/>
                                        </p:tgtEl>
                                      </p:cBhvr>
                                    </p:animEffect>
                                  </p:childTnLst>
                                </p:cTn>
                              </p:par>
                            </p:childTnLst>
                          </p:cTn>
                        </p:par>
                        <p:par>
                          <p:cTn id="44" fill="hold">
                            <p:stCondLst>
                              <p:cond delay="6750"/>
                            </p:stCondLst>
                            <p:childTnLst>
                              <p:par>
                                <p:cTn id="45" presetID="22" presetClass="entr" presetSubtype="1"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par>
                                <p:cTn id="48" presetID="22" presetClass="entr" presetSubtype="4" fill="hold" grpId="0" nodeType="withEffect">
                                  <p:stCondLst>
                                    <p:cond delay="50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400"/>
                                        <p:tgtEl>
                                          <p:spTgt spid="42"/>
                                        </p:tgtEl>
                                      </p:cBhvr>
                                    </p:animEffect>
                                  </p:childTnLst>
                                </p:cTn>
                              </p:par>
                            </p:childTnLst>
                          </p:cTn>
                        </p:par>
                        <p:par>
                          <p:cTn id="51" fill="hold">
                            <p:stCondLst>
                              <p:cond delay="7750"/>
                            </p:stCondLst>
                            <p:childTnLst>
                              <p:par>
                                <p:cTn id="52" presetID="22" presetClass="entr" presetSubtype="1" fill="hold" grpId="0" nodeType="afterEffect">
                                  <p:stCondLst>
                                    <p:cond delay="5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400"/>
                                        <p:tgtEl>
                                          <p:spTgt spid="18"/>
                                        </p:tgtEl>
                                      </p:cBhvr>
                                    </p:animEffect>
                                  </p:childTnLst>
                                </p:cTn>
                              </p:par>
                            </p:childTnLst>
                          </p:cTn>
                        </p:par>
                        <p:par>
                          <p:cTn id="58" fill="hold">
                            <p:stCondLst>
                              <p:cond delay="8750"/>
                            </p:stCondLst>
                            <p:childTnLst>
                              <p:par>
                                <p:cTn id="59" presetID="10" presetClass="entr" presetSubtype="0" fill="hold" grpId="0" nodeType="afterEffect">
                                  <p:stCondLst>
                                    <p:cond delay="500"/>
                                  </p:stCondLst>
                                  <p:childTnLst>
                                    <p:set>
                                      <p:cBhvr>
                                        <p:cTn id="60" dur="1" fill="hold">
                                          <p:stCondLst>
                                            <p:cond delay="0"/>
                                          </p:stCondLst>
                                        </p:cTn>
                                        <p:tgtEl>
                                          <p:spTgt spid="20">
                                            <p:txEl>
                                              <p:pRg st="0" end="0"/>
                                            </p:txEl>
                                          </p:spTgt>
                                        </p:tgtEl>
                                        <p:attrNameLst>
                                          <p:attrName>style.visibility</p:attrName>
                                        </p:attrNameLst>
                                      </p:cBhvr>
                                      <p:to>
                                        <p:strVal val="visible"/>
                                      </p:to>
                                    </p:set>
                                    <p:animEffect transition="in" filter="fade">
                                      <p:cBhvr>
                                        <p:cTn id="61" dur="600"/>
                                        <p:tgtEl>
                                          <p:spTgt spid="20">
                                            <p:txEl>
                                              <p:pRg st="0" end="0"/>
                                            </p:txEl>
                                          </p:spTgt>
                                        </p:tgtEl>
                                      </p:cBhvr>
                                    </p:animEffect>
                                  </p:childTnLst>
                                </p:cTn>
                              </p:par>
                              <p:par>
                                <p:cTn id="62" presetID="22" presetClass="entr" presetSubtype="8" fill="hold" grpId="0" nodeType="withEffect">
                                  <p:stCondLst>
                                    <p:cond delay="75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left)">
                                      <p:cBhvr>
                                        <p:cTn id="64" dur="500"/>
                                        <p:tgtEl>
                                          <p:spTgt spid="19">
                                            <p:txEl>
                                              <p:pRg st="0" end="0"/>
                                            </p:txEl>
                                          </p:spTgt>
                                        </p:tgtEl>
                                      </p:cBhvr>
                                    </p:animEffect>
                                  </p:childTnLst>
                                </p:cTn>
                              </p:par>
                            </p:childTnLst>
                          </p:cTn>
                        </p:par>
                        <p:par>
                          <p:cTn id="65" fill="hold">
                            <p:stCondLst>
                              <p:cond delay="10000"/>
                            </p:stCondLst>
                            <p:childTnLst>
                              <p:par>
                                <p:cTn id="66" presetID="10" presetClass="entr" presetSubtype="0" fill="hold" grpId="0" nodeType="after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fade">
                                      <p:cBhvr>
                                        <p:cTn id="68" dur="600"/>
                                        <p:tgtEl>
                                          <p:spTgt spid="22">
                                            <p:txEl>
                                              <p:pRg st="0" end="0"/>
                                            </p:txEl>
                                          </p:spTgt>
                                        </p:tgtEl>
                                      </p:cBhvr>
                                    </p:animEffect>
                                  </p:childTnLst>
                                </p:cTn>
                              </p:par>
                              <p:par>
                                <p:cTn id="69" presetID="22" presetClass="entr" presetSubtype="8" fill="hold" grpId="0" nodeType="withEffect">
                                  <p:stCondLst>
                                    <p:cond delay="300"/>
                                  </p:stCondLst>
                                  <p:childTnLst>
                                    <p:set>
                                      <p:cBhvr>
                                        <p:cTn id="70" dur="1" fill="hold">
                                          <p:stCondLst>
                                            <p:cond delay="0"/>
                                          </p:stCondLst>
                                        </p:cTn>
                                        <p:tgtEl>
                                          <p:spTgt spid="21">
                                            <p:txEl>
                                              <p:pRg st="0" end="0"/>
                                            </p:txEl>
                                          </p:spTgt>
                                        </p:tgtEl>
                                        <p:attrNameLst>
                                          <p:attrName>style.visibility</p:attrName>
                                        </p:attrNameLst>
                                      </p:cBhvr>
                                      <p:to>
                                        <p:strVal val="visible"/>
                                      </p:to>
                                    </p:set>
                                    <p:animEffect transition="in" filter="wipe(left)">
                                      <p:cBhvr>
                                        <p:cTn id="71" dur="500"/>
                                        <p:tgtEl>
                                          <p:spTgt spid="21">
                                            <p:txEl>
                                              <p:pRg st="0" end="0"/>
                                            </p:txEl>
                                          </p:spTgt>
                                        </p:tgtEl>
                                      </p:cBhvr>
                                    </p:animEffect>
                                  </p:childTnLst>
                                </p:cTn>
                              </p:par>
                            </p:childTnLst>
                          </p:cTn>
                        </p:par>
                        <p:par>
                          <p:cTn id="72" fill="hold">
                            <p:stCondLst>
                              <p:cond delay="10800"/>
                            </p:stCondLst>
                            <p:childTnLst>
                              <p:par>
                                <p:cTn id="73" presetID="10" presetClass="entr" presetSubtype="0" fill="hold" grpId="0" nodeType="afterEffect">
                                  <p:stCondLst>
                                    <p:cond delay="0"/>
                                  </p:stCondLst>
                                  <p:childTnLst>
                                    <p:set>
                                      <p:cBhvr>
                                        <p:cTn id="74" dur="1" fill="hold">
                                          <p:stCondLst>
                                            <p:cond delay="0"/>
                                          </p:stCondLst>
                                        </p:cTn>
                                        <p:tgtEl>
                                          <p:spTgt spid="24">
                                            <p:txEl>
                                              <p:pRg st="0" end="0"/>
                                            </p:txEl>
                                          </p:spTgt>
                                        </p:tgtEl>
                                        <p:attrNameLst>
                                          <p:attrName>style.visibility</p:attrName>
                                        </p:attrNameLst>
                                      </p:cBhvr>
                                      <p:to>
                                        <p:strVal val="visible"/>
                                      </p:to>
                                    </p:set>
                                    <p:animEffect transition="in" filter="fade">
                                      <p:cBhvr>
                                        <p:cTn id="75" dur="600"/>
                                        <p:tgtEl>
                                          <p:spTgt spid="24">
                                            <p:txEl>
                                              <p:pRg st="0" end="0"/>
                                            </p:txEl>
                                          </p:spTgt>
                                        </p:tgtEl>
                                      </p:cBhvr>
                                    </p:animEffect>
                                  </p:childTnLst>
                                </p:cTn>
                              </p:par>
                              <p:par>
                                <p:cTn id="76" presetID="22" presetClass="entr" presetSubtype="8" fill="hold" grpId="0" nodeType="withEffect">
                                  <p:stCondLst>
                                    <p:cond delay="30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ipe(left)">
                                      <p:cBhvr>
                                        <p:cTn id="78" dur="500"/>
                                        <p:tgtEl>
                                          <p:spTgt spid="23">
                                            <p:txEl>
                                              <p:pRg st="0" end="0"/>
                                            </p:txEl>
                                          </p:spTgt>
                                        </p:tgtEl>
                                      </p:cBhvr>
                                    </p:animEffect>
                                  </p:childTnLst>
                                </p:cTn>
                              </p:par>
                            </p:childTnLst>
                          </p:cTn>
                        </p:par>
                        <p:par>
                          <p:cTn id="79" fill="hold">
                            <p:stCondLst>
                              <p:cond delay="11600"/>
                            </p:stCondLst>
                            <p:childTnLst>
                              <p:par>
                                <p:cTn id="80" presetID="10" presetClass="entr" presetSubtype="0" fill="hold" grpId="0" nodeType="after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animEffect transition="in" filter="fade">
                                      <p:cBhvr>
                                        <p:cTn id="82" dur="600"/>
                                        <p:tgtEl>
                                          <p:spTgt spid="26">
                                            <p:txEl>
                                              <p:pRg st="0" end="0"/>
                                            </p:txEl>
                                          </p:spTgt>
                                        </p:tgtEl>
                                      </p:cBhvr>
                                    </p:animEffect>
                                  </p:childTnLst>
                                </p:cTn>
                              </p:par>
                              <p:par>
                                <p:cTn id="83" presetID="22" presetClass="entr" presetSubtype="8" fill="hold" grpId="0" nodeType="withEffect">
                                  <p:stCondLst>
                                    <p:cond delay="300"/>
                                  </p:stCondLst>
                                  <p:childTnLst>
                                    <p:set>
                                      <p:cBhvr>
                                        <p:cTn id="84" dur="1" fill="hold">
                                          <p:stCondLst>
                                            <p:cond delay="0"/>
                                          </p:stCondLst>
                                        </p:cTn>
                                        <p:tgtEl>
                                          <p:spTgt spid="25">
                                            <p:txEl>
                                              <p:pRg st="0" end="0"/>
                                            </p:txEl>
                                          </p:spTgt>
                                        </p:tgtEl>
                                        <p:attrNameLst>
                                          <p:attrName>style.visibility</p:attrName>
                                        </p:attrNameLst>
                                      </p:cBhvr>
                                      <p:to>
                                        <p:strVal val="visible"/>
                                      </p:to>
                                    </p:set>
                                    <p:animEffect transition="in" filter="wipe(left)">
                                      <p:cBhvr>
                                        <p:cTn id="85" dur="500"/>
                                        <p:tgtEl>
                                          <p:spTgt spid="25">
                                            <p:txEl>
                                              <p:pRg st="0" end="0"/>
                                            </p:txEl>
                                          </p:spTgt>
                                        </p:tgtEl>
                                      </p:cBhvr>
                                    </p:animEffect>
                                  </p:childTnLst>
                                </p:cTn>
                              </p:par>
                            </p:childTnLst>
                          </p:cTn>
                        </p:par>
                        <p:par>
                          <p:cTn id="86" fill="hold">
                            <p:stCondLst>
                              <p:cond delay="12400"/>
                            </p:stCondLst>
                            <p:childTnLst>
                              <p:par>
                                <p:cTn id="87" presetID="10" presetClass="entr" presetSubtype="0" fill="hold" grpId="0" nodeType="afterEffect">
                                  <p:stCondLst>
                                    <p:cond delay="0"/>
                                  </p:stCondLst>
                                  <p:childTnLst>
                                    <p:set>
                                      <p:cBhvr>
                                        <p:cTn id="88" dur="1" fill="hold">
                                          <p:stCondLst>
                                            <p:cond delay="0"/>
                                          </p:stCondLst>
                                        </p:cTn>
                                        <p:tgtEl>
                                          <p:spTgt spid="32">
                                            <p:txEl>
                                              <p:pRg st="0" end="0"/>
                                            </p:txEl>
                                          </p:spTgt>
                                        </p:tgtEl>
                                        <p:attrNameLst>
                                          <p:attrName>style.visibility</p:attrName>
                                        </p:attrNameLst>
                                      </p:cBhvr>
                                      <p:to>
                                        <p:strVal val="visible"/>
                                      </p:to>
                                    </p:set>
                                    <p:animEffect transition="in" filter="fade">
                                      <p:cBhvr>
                                        <p:cTn id="89" dur="600"/>
                                        <p:tgtEl>
                                          <p:spTgt spid="32">
                                            <p:txEl>
                                              <p:pRg st="0" end="0"/>
                                            </p:txEl>
                                          </p:spTgt>
                                        </p:tgtEl>
                                      </p:cBhvr>
                                    </p:animEffect>
                                  </p:childTnLst>
                                </p:cTn>
                              </p:par>
                              <p:par>
                                <p:cTn id="90" presetID="22" presetClass="entr" presetSubtype="8" fill="hold" grpId="0" nodeType="withEffect">
                                  <p:stCondLst>
                                    <p:cond delay="300"/>
                                  </p:stCondLst>
                                  <p:childTnLst>
                                    <p:set>
                                      <p:cBhvr>
                                        <p:cTn id="91" dur="1" fill="hold">
                                          <p:stCondLst>
                                            <p:cond delay="0"/>
                                          </p:stCondLst>
                                        </p:cTn>
                                        <p:tgtEl>
                                          <p:spTgt spid="31">
                                            <p:txEl>
                                              <p:pRg st="0" end="0"/>
                                            </p:txEl>
                                          </p:spTgt>
                                        </p:tgtEl>
                                        <p:attrNameLst>
                                          <p:attrName>style.visibility</p:attrName>
                                        </p:attrNameLst>
                                      </p:cBhvr>
                                      <p:to>
                                        <p:strVal val="visible"/>
                                      </p:to>
                                    </p:set>
                                    <p:animEffect transition="in" filter="wipe(left)">
                                      <p:cBhvr>
                                        <p:cTn id="92" dur="500"/>
                                        <p:tgtEl>
                                          <p:spTgt spid="31">
                                            <p:txEl>
                                              <p:pRg st="0" end="0"/>
                                            </p:txEl>
                                          </p:spTgt>
                                        </p:tgtEl>
                                      </p:cBhvr>
                                    </p:animEffect>
                                  </p:childTnLst>
                                </p:cTn>
                              </p:par>
                            </p:childTnLst>
                          </p:cTn>
                        </p:par>
                        <p:par>
                          <p:cTn id="93" fill="hold">
                            <p:stCondLst>
                              <p:cond delay="13200"/>
                            </p:stCondLst>
                            <p:childTnLst>
                              <p:par>
                                <p:cTn id="94" presetID="10" presetClass="entr" presetSubtype="0" fill="hold" grpId="0" nodeType="afterEffect">
                                  <p:stCondLst>
                                    <p:cond delay="0"/>
                                  </p:stCondLst>
                                  <p:childTnLst>
                                    <p:set>
                                      <p:cBhvr>
                                        <p:cTn id="95" dur="1" fill="hold">
                                          <p:stCondLst>
                                            <p:cond delay="0"/>
                                          </p:stCondLst>
                                        </p:cTn>
                                        <p:tgtEl>
                                          <p:spTgt spid="34">
                                            <p:txEl>
                                              <p:pRg st="0" end="0"/>
                                            </p:txEl>
                                          </p:spTgt>
                                        </p:tgtEl>
                                        <p:attrNameLst>
                                          <p:attrName>style.visibility</p:attrName>
                                        </p:attrNameLst>
                                      </p:cBhvr>
                                      <p:to>
                                        <p:strVal val="visible"/>
                                      </p:to>
                                    </p:set>
                                    <p:animEffect transition="in" filter="fade">
                                      <p:cBhvr>
                                        <p:cTn id="96" dur="600"/>
                                        <p:tgtEl>
                                          <p:spTgt spid="34">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33">
                                            <p:txEl>
                                              <p:pRg st="0" end="0"/>
                                            </p:txEl>
                                          </p:spTgt>
                                        </p:tgtEl>
                                        <p:attrNameLst>
                                          <p:attrName>style.visibility</p:attrName>
                                        </p:attrNameLst>
                                      </p:cBhvr>
                                      <p:to>
                                        <p:strVal val="visible"/>
                                      </p:to>
                                    </p:set>
                                    <p:animEffect transition="in" filter="wipe(left)">
                                      <p:cBhvr>
                                        <p:cTn id="99"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tmplLst>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28" grpId="0" animBg="1"/>
      <p:bldP spid="29" grpId="0" animBg="1"/>
      <p:bldP spid="30" grpId="0" animBg="1"/>
      <p:bldP spid="36" grpId="0" animBg="1"/>
      <p:bldP spid="37" grpId="0" animBg="1"/>
      <p:bldP spid="38" grpId="0" animBg="1"/>
      <p:bldP spid="3" grpId="0" animBg="1"/>
      <p:bldP spid="40" grpId="0" animBg="1"/>
      <p:bldP spid="41" grpId="0" animBg="1"/>
      <p:bldP spid="42" grpId="0" animBg="1"/>
      <p:bldP spid="17" grpId="0" animBg="1"/>
      <p:bldP spid="18" grpId="0" animBg="1"/>
      <p:bldP spid="19" grpId="0" build="p">
        <p:tmplLst>
          <p:tmpl lvl="1">
            <p:tnLst>
              <p:par>
                <p:cTn presetID="22" presetClass="entr" presetSubtype="8" fill="hold" nodeType="withEffect">
                  <p:stCondLst>
                    <p:cond delay="7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10" presetClass="entr" presetSubtype="0" fill="hold" nodeType="after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childTnLst>
                </p:cTn>
              </p:par>
            </p:tnLst>
          </p:tmpl>
        </p:tmplLst>
      </p:bldP>
      <p:bldP spid="21" grpId="0" build="p">
        <p:tmplLst>
          <p:tmpl lvl="1">
            <p:tnLst>
              <p:par>
                <p:cTn presetID="22" presetClass="entr" presetSubtype="8"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childTnLst>
                </p:cTn>
              </p:par>
            </p:tnLst>
          </p:tmpl>
        </p:tmplLst>
      </p:bldP>
      <p:bldP spid="23" grpId="0" build="p">
        <p:tmplLst>
          <p:tmpl lvl="1">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600"/>
                        <p:tgtEl>
                          <p:spTgt spid="24"/>
                        </p:tgtEl>
                      </p:cBhvr>
                    </p:animEffect>
                  </p:childTnLst>
                </p:cTn>
              </p:par>
            </p:tnLst>
          </p:tmpl>
        </p:tmplLst>
      </p:bldP>
      <p:bldP spid="25" grpId="0" build="p">
        <p:tmplLst>
          <p:tmpl lvl="1">
            <p:tnLst>
              <p:par>
                <p:cTn presetID="22" presetClass="entr" presetSubtype="8"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600"/>
                        <p:tgtEl>
                          <p:spTgt spid="26"/>
                        </p:tgtEl>
                      </p:cBhvr>
                    </p:animEffect>
                  </p:childTnLst>
                </p:cTn>
              </p:par>
            </p:tnLst>
          </p:tmpl>
        </p:tmplLst>
      </p:bldP>
      <p:bldP spid="31" grpId="0" build="p">
        <p:tmplLst>
          <p:tmpl lvl="1">
            <p:tnLst>
              <p:par>
                <p:cTn presetID="22" presetClass="entr" presetSubtype="8"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600"/>
                        <p:tgtEl>
                          <p:spTgt spid="32"/>
                        </p:tgtEl>
                      </p:cBhvr>
                    </p:animEffect>
                  </p:childTnLst>
                </p:cTn>
              </p:par>
            </p:tnLst>
          </p:tmpl>
        </p:tmplLst>
      </p:bldP>
      <p:bldP spid="33" grpId="0" build="p">
        <p:tmplLst>
          <p:tmpl lvl="1">
            <p:tnLst>
              <p:par>
                <p:cTn presetID="22" presetClass="entr" presetSubtype="8"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600"/>
                        <p:tgtEl>
                          <p:spTgt spid="34"/>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Isosceles Triangle 6"/>
          <p:cNvSpPr/>
          <p:nvPr userDrawn="1"/>
        </p:nvSpPr>
        <p:spPr>
          <a:xfrm rot="11293373">
            <a:off x="1839170" y="3015570"/>
            <a:ext cx="7468147" cy="354624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3624995 w 3624995"/>
              <a:gd name="connsiteY0" fmla="*/ 0 h 3531563"/>
              <a:gd name="connsiteX1" fmla="*/ 1343776 w 3624995"/>
              <a:gd name="connsiteY1" fmla="*/ 148428 h 3531563"/>
              <a:gd name="connsiteX2" fmla="*/ 0 w 3624995"/>
              <a:gd name="connsiteY2" fmla="*/ 3531563 h 3531563"/>
              <a:gd name="connsiteX3" fmla="*/ 3624995 w 3624995"/>
              <a:gd name="connsiteY3" fmla="*/ 0 h 3531563"/>
              <a:gd name="connsiteX0" fmla="*/ 7272305 w 7272305"/>
              <a:gd name="connsiteY0" fmla="*/ 0 h 2973592"/>
              <a:gd name="connsiteX1" fmla="*/ 4991086 w 7272305"/>
              <a:gd name="connsiteY1" fmla="*/ 148428 h 2973592"/>
              <a:gd name="connsiteX2" fmla="*/ 0 w 7272305"/>
              <a:gd name="connsiteY2" fmla="*/ 2973592 h 2973592"/>
              <a:gd name="connsiteX3" fmla="*/ 7272305 w 7272305"/>
              <a:gd name="connsiteY3" fmla="*/ 0 h 2973592"/>
              <a:gd name="connsiteX0" fmla="*/ 7440589 w 7440589"/>
              <a:gd name="connsiteY0" fmla="*/ 0 h 2973592"/>
              <a:gd name="connsiteX1" fmla="*/ 0 w 7440589"/>
              <a:gd name="connsiteY1" fmla="*/ 1839392 h 2973592"/>
              <a:gd name="connsiteX2" fmla="*/ 168284 w 7440589"/>
              <a:gd name="connsiteY2" fmla="*/ 2973592 h 2973592"/>
              <a:gd name="connsiteX3" fmla="*/ 7440589 w 7440589"/>
              <a:gd name="connsiteY3" fmla="*/ 0 h 2973592"/>
              <a:gd name="connsiteX0" fmla="*/ 7440589 w 7440589"/>
              <a:gd name="connsiteY0" fmla="*/ 0 h 2480520"/>
              <a:gd name="connsiteX1" fmla="*/ 0 w 7440589"/>
              <a:gd name="connsiteY1" fmla="*/ 1839392 h 2480520"/>
              <a:gd name="connsiteX2" fmla="*/ 86288 w 7440589"/>
              <a:gd name="connsiteY2" fmla="*/ 2480520 h 2480520"/>
              <a:gd name="connsiteX3" fmla="*/ 7440589 w 7440589"/>
              <a:gd name="connsiteY3" fmla="*/ 0 h 2480520"/>
              <a:gd name="connsiteX0" fmla="*/ 7440589 w 7440589"/>
              <a:gd name="connsiteY0" fmla="*/ 0 h 2393293"/>
              <a:gd name="connsiteX1" fmla="*/ 0 w 7440589"/>
              <a:gd name="connsiteY1" fmla="*/ 1839392 h 2393293"/>
              <a:gd name="connsiteX2" fmla="*/ 95170 w 7440589"/>
              <a:gd name="connsiteY2" fmla="*/ 2393293 h 2393293"/>
              <a:gd name="connsiteX3" fmla="*/ 7440589 w 7440589"/>
              <a:gd name="connsiteY3" fmla="*/ 0 h 2393293"/>
              <a:gd name="connsiteX0" fmla="*/ 7436392 w 7436392"/>
              <a:gd name="connsiteY0" fmla="*/ 0 h 2393293"/>
              <a:gd name="connsiteX1" fmla="*/ 0 w 7436392"/>
              <a:gd name="connsiteY1" fmla="*/ 1645411 h 2393293"/>
              <a:gd name="connsiteX2" fmla="*/ 90973 w 7436392"/>
              <a:gd name="connsiteY2" fmla="*/ 2393293 h 2393293"/>
              <a:gd name="connsiteX3" fmla="*/ 7436392 w 7436392"/>
              <a:gd name="connsiteY3" fmla="*/ 0 h 2393293"/>
              <a:gd name="connsiteX0" fmla="*/ 7436392 w 7436392"/>
              <a:gd name="connsiteY0" fmla="*/ 1077894 h 3471187"/>
              <a:gd name="connsiteX1" fmla="*/ 7186001 w 7436392"/>
              <a:gd name="connsiteY1" fmla="*/ 341 h 3471187"/>
              <a:gd name="connsiteX2" fmla="*/ 0 w 7436392"/>
              <a:gd name="connsiteY2" fmla="*/ 2723305 h 3471187"/>
              <a:gd name="connsiteX3" fmla="*/ 90973 w 7436392"/>
              <a:gd name="connsiteY3" fmla="*/ 3471187 h 3471187"/>
              <a:gd name="connsiteX4" fmla="*/ 7436392 w 7436392"/>
              <a:gd name="connsiteY4" fmla="*/ 1077894 h 3471187"/>
              <a:gd name="connsiteX0" fmla="*/ 7611031 w 7611031"/>
              <a:gd name="connsiteY0" fmla="*/ 1077894 h 3471187"/>
              <a:gd name="connsiteX1" fmla="*/ 7360640 w 7611031"/>
              <a:gd name="connsiteY1" fmla="*/ 341 h 3471187"/>
              <a:gd name="connsiteX2" fmla="*/ 0 w 7611031"/>
              <a:gd name="connsiteY2" fmla="*/ 1663499 h 3471187"/>
              <a:gd name="connsiteX3" fmla="*/ 265612 w 7611031"/>
              <a:gd name="connsiteY3" fmla="*/ 3471187 h 3471187"/>
              <a:gd name="connsiteX4" fmla="*/ 7611031 w 7611031"/>
              <a:gd name="connsiteY4" fmla="*/ 1077894 h 3471187"/>
              <a:gd name="connsiteX0" fmla="*/ 6781215 w 7369505"/>
              <a:gd name="connsiteY0" fmla="*/ 1208519 h 3471153"/>
              <a:gd name="connsiteX1" fmla="*/ 7360640 w 7369505"/>
              <a:gd name="connsiteY1" fmla="*/ 307 h 3471153"/>
              <a:gd name="connsiteX2" fmla="*/ 0 w 7369505"/>
              <a:gd name="connsiteY2" fmla="*/ 1663465 h 3471153"/>
              <a:gd name="connsiteX3" fmla="*/ 265612 w 7369505"/>
              <a:gd name="connsiteY3" fmla="*/ 3471153 h 3471153"/>
              <a:gd name="connsiteX4" fmla="*/ 6781215 w 7369505"/>
              <a:gd name="connsiteY4" fmla="*/ 1208519 h 3471153"/>
              <a:gd name="connsiteX0" fmla="*/ 6781215 w 7369505"/>
              <a:gd name="connsiteY0" fmla="*/ 1208519 h 3723712"/>
              <a:gd name="connsiteX1" fmla="*/ 7360640 w 7369505"/>
              <a:gd name="connsiteY1" fmla="*/ 307 h 3723712"/>
              <a:gd name="connsiteX2" fmla="*/ 0 w 7369505"/>
              <a:gd name="connsiteY2" fmla="*/ 1663465 h 3723712"/>
              <a:gd name="connsiteX3" fmla="*/ 302109 w 7369505"/>
              <a:gd name="connsiteY3" fmla="*/ 3723712 h 3723712"/>
              <a:gd name="connsiteX4" fmla="*/ 6781215 w 7369505"/>
              <a:gd name="connsiteY4" fmla="*/ 1208519 h 3723712"/>
              <a:gd name="connsiteX0" fmla="*/ 4930766 w 7363415"/>
              <a:gd name="connsiteY0" fmla="*/ 1561804 h 3723645"/>
              <a:gd name="connsiteX1" fmla="*/ 7360640 w 7363415"/>
              <a:gd name="connsiteY1" fmla="*/ 240 h 3723645"/>
              <a:gd name="connsiteX2" fmla="*/ 0 w 7363415"/>
              <a:gd name="connsiteY2" fmla="*/ 1663398 h 3723645"/>
              <a:gd name="connsiteX3" fmla="*/ 302109 w 7363415"/>
              <a:gd name="connsiteY3" fmla="*/ 3723645 h 3723645"/>
              <a:gd name="connsiteX4" fmla="*/ 4930766 w 7363415"/>
              <a:gd name="connsiteY4" fmla="*/ 1561804 h 3723645"/>
              <a:gd name="connsiteX0" fmla="*/ 5047496 w 7480145"/>
              <a:gd name="connsiteY0" fmla="*/ 1561804 h 3723645"/>
              <a:gd name="connsiteX1" fmla="*/ 7477370 w 7480145"/>
              <a:gd name="connsiteY1" fmla="*/ 240 h 3723645"/>
              <a:gd name="connsiteX2" fmla="*/ 0 w 7480145"/>
              <a:gd name="connsiteY2" fmla="*/ 1078658 h 3723645"/>
              <a:gd name="connsiteX3" fmla="*/ 418839 w 7480145"/>
              <a:gd name="connsiteY3" fmla="*/ 3723645 h 3723645"/>
              <a:gd name="connsiteX4" fmla="*/ 5047496 w 7480145"/>
              <a:gd name="connsiteY4" fmla="*/ 1561804 h 3723645"/>
              <a:gd name="connsiteX0" fmla="*/ 5035453 w 7468102"/>
              <a:gd name="connsiteY0" fmla="*/ 1561804 h 3723645"/>
              <a:gd name="connsiteX1" fmla="*/ 7465327 w 7468102"/>
              <a:gd name="connsiteY1" fmla="*/ 240 h 3723645"/>
              <a:gd name="connsiteX2" fmla="*/ 0 w 7468102"/>
              <a:gd name="connsiteY2" fmla="*/ 1087661 h 3723645"/>
              <a:gd name="connsiteX3" fmla="*/ 406796 w 7468102"/>
              <a:gd name="connsiteY3" fmla="*/ 3723645 h 3723645"/>
              <a:gd name="connsiteX4" fmla="*/ 5035453 w 7468102"/>
              <a:gd name="connsiteY4" fmla="*/ 1561804 h 3723645"/>
              <a:gd name="connsiteX0" fmla="*/ 5035453 w 7468102"/>
              <a:gd name="connsiteY0" fmla="*/ 1561804 h 3546270"/>
              <a:gd name="connsiteX1" fmla="*/ 7465327 w 7468102"/>
              <a:gd name="connsiteY1" fmla="*/ 240 h 3546270"/>
              <a:gd name="connsiteX2" fmla="*/ 0 w 7468102"/>
              <a:gd name="connsiteY2" fmla="*/ 1087661 h 3546270"/>
              <a:gd name="connsiteX3" fmla="*/ 370420 w 7468102"/>
              <a:gd name="connsiteY3" fmla="*/ 3546270 h 3546270"/>
              <a:gd name="connsiteX4" fmla="*/ 5035453 w 7468102"/>
              <a:gd name="connsiteY4" fmla="*/ 1561804 h 3546270"/>
              <a:gd name="connsiteX0" fmla="*/ 5078114 w 7468147"/>
              <a:gd name="connsiteY0" fmla="*/ 1746766 h 3546246"/>
              <a:gd name="connsiteX1" fmla="*/ 7465327 w 7468147"/>
              <a:gd name="connsiteY1" fmla="*/ 216 h 3546246"/>
              <a:gd name="connsiteX2" fmla="*/ 0 w 7468147"/>
              <a:gd name="connsiteY2" fmla="*/ 1087637 h 3546246"/>
              <a:gd name="connsiteX3" fmla="*/ 370420 w 7468147"/>
              <a:gd name="connsiteY3" fmla="*/ 3546246 h 3546246"/>
              <a:gd name="connsiteX4" fmla="*/ 5078114 w 7468147"/>
              <a:gd name="connsiteY4" fmla="*/ 1746766 h 35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147" h="3546246">
                <a:moveTo>
                  <a:pt x="5078114" y="1746766"/>
                </a:moveTo>
                <a:cubicBezTo>
                  <a:pt x="4978227" y="1769541"/>
                  <a:pt x="7565214" y="-22559"/>
                  <a:pt x="7465327" y="216"/>
                </a:cubicBezTo>
                <a:lnTo>
                  <a:pt x="0" y="1087637"/>
                </a:lnTo>
                <a:lnTo>
                  <a:pt x="370420" y="3546246"/>
                </a:lnTo>
                <a:cubicBezTo>
                  <a:pt x="1925431" y="2884757"/>
                  <a:pt x="3523103" y="2408255"/>
                  <a:pt x="5078114" y="1746766"/>
                </a:cubicBezTo>
                <a:close/>
              </a:path>
            </a:pathLst>
          </a:custGeom>
          <a:solidFill>
            <a:srgbClr val="E6E6E6"/>
          </a:solidFill>
          <a:ln>
            <a:noFill/>
          </a:ln>
          <a:effectLst>
            <a:outerShdw blurRad="127000" dir="1482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5"/>
          <p:cNvSpPr/>
          <p:nvPr userDrawn="1"/>
        </p:nvSpPr>
        <p:spPr>
          <a:xfrm rot="6221113" flipV="1">
            <a:off x="3298088" y="-82128"/>
            <a:ext cx="2896867" cy="91641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7286904"/>
              <a:gd name="connsiteY0" fmla="*/ 12267228 h 13165692"/>
              <a:gd name="connsiteX1" fmla="*/ 7286905 w 7286904"/>
              <a:gd name="connsiteY1" fmla="*/ 0 h 13165692"/>
              <a:gd name="connsiteX2" fmla="*/ 4467975 w 7286904"/>
              <a:gd name="connsiteY2" fmla="*/ 7241669 h 13165692"/>
              <a:gd name="connsiteX3" fmla="*/ 1582914 w 7286904"/>
              <a:gd name="connsiteY3" fmla="*/ 13165692 h 13165692"/>
              <a:gd name="connsiteX4" fmla="*/ 0 w 7286904"/>
              <a:gd name="connsiteY4" fmla="*/ 12267228 h 13165692"/>
              <a:gd name="connsiteX0" fmla="*/ 0 w 8031575"/>
              <a:gd name="connsiteY0" fmla="*/ 12672600 h 13165692"/>
              <a:gd name="connsiteX1" fmla="*/ 8031576 w 8031575"/>
              <a:gd name="connsiteY1" fmla="*/ 0 h 13165692"/>
              <a:gd name="connsiteX2" fmla="*/ 5212646 w 8031575"/>
              <a:gd name="connsiteY2" fmla="*/ 7241669 h 13165692"/>
              <a:gd name="connsiteX3" fmla="*/ 2327585 w 8031575"/>
              <a:gd name="connsiteY3" fmla="*/ 13165692 h 13165692"/>
              <a:gd name="connsiteX4" fmla="*/ 0 w 8031575"/>
              <a:gd name="connsiteY4" fmla="*/ 12672600 h 13165692"/>
              <a:gd name="connsiteX0" fmla="*/ 0 w 8031575"/>
              <a:gd name="connsiteY0" fmla="*/ 12672600 h 13684533"/>
              <a:gd name="connsiteX1" fmla="*/ 8031576 w 8031575"/>
              <a:gd name="connsiteY1" fmla="*/ 0 h 13684533"/>
              <a:gd name="connsiteX2" fmla="*/ 5212646 w 8031575"/>
              <a:gd name="connsiteY2" fmla="*/ 7241669 h 13684533"/>
              <a:gd name="connsiteX3" fmla="*/ 4511628 w 8031575"/>
              <a:gd name="connsiteY3" fmla="*/ 13684533 h 13684533"/>
              <a:gd name="connsiteX4" fmla="*/ 0 w 8031575"/>
              <a:gd name="connsiteY4" fmla="*/ 12672600 h 13684533"/>
              <a:gd name="connsiteX0" fmla="*/ 0 w 8031575"/>
              <a:gd name="connsiteY0" fmla="*/ 12672600 h 13684533"/>
              <a:gd name="connsiteX1" fmla="*/ 8031576 w 8031575"/>
              <a:gd name="connsiteY1" fmla="*/ 0 h 13684533"/>
              <a:gd name="connsiteX2" fmla="*/ 6117776 w 8031575"/>
              <a:gd name="connsiteY2" fmla="*/ 7491743 h 13684533"/>
              <a:gd name="connsiteX3" fmla="*/ 4511628 w 8031575"/>
              <a:gd name="connsiteY3" fmla="*/ 13684533 h 13684533"/>
              <a:gd name="connsiteX4" fmla="*/ 0 w 8031575"/>
              <a:gd name="connsiteY4" fmla="*/ 12672600 h 13684533"/>
              <a:gd name="connsiteX0" fmla="*/ 0 w 6711578"/>
              <a:gd name="connsiteY0" fmla="*/ 17504413 h 18516346"/>
              <a:gd name="connsiteX1" fmla="*/ 6711578 w 6711578"/>
              <a:gd name="connsiteY1" fmla="*/ 1 h 18516346"/>
              <a:gd name="connsiteX2" fmla="*/ 6117776 w 6711578"/>
              <a:gd name="connsiteY2" fmla="*/ 12323556 h 18516346"/>
              <a:gd name="connsiteX3" fmla="*/ 4511628 w 6711578"/>
              <a:gd name="connsiteY3" fmla="*/ 18516346 h 18516346"/>
              <a:gd name="connsiteX4" fmla="*/ 0 w 6711578"/>
              <a:gd name="connsiteY4" fmla="*/ 17504413 h 18516346"/>
              <a:gd name="connsiteX0" fmla="*/ 0 w 6984539"/>
              <a:gd name="connsiteY0" fmla="*/ 17552859 h 18564792"/>
              <a:gd name="connsiteX1" fmla="*/ 6984539 w 6984539"/>
              <a:gd name="connsiteY1" fmla="*/ 0 h 18564792"/>
              <a:gd name="connsiteX2" fmla="*/ 6117776 w 6984539"/>
              <a:gd name="connsiteY2" fmla="*/ 12372002 h 18564792"/>
              <a:gd name="connsiteX3" fmla="*/ 4511628 w 6984539"/>
              <a:gd name="connsiteY3" fmla="*/ 18564792 h 18564792"/>
              <a:gd name="connsiteX4" fmla="*/ 0 w 6984539"/>
              <a:gd name="connsiteY4" fmla="*/ 17552859 h 18564792"/>
              <a:gd name="connsiteX0" fmla="*/ 0 w 6984539"/>
              <a:gd name="connsiteY0" fmla="*/ 17552859 h 18564792"/>
              <a:gd name="connsiteX1" fmla="*/ 6984539 w 6984539"/>
              <a:gd name="connsiteY1" fmla="*/ 0 h 18564792"/>
              <a:gd name="connsiteX2" fmla="*/ 6263499 w 6984539"/>
              <a:gd name="connsiteY2" fmla="*/ 11631459 h 18564792"/>
              <a:gd name="connsiteX3" fmla="*/ 4511628 w 6984539"/>
              <a:gd name="connsiteY3" fmla="*/ 18564792 h 18564792"/>
              <a:gd name="connsiteX4" fmla="*/ 0 w 6984539"/>
              <a:gd name="connsiteY4" fmla="*/ 17552859 h 18564792"/>
              <a:gd name="connsiteX0" fmla="*/ 0 w 6984539"/>
              <a:gd name="connsiteY0" fmla="*/ 17552859 h 18570416"/>
              <a:gd name="connsiteX1" fmla="*/ 6984539 w 6984539"/>
              <a:gd name="connsiteY1" fmla="*/ 0 h 18570416"/>
              <a:gd name="connsiteX2" fmla="*/ 6263499 w 6984539"/>
              <a:gd name="connsiteY2" fmla="*/ 11631459 h 18570416"/>
              <a:gd name="connsiteX3" fmla="*/ 4439164 w 6984539"/>
              <a:gd name="connsiteY3" fmla="*/ 18570415 h 18570416"/>
              <a:gd name="connsiteX4" fmla="*/ 0 w 6984539"/>
              <a:gd name="connsiteY4" fmla="*/ 17552859 h 18570416"/>
              <a:gd name="connsiteX0" fmla="*/ 0 w 7481524"/>
              <a:gd name="connsiteY0" fmla="*/ 17552859 h 18570416"/>
              <a:gd name="connsiteX1" fmla="*/ 6984539 w 7481524"/>
              <a:gd name="connsiteY1" fmla="*/ 0 h 18570416"/>
              <a:gd name="connsiteX2" fmla="*/ 7481523 w 7481524"/>
              <a:gd name="connsiteY2" fmla="*/ 6868470 h 18570416"/>
              <a:gd name="connsiteX3" fmla="*/ 4439164 w 7481524"/>
              <a:gd name="connsiteY3" fmla="*/ 18570415 h 18570416"/>
              <a:gd name="connsiteX4" fmla="*/ 0 w 7481524"/>
              <a:gd name="connsiteY4" fmla="*/ 17552859 h 18570416"/>
              <a:gd name="connsiteX0" fmla="*/ 0 w 7481524"/>
              <a:gd name="connsiteY0" fmla="*/ 17424197 h 18441754"/>
              <a:gd name="connsiteX1" fmla="*/ 7258662 w 7481524"/>
              <a:gd name="connsiteY1" fmla="*/ 0 h 18441754"/>
              <a:gd name="connsiteX2" fmla="*/ 7481523 w 7481524"/>
              <a:gd name="connsiteY2" fmla="*/ 6739808 h 18441754"/>
              <a:gd name="connsiteX3" fmla="*/ 4439164 w 7481524"/>
              <a:gd name="connsiteY3" fmla="*/ 18441753 h 18441754"/>
              <a:gd name="connsiteX4" fmla="*/ 0 w 7481524"/>
              <a:gd name="connsiteY4" fmla="*/ 17424197 h 18441754"/>
              <a:gd name="connsiteX0" fmla="*/ 0 w 6901526"/>
              <a:gd name="connsiteY0" fmla="*/ 17531418 h 18441754"/>
              <a:gd name="connsiteX1" fmla="*/ 6678664 w 6901526"/>
              <a:gd name="connsiteY1" fmla="*/ 0 h 18441754"/>
              <a:gd name="connsiteX2" fmla="*/ 6901525 w 6901526"/>
              <a:gd name="connsiteY2" fmla="*/ 6739808 h 18441754"/>
              <a:gd name="connsiteX3" fmla="*/ 3859166 w 6901526"/>
              <a:gd name="connsiteY3" fmla="*/ 18441753 h 18441754"/>
              <a:gd name="connsiteX4" fmla="*/ 0 w 6901526"/>
              <a:gd name="connsiteY4" fmla="*/ 17531418 h 18441754"/>
              <a:gd name="connsiteX0" fmla="*/ 0 w 6264901"/>
              <a:gd name="connsiteY0" fmla="*/ 17725590 h 18441754"/>
              <a:gd name="connsiteX1" fmla="*/ 6042039 w 6264901"/>
              <a:gd name="connsiteY1" fmla="*/ 0 h 18441754"/>
              <a:gd name="connsiteX2" fmla="*/ 6264900 w 6264901"/>
              <a:gd name="connsiteY2" fmla="*/ 6739808 h 18441754"/>
              <a:gd name="connsiteX3" fmla="*/ 3222541 w 6264901"/>
              <a:gd name="connsiteY3" fmla="*/ 18441753 h 18441754"/>
              <a:gd name="connsiteX4" fmla="*/ 0 w 6264901"/>
              <a:gd name="connsiteY4" fmla="*/ 17725590 h 18441754"/>
              <a:gd name="connsiteX0" fmla="*/ 0 w 6264901"/>
              <a:gd name="connsiteY0" fmla="*/ 17725590 h 18511670"/>
              <a:gd name="connsiteX1" fmla="*/ 6042039 w 6264901"/>
              <a:gd name="connsiteY1" fmla="*/ 0 h 18511670"/>
              <a:gd name="connsiteX2" fmla="*/ 6264900 w 6264901"/>
              <a:gd name="connsiteY2" fmla="*/ 6739808 h 18511670"/>
              <a:gd name="connsiteX3" fmla="*/ 3204312 w 6264901"/>
              <a:gd name="connsiteY3" fmla="*/ 18511671 h 18511670"/>
              <a:gd name="connsiteX4" fmla="*/ 0 w 6264901"/>
              <a:gd name="connsiteY4" fmla="*/ 17725590 h 1851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01" h="18511670">
                <a:moveTo>
                  <a:pt x="0" y="17725590"/>
                </a:moveTo>
                <a:lnTo>
                  <a:pt x="6042039" y="0"/>
                </a:lnTo>
                <a:lnTo>
                  <a:pt x="6264900" y="6739808"/>
                </a:lnTo>
                <a:lnTo>
                  <a:pt x="3204312" y="18511671"/>
                </a:lnTo>
                <a:lnTo>
                  <a:pt x="0" y="17725590"/>
                </a:lnTo>
                <a:close/>
              </a:path>
            </a:pathLst>
          </a:custGeom>
          <a:solidFill>
            <a:schemeClr val="bg1">
              <a:lumMod val="75000"/>
            </a:schemeClr>
          </a:solidFill>
          <a:ln>
            <a:noFill/>
          </a:ln>
          <a:effectLst>
            <a:outerShdw blurRad="1270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6"/>
          <p:cNvSpPr/>
          <p:nvPr userDrawn="1"/>
        </p:nvSpPr>
        <p:spPr>
          <a:xfrm rot="5858522">
            <a:off x="2180077" y="1948237"/>
            <a:ext cx="1283743" cy="5907253"/>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 name="connsiteX0" fmla="*/ 1867582 w 1867582"/>
              <a:gd name="connsiteY0" fmla="*/ 5165891 h 5393074"/>
              <a:gd name="connsiteX1" fmla="*/ 1053320 w 1867582"/>
              <a:gd name="connsiteY1" fmla="*/ 0 h 5393074"/>
              <a:gd name="connsiteX2" fmla="*/ 0 w 1867582"/>
              <a:gd name="connsiteY2" fmla="*/ 5393074 h 5393074"/>
              <a:gd name="connsiteX3" fmla="*/ 1867582 w 1867582"/>
              <a:gd name="connsiteY3" fmla="*/ 5165891 h 5393074"/>
              <a:gd name="connsiteX0" fmla="*/ 1867582 w 1867582"/>
              <a:gd name="connsiteY0" fmla="*/ 5485175 h 5712358"/>
              <a:gd name="connsiteX1" fmla="*/ 1095206 w 1867582"/>
              <a:gd name="connsiteY1" fmla="*/ 0 h 5712358"/>
              <a:gd name="connsiteX2" fmla="*/ 0 w 1867582"/>
              <a:gd name="connsiteY2" fmla="*/ 5712358 h 5712358"/>
              <a:gd name="connsiteX3" fmla="*/ 1867582 w 1867582"/>
              <a:gd name="connsiteY3" fmla="*/ 5485175 h 5712358"/>
              <a:gd name="connsiteX0" fmla="*/ 1283743 w 1283743"/>
              <a:gd name="connsiteY0" fmla="*/ 5485175 h 5667357"/>
              <a:gd name="connsiteX1" fmla="*/ 511367 w 1283743"/>
              <a:gd name="connsiteY1" fmla="*/ 0 h 5667357"/>
              <a:gd name="connsiteX2" fmla="*/ 0 w 1283743"/>
              <a:gd name="connsiteY2" fmla="*/ 5667357 h 5667357"/>
              <a:gd name="connsiteX3" fmla="*/ 1283743 w 1283743"/>
              <a:gd name="connsiteY3" fmla="*/ 5485175 h 5667357"/>
              <a:gd name="connsiteX0" fmla="*/ 1283743 w 1283743"/>
              <a:gd name="connsiteY0" fmla="*/ 5577652 h 5759834"/>
              <a:gd name="connsiteX1" fmla="*/ 498641 w 1283743"/>
              <a:gd name="connsiteY1" fmla="*/ 0 h 5759834"/>
              <a:gd name="connsiteX2" fmla="*/ 0 w 1283743"/>
              <a:gd name="connsiteY2" fmla="*/ 5759834 h 5759834"/>
              <a:gd name="connsiteX3" fmla="*/ 1283743 w 1283743"/>
              <a:gd name="connsiteY3" fmla="*/ 5577652 h 5759834"/>
            </a:gdLst>
            <a:ahLst/>
            <a:cxnLst>
              <a:cxn ang="0">
                <a:pos x="connsiteX0" y="connsiteY0"/>
              </a:cxn>
              <a:cxn ang="0">
                <a:pos x="connsiteX1" y="connsiteY1"/>
              </a:cxn>
              <a:cxn ang="0">
                <a:pos x="connsiteX2" y="connsiteY2"/>
              </a:cxn>
              <a:cxn ang="0">
                <a:pos x="connsiteX3" y="connsiteY3"/>
              </a:cxn>
            </a:cxnLst>
            <a:rect l="l" t="t" r="r" b="b"/>
            <a:pathLst>
              <a:path w="1283743" h="5759834">
                <a:moveTo>
                  <a:pt x="1283743" y="5577652"/>
                </a:moveTo>
                <a:lnTo>
                  <a:pt x="498641" y="0"/>
                </a:lnTo>
                <a:lnTo>
                  <a:pt x="0" y="5759834"/>
                </a:lnTo>
                <a:lnTo>
                  <a:pt x="1283743" y="5577652"/>
                </a:lnTo>
                <a:close/>
              </a:path>
            </a:pathLst>
          </a:custGeom>
          <a:solidFill>
            <a:srgbClr val="EB2429"/>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5573243" y="1024128"/>
            <a:ext cx="3168421"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6" hasCustomPrompt="1"/>
          </p:nvPr>
        </p:nvSpPr>
        <p:spPr>
          <a:xfrm>
            <a:off x="5436096" y="483518"/>
            <a:ext cx="3389389" cy="488032"/>
          </a:xfrm>
          <a:prstGeom prst="rect">
            <a:avLst/>
          </a:prstGeom>
        </p:spPr>
        <p:txBody>
          <a:bodyPr/>
          <a:lstStyle>
            <a:lvl1pPr marL="0" indent="0" algn="r">
              <a:buNone/>
              <a:defRPr sz="2800" b="0" spc="-150" baseline="0">
                <a:solidFill>
                  <a:srgbClr val="EB2429"/>
                </a:solidFill>
              </a:defRPr>
            </a:lvl1pPr>
          </a:lstStyle>
          <a:p>
            <a:pPr lvl="0"/>
            <a:r>
              <a:rPr lang="en-US" dirty="0"/>
              <a:t>CONTENT 01</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103041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750"/>
                                        <p:tgtEl>
                                          <p:spTgt spid="1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00"/>
                                        <p:tgtEl>
                                          <p:spTgt spid="15"/>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850"/>
                                        <p:tgtEl>
                                          <p:spTgt spid="12"/>
                                        </p:tgtEl>
                                      </p:cBhvr>
                                    </p:animEffect>
                                  </p:childTnLst>
                                </p:cTn>
                              </p:par>
                            </p:childTnLst>
                          </p:cTn>
                        </p:par>
                        <p:par>
                          <p:cTn id="14" fill="hold">
                            <p:stCondLst>
                              <p:cond delay="21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1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5" name="Rectangle 4"/>
          <p:cNvSpPr/>
          <p:nvPr userDrawn="1"/>
        </p:nvSpPr>
        <p:spPr>
          <a:xfrm rot="4500000">
            <a:off x="3336631" y="-4368382"/>
            <a:ext cx="2631272" cy="8924216"/>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47939"/>
              <a:gd name="connsiteY0" fmla="*/ 0 h 4201763"/>
              <a:gd name="connsiteX1" fmla="*/ 2647939 w 2647939"/>
              <a:gd name="connsiteY1" fmla="*/ 41634 h 4201763"/>
              <a:gd name="connsiteX2" fmla="*/ 1772406 w 2647939"/>
              <a:gd name="connsiteY2" fmla="*/ 3777140 h 4201763"/>
              <a:gd name="connsiteX3" fmla="*/ 0 w 2647939"/>
              <a:gd name="connsiteY3" fmla="*/ 4201763 h 4201763"/>
              <a:gd name="connsiteX4" fmla="*/ 2358281 w 2647939"/>
              <a:gd name="connsiteY4" fmla="*/ 0 h 4201763"/>
              <a:gd name="connsiteX0" fmla="*/ 2358281 w 2666465"/>
              <a:gd name="connsiteY0" fmla="*/ 0 h 4201763"/>
              <a:gd name="connsiteX1" fmla="*/ 2666465 w 2666465"/>
              <a:gd name="connsiteY1" fmla="*/ 28296 h 4201763"/>
              <a:gd name="connsiteX2" fmla="*/ 1772406 w 2666465"/>
              <a:gd name="connsiteY2" fmla="*/ 3777140 h 4201763"/>
              <a:gd name="connsiteX3" fmla="*/ 0 w 2666465"/>
              <a:gd name="connsiteY3" fmla="*/ 4201763 h 4201763"/>
              <a:gd name="connsiteX4" fmla="*/ 2358281 w 2666465"/>
              <a:gd name="connsiteY4" fmla="*/ 0 h 4201763"/>
              <a:gd name="connsiteX0" fmla="*/ 2358281 w 2658210"/>
              <a:gd name="connsiteY0" fmla="*/ 0 h 4201763"/>
              <a:gd name="connsiteX1" fmla="*/ 2658210 w 2658210"/>
              <a:gd name="connsiteY1" fmla="*/ 42942 h 4201763"/>
              <a:gd name="connsiteX2" fmla="*/ 1772406 w 2658210"/>
              <a:gd name="connsiteY2" fmla="*/ 3777140 h 4201763"/>
              <a:gd name="connsiteX3" fmla="*/ 0 w 2658210"/>
              <a:gd name="connsiteY3" fmla="*/ 4201763 h 4201763"/>
              <a:gd name="connsiteX4" fmla="*/ 2358281 w 2658210"/>
              <a:gd name="connsiteY4" fmla="*/ 0 h 4201763"/>
              <a:gd name="connsiteX0" fmla="*/ 2358281 w 2632903"/>
              <a:gd name="connsiteY0" fmla="*/ 0 h 4201763"/>
              <a:gd name="connsiteX1" fmla="*/ 2632903 w 2632903"/>
              <a:gd name="connsiteY1" fmla="*/ 29253 h 4201763"/>
              <a:gd name="connsiteX2" fmla="*/ 1772406 w 2632903"/>
              <a:gd name="connsiteY2" fmla="*/ 3777140 h 4201763"/>
              <a:gd name="connsiteX3" fmla="*/ 0 w 2632903"/>
              <a:gd name="connsiteY3" fmla="*/ 4201763 h 4201763"/>
              <a:gd name="connsiteX4" fmla="*/ 2358281 w 2632903"/>
              <a:gd name="connsiteY4" fmla="*/ 0 h 4201763"/>
              <a:gd name="connsiteX0" fmla="*/ 2358281 w 2630151"/>
              <a:gd name="connsiteY0" fmla="*/ 0 h 4201763"/>
              <a:gd name="connsiteX1" fmla="*/ 2630151 w 2630151"/>
              <a:gd name="connsiteY1" fmla="*/ 34135 h 4201763"/>
              <a:gd name="connsiteX2" fmla="*/ 1772406 w 2630151"/>
              <a:gd name="connsiteY2" fmla="*/ 3777140 h 4201763"/>
              <a:gd name="connsiteX3" fmla="*/ 0 w 2630151"/>
              <a:gd name="connsiteY3" fmla="*/ 4201763 h 4201763"/>
              <a:gd name="connsiteX4" fmla="*/ 2358281 w 2630151"/>
              <a:gd name="connsiteY4" fmla="*/ 0 h 4201763"/>
              <a:gd name="connsiteX0" fmla="*/ 2358281 w 3967703"/>
              <a:gd name="connsiteY0" fmla="*/ 0 h 4201763"/>
              <a:gd name="connsiteX1" fmla="*/ 3967704 w 3967703"/>
              <a:gd name="connsiteY1" fmla="*/ 39655 h 4201763"/>
              <a:gd name="connsiteX2" fmla="*/ 1772406 w 3967703"/>
              <a:gd name="connsiteY2" fmla="*/ 3777140 h 4201763"/>
              <a:gd name="connsiteX3" fmla="*/ 0 w 3967703"/>
              <a:gd name="connsiteY3" fmla="*/ 4201763 h 4201763"/>
              <a:gd name="connsiteX4" fmla="*/ 2358281 w 3967703"/>
              <a:gd name="connsiteY4" fmla="*/ 0 h 4201763"/>
              <a:gd name="connsiteX0" fmla="*/ 3610995 w 3967705"/>
              <a:gd name="connsiteY0" fmla="*/ 0 h 4196694"/>
              <a:gd name="connsiteX1" fmla="*/ 3967704 w 3967705"/>
              <a:gd name="connsiteY1" fmla="*/ 34586 h 4196694"/>
              <a:gd name="connsiteX2" fmla="*/ 1772406 w 3967705"/>
              <a:gd name="connsiteY2" fmla="*/ 3772071 h 4196694"/>
              <a:gd name="connsiteX3" fmla="*/ 0 w 3967705"/>
              <a:gd name="connsiteY3" fmla="*/ 4196694 h 4196694"/>
              <a:gd name="connsiteX4" fmla="*/ 3610995 w 3967705"/>
              <a:gd name="connsiteY4" fmla="*/ 0 h 4196694"/>
              <a:gd name="connsiteX0" fmla="*/ 3566761 w 3967703"/>
              <a:gd name="connsiteY0" fmla="*/ 0 h 4242292"/>
              <a:gd name="connsiteX1" fmla="*/ 3967704 w 3967703"/>
              <a:gd name="connsiteY1" fmla="*/ 80184 h 4242292"/>
              <a:gd name="connsiteX2" fmla="*/ 1772406 w 3967703"/>
              <a:gd name="connsiteY2" fmla="*/ 3817669 h 4242292"/>
              <a:gd name="connsiteX3" fmla="*/ 0 w 3967703"/>
              <a:gd name="connsiteY3" fmla="*/ 4242292 h 4242292"/>
              <a:gd name="connsiteX4" fmla="*/ 3566761 w 3967703"/>
              <a:gd name="connsiteY4" fmla="*/ 0 h 42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703" h="4242292">
                <a:moveTo>
                  <a:pt x="3566761" y="0"/>
                </a:moveTo>
                <a:lnTo>
                  <a:pt x="3967704" y="80184"/>
                </a:lnTo>
                <a:lnTo>
                  <a:pt x="1772406" y="3817669"/>
                </a:lnTo>
                <a:lnTo>
                  <a:pt x="0" y="4242292"/>
                </a:lnTo>
                <a:lnTo>
                  <a:pt x="356676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rot="5340000">
            <a:off x="7281016" y="-1065447"/>
            <a:ext cx="335924" cy="31413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 name="connsiteX0" fmla="*/ 0 w 503813"/>
              <a:gd name="connsiteY0" fmla="*/ 0 h 2938403"/>
              <a:gd name="connsiteX1" fmla="*/ 503813 w 503813"/>
              <a:gd name="connsiteY1" fmla="*/ 267775 h 2938403"/>
              <a:gd name="connsiteX2" fmla="*/ 191088 w 503813"/>
              <a:gd name="connsiteY2" fmla="*/ 2938403 h 2938403"/>
              <a:gd name="connsiteX3" fmla="*/ 0 w 503813"/>
              <a:gd name="connsiteY3" fmla="*/ 0 h 2938403"/>
              <a:gd name="connsiteX0" fmla="*/ 0 w 351115"/>
              <a:gd name="connsiteY0" fmla="*/ 0 h 2938403"/>
              <a:gd name="connsiteX1" fmla="*/ 351115 w 351115"/>
              <a:gd name="connsiteY1" fmla="*/ 176404 h 2938403"/>
              <a:gd name="connsiteX2" fmla="*/ 191088 w 351115"/>
              <a:gd name="connsiteY2" fmla="*/ 2938403 h 2938403"/>
              <a:gd name="connsiteX3" fmla="*/ 0 w 351115"/>
              <a:gd name="connsiteY3" fmla="*/ 0 h 2938403"/>
              <a:gd name="connsiteX0" fmla="*/ 0 w 433934"/>
              <a:gd name="connsiteY0" fmla="*/ 0 h 2938403"/>
              <a:gd name="connsiteX1" fmla="*/ 433934 w 433934"/>
              <a:gd name="connsiteY1" fmla="*/ 1466493 h 2938403"/>
              <a:gd name="connsiteX2" fmla="*/ 191088 w 433934"/>
              <a:gd name="connsiteY2" fmla="*/ 2938403 h 2938403"/>
              <a:gd name="connsiteX3" fmla="*/ 0 w 433934"/>
              <a:gd name="connsiteY3" fmla="*/ 0 h 2938403"/>
              <a:gd name="connsiteX0" fmla="*/ 0 w 501505"/>
              <a:gd name="connsiteY0" fmla="*/ 0 h 2938403"/>
              <a:gd name="connsiteX1" fmla="*/ 501505 w 501505"/>
              <a:gd name="connsiteY1" fmla="*/ 2300830 h 2938403"/>
              <a:gd name="connsiteX2" fmla="*/ 191088 w 501505"/>
              <a:gd name="connsiteY2" fmla="*/ 2938403 h 2938403"/>
              <a:gd name="connsiteX3" fmla="*/ 0 w 501505"/>
              <a:gd name="connsiteY3" fmla="*/ 0 h 2938403"/>
              <a:gd name="connsiteX0" fmla="*/ 0 w 335924"/>
              <a:gd name="connsiteY0" fmla="*/ 0 h 2938403"/>
              <a:gd name="connsiteX1" fmla="*/ 335924 w 335924"/>
              <a:gd name="connsiteY1" fmla="*/ 353912 h 2938403"/>
              <a:gd name="connsiteX2" fmla="*/ 191088 w 335924"/>
              <a:gd name="connsiteY2" fmla="*/ 2938403 h 2938403"/>
              <a:gd name="connsiteX3" fmla="*/ 0 w 335924"/>
              <a:gd name="connsiteY3" fmla="*/ 0 h 2938403"/>
            </a:gdLst>
            <a:ahLst/>
            <a:cxnLst>
              <a:cxn ang="0">
                <a:pos x="connsiteX0" y="connsiteY0"/>
              </a:cxn>
              <a:cxn ang="0">
                <a:pos x="connsiteX1" y="connsiteY1"/>
              </a:cxn>
              <a:cxn ang="0">
                <a:pos x="connsiteX2" y="connsiteY2"/>
              </a:cxn>
              <a:cxn ang="0">
                <a:pos x="connsiteX3" y="connsiteY3"/>
              </a:cxn>
            </a:cxnLst>
            <a:rect l="l" t="t" r="r" b="b"/>
            <a:pathLst>
              <a:path w="335924" h="2938403">
                <a:moveTo>
                  <a:pt x="0" y="0"/>
                </a:moveTo>
                <a:lnTo>
                  <a:pt x="335924" y="353912"/>
                </a:lnTo>
                <a:lnTo>
                  <a:pt x="191088" y="293840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5"/>
          <p:cNvSpPr/>
          <p:nvPr userDrawn="1"/>
        </p:nvSpPr>
        <p:spPr>
          <a:xfrm rot="3232384">
            <a:off x="-255265" y="204454"/>
            <a:ext cx="1378893" cy="727939"/>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366093"/>
              <a:gd name="connsiteY0" fmla="*/ 404318 h 1391190"/>
              <a:gd name="connsiteX1" fmla="*/ 1366093 w 1366093"/>
              <a:gd name="connsiteY1" fmla="*/ 0 h 1391190"/>
              <a:gd name="connsiteX2" fmla="*/ 1356307 w 1366093"/>
              <a:gd name="connsiteY2" fmla="*/ 1391190 h 1391190"/>
              <a:gd name="connsiteX3" fmla="*/ 0 w 1366093"/>
              <a:gd name="connsiteY3" fmla="*/ 404318 h 1391190"/>
              <a:gd name="connsiteX0" fmla="*/ 0 w 1366093"/>
              <a:gd name="connsiteY0" fmla="*/ 404318 h 1190031"/>
              <a:gd name="connsiteX1" fmla="*/ 1366093 w 1366093"/>
              <a:gd name="connsiteY1" fmla="*/ 0 h 1190031"/>
              <a:gd name="connsiteX2" fmla="*/ 1083278 w 1366093"/>
              <a:gd name="connsiteY2" fmla="*/ 1190031 h 1190031"/>
              <a:gd name="connsiteX3" fmla="*/ 0 w 1366093"/>
              <a:gd name="connsiteY3" fmla="*/ 404318 h 1190031"/>
              <a:gd name="connsiteX0" fmla="*/ 0 w 1366093"/>
              <a:gd name="connsiteY0" fmla="*/ 404318 h 727939"/>
              <a:gd name="connsiteX1" fmla="*/ 1366093 w 1366093"/>
              <a:gd name="connsiteY1" fmla="*/ 0 h 727939"/>
              <a:gd name="connsiteX2" fmla="*/ 456093 w 1366093"/>
              <a:gd name="connsiteY2" fmla="*/ 727939 h 727939"/>
              <a:gd name="connsiteX3" fmla="*/ 0 w 1366093"/>
              <a:gd name="connsiteY3" fmla="*/ 404318 h 727939"/>
            </a:gdLst>
            <a:ahLst/>
            <a:cxnLst>
              <a:cxn ang="0">
                <a:pos x="connsiteX0" y="connsiteY0"/>
              </a:cxn>
              <a:cxn ang="0">
                <a:pos x="connsiteX1" y="connsiteY1"/>
              </a:cxn>
              <a:cxn ang="0">
                <a:pos x="connsiteX2" y="connsiteY2"/>
              </a:cxn>
              <a:cxn ang="0">
                <a:pos x="connsiteX3" y="connsiteY3"/>
              </a:cxn>
            </a:cxnLst>
            <a:rect l="l" t="t" r="r" b="b"/>
            <a:pathLst>
              <a:path w="1366093" h="727939">
                <a:moveTo>
                  <a:pt x="0" y="404318"/>
                </a:moveTo>
                <a:lnTo>
                  <a:pt x="1366093" y="0"/>
                </a:lnTo>
                <a:lnTo>
                  <a:pt x="456093" y="727939"/>
                </a:lnTo>
                <a:lnTo>
                  <a:pt x="0" y="4043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7"/>
          <p:cNvSpPr>
            <a:spLocks noGrp="1"/>
          </p:cNvSpPr>
          <p:nvPr>
            <p:ph type="body" sz="quarter" idx="19" hasCustomPrompt="1"/>
          </p:nvPr>
        </p:nvSpPr>
        <p:spPr>
          <a:xfrm>
            <a:off x="4499992" y="895350"/>
            <a:ext cx="4228688" cy="457200"/>
          </a:xfrm>
          <a:prstGeom prst="rect">
            <a:avLst/>
          </a:prstGeom>
        </p:spPr>
        <p:txBody>
          <a:bodyPr/>
          <a:lstStyle>
            <a:lvl1pPr marL="0" indent="0" algn="r">
              <a:buNone/>
              <a:defRPr sz="2800" b="0" spc="-150" baseline="0">
                <a:solidFill>
                  <a:srgbClr val="EB2429"/>
                </a:solidFill>
              </a:defRPr>
            </a:lvl1pPr>
          </a:lstStyle>
          <a:p>
            <a:pPr lvl="0"/>
            <a:r>
              <a:rPr lang="en-US" dirty="0"/>
              <a:t>CONTENT 02</a:t>
            </a:r>
          </a:p>
        </p:txBody>
      </p:sp>
      <p:sp>
        <p:nvSpPr>
          <p:cNvPr id="9"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176791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750"/>
                                        <p:tgtEl>
                                          <p:spTgt spid="7"/>
                                        </p:tgtEl>
                                      </p:cBhvr>
                                    </p:animEffect>
                                  </p:childTnLst>
                                </p:cTn>
                              </p:par>
                            </p:childTnLst>
                          </p:cTn>
                        </p:par>
                        <p:par>
                          <p:cTn id="11" fill="hold">
                            <p:stCondLst>
                              <p:cond delay="125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par>
                          <p:cTn id="15" fill="hold">
                            <p:stCondLst>
                              <p:cond delay="2000"/>
                            </p:stCondLst>
                            <p:childTnLst>
                              <p:par>
                                <p:cTn id="16" presetID="22" presetClass="entr" presetSubtype="4" fill="hold" grpId="0" nodeType="afterEffect">
                                  <p:stCondLst>
                                    <p:cond delay="25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5" name="Rectangle 4"/>
          <p:cNvSpPr/>
          <p:nvPr userDrawn="1"/>
        </p:nvSpPr>
        <p:spPr>
          <a:xfrm>
            <a:off x="5364088" y="1"/>
            <a:ext cx="3784464" cy="5143824"/>
          </a:xfrm>
          <a:custGeom>
            <a:avLst/>
            <a:gdLst>
              <a:gd name="connsiteX0" fmla="*/ 0 w 4572002"/>
              <a:gd name="connsiteY0" fmla="*/ 0 h 5143500"/>
              <a:gd name="connsiteX1" fmla="*/ 4572002 w 4572002"/>
              <a:gd name="connsiteY1" fmla="*/ 0 h 5143500"/>
              <a:gd name="connsiteX2" fmla="*/ 4572002 w 4572002"/>
              <a:gd name="connsiteY2" fmla="*/ 5143500 h 5143500"/>
              <a:gd name="connsiteX3" fmla="*/ 0 w 4572002"/>
              <a:gd name="connsiteY3" fmla="*/ 5143500 h 5143500"/>
              <a:gd name="connsiteX4" fmla="*/ 0 w 4572002"/>
              <a:gd name="connsiteY4" fmla="*/ 0 h 5143500"/>
              <a:gd name="connsiteX0" fmla="*/ 0 w 4572002"/>
              <a:gd name="connsiteY0" fmla="*/ 0 h 5157148"/>
              <a:gd name="connsiteX1" fmla="*/ 4572002 w 4572002"/>
              <a:gd name="connsiteY1" fmla="*/ 0 h 5157148"/>
              <a:gd name="connsiteX2" fmla="*/ 4572002 w 4572002"/>
              <a:gd name="connsiteY2" fmla="*/ 5143500 h 5157148"/>
              <a:gd name="connsiteX3" fmla="*/ 1392071 w 4572002"/>
              <a:gd name="connsiteY3" fmla="*/ 5157148 h 5157148"/>
              <a:gd name="connsiteX4" fmla="*/ 0 w 4572002"/>
              <a:gd name="connsiteY4" fmla="*/ 0 h 5157148"/>
              <a:gd name="connsiteX0" fmla="*/ 0 w 4572002"/>
              <a:gd name="connsiteY0" fmla="*/ 0 h 5184443"/>
              <a:gd name="connsiteX1" fmla="*/ 4572002 w 4572002"/>
              <a:gd name="connsiteY1" fmla="*/ 0 h 5184443"/>
              <a:gd name="connsiteX2" fmla="*/ 4572002 w 4572002"/>
              <a:gd name="connsiteY2" fmla="*/ 5143500 h 5184443"/>
              <a:gd name="connsiteX3" fmla="*/ 1241946 w 4572002"/>
              <a:gd name="connsiteY3" fmla="*/ 5184443 h 5184443"/>
              <a:gd name="connsiteX4" fmla="*/ 0 w 4572002"/>
              <a:gd name="connsiteY4" fmla="*/ 0 h 5184443"/>
              <a:gd name="connsiteX0" fmla="*/ 0 w 4531059"/>
              <a:gd name="connsiteY0" fmla="*/ 0 h 5184443"/>
              <a:gd name="connsiteX1" fmla="*/ 4531059 w 4531059"/>
              <a:gd name="connsiteY1" fmla="*/ 0 h 5184443"/>
              <a:gd name="connsiteX2" fmla="*/ 4531059 w 4531059"/>
              <a:gd name="connsiteY2" fmla="*/ 5143500 h 5184443"/>
              <a:gd name="connsiteX3" fmla="*/ 1201003 w 4531059"/>
              <a:gd name="connsiteY3" fmla="*/ 5184443 h 5184443"/>
              <a:gd name="connsiteX4" fmla="*/ 0 w 4531059"/>
              <a:gd name="connsiteY4" fmla="*/ 0 h 5184443"/>
              <a:gd name="connsiteX0" fmla="*/ 0 w 4503764"/>
              <a:gd name="connsiteY0" fmla="*/ 0 h 5184443"/>
              <a:gd name="connsiteX1" fmla="*/ 4503764 w 4503764"/>
              <a:gd name="connsiteY1" fmla="*/ 0 h 5184443"/>
              <a:gd name="connsiteX2" fmla="*/ 4503764 w 4503764"/>
              <a:gd name="connsiteY2" fmla="*/ 5143500 h 5184443"/>
              <a:gd name="connsiteX3" fmla="*/ 1173708 w 4503764"/>
              <a:gd name="connsiteY3" fmla="*/ 5184443 h 5184443"/>
              <a:gd name="connsiteX4" fmla="*/ 0 w 4503764"/>
              <a:gd name="connsiteY4" fmla="*/ 0 h 5184443"/>
              <a:gd name="connsiteX0" fmla="*/ 0 w 4503764"/>
              <a:gd name="connsiteY0" fmla="*/ 0 h 5184770"/>
              <a:gd name="connsiteX1" fmla="*/ 4503764 w 4503764"/>
              <a:gd name="connsiteY1" fmla="*/ 0 h 5184770"/>
              <a:gd name="connsiteX2" fmla="*/ 4503764 w 4503764"/>
              <a:gd name="connsiteY2" fmla="*/ 5184770 h 5184770"/>
              <a:gd name="connsiteX3" fmla="*/ 1173708 w 4503764"/>
              <a:gd name="connsiteY3" fmla="*/ 5184443 h 5184770"/>
              <a:gd name="connsiteX4" fmla="*/ 0 w 4503764"/>
              <a:gd name="connsiteY4" fmla="*/ 0 h 518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764" h="5184770">
                <a:moveTo>
                  <a:pt x="0" y="0"/>
                </a:moveTo>
                <a:lnTo>
                  <a:pt x="4503764" y="0"/>
                </a:lnTo>
                <a:lnTo>
                  <a:pt x="4503764" y="5184770"/>
                </a:lnTo>
                <a:lnTo>
                  <a:pt x="1173708" y="5184443"/>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7"/>
          <p:cNvSpPr>
            <a:spLocks noGrp="1"/>
          </p:cNvSpPr>
          <p:nvPr>
            <p:ph type="body" sz="quarter" idx="13" hasCustomPrompt="1"/>
          </p:nvPr>
        </p:nvSpPr>
        <p:spPr>
          <a:xfrm>
            <a:off x="6149280" y="1419622"/>
            <a:ext cx="2607732" cy="457200"/>
          </a:xfrm>
          <a:prstGeom prst="rect">
            <a:avLst/>
          </a:prstGeom>
        </p:spPr>
        <p:txBody>
          <a:bodyPr/>
          <a:lstStyle>
            <a:lvl1pPr marL="0" indent="0" algn="l">
              <a:buNone/>
              <a:defRPr sz="3600" b="0" baseline="0">
                <a:solidFill>
                  <a:schemeClr val="bg1"/>
                </a:solidFill>
              </a:defRPr>
            </a:lvl1pPr>
          </a:lstStyle>
          <a:p>
            <a:pPr lvl="0"/>
            <a:r>
              <a:rPr lang="en-US" dirty="0"/>
              <a:t>IMPACT</a:t>
            </a:r>
          </a:p>
        </p:txBody>
      </p:sp>
      <p:sp>
        <p:nvSpPr>
          <p:cNvPr id="12" name="Text Placeholder 27"/>
          <p:cNvSpPr>
            <a:spLocks noGrp="1"/>
          </p:cNvSpPr>
          <p:nvPr>
            <p:ph type="body" sz="quarter" idx="14" hasCustomPrompt="1"/>
          </p:nvPr>
        </p:nvSpPr>
        <p:spPr>
          <a:xfrm>
            <a:off x="6377880" y="1112150"/>
            <a:ext cx="2514600" cy="457200"/>
          </a:xfrm>
          <a:prstGeom prst="rect">
            <a:avLst/>
          </a:prstGeom>
        </p:spPr>
        <p:txBody>
          <a:bodyPr/>
          <a:lstStyle>
            <a:lvl1pPr marL="0" indent="0" algn="l">
              <a:buNone/>
              <a:defRPr sz="2400" b="0" baseline="0">
                <a:solidFill>
                  <a:schemeClr val="bg1"/>
                </a:solidFill>
              </a:defRPr>
            </a:lvl1pPr>
          </a:lstStyle>
          <a:p>
            <a:pPr lvl="0"/>
            <a:r>
              <a:rPr lang="en-US" dirty="0"/>
              <a:t>SOCIAL MEDIA</a:t>
            </a:r>
          </a:p>
        </p:txBody>
      </p:sp>
      <p:sp>
        <p:nvSpPr>
          <p:cNvPr id="8" name="Isosceles Triangle 5"/>
          <p:cNvSpPr/>
          <p:nvPr userDrawn="1"/>
        </p:nvSpPr>
        <p:spPr>
          <a:xfrm>
            <a:off x="1212272" y="3507853"/>
            <a:ext cx="5087919" cy="1650739"/>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67824"/>
              <a:gd name="connsiteX1" fmla="*/ 3964656 w 4558352"/>
              <a:gd name="connsiteY1" fmla="*/ 0 h 2567824"/>
              <a:gd name="connsiteX2" fmla="*/ 4558352 w 4558352"/>
              <a:gd name="connsiteY2" fmla="*/ 2567824 h 2567824"/>
              <a:gd name="connsiteX3" fmla="*/ 0 w 4558352"/>
              <a:gd name="connsiteY3" fmla="*/ 2555949 h 2567824"/>
              <a:gd name="connsiteX0" fmla="*/ 0 w 4546476"/>
              <a:gd name="connsiteY0" fmla="*/ 2555949 h 2555949"/>
              <a:gd name="connsiteX1" fmla="*/ 3964656 w 4546476"/>
              <a:gd name="connsiteY1" fmla="*/ 0 h 2555949"/>
              <a:gd name="connsiteX2" fmla="*/ 4546476 w 4546476"/>
              <a:gd name="connsiteY2" fmla="*/ 2555949 h 2555949"/>
              <a:gd name="connsiteX3" fmla="*/ 0 w 4546476"/>
              <a:gd name="connsiteY3" fmla="*/ 2555949 h 2555949"/>
              <a:gd name="connsiteX0" fmla="*/ 0 w 4546476"/>
              <a:gd name="connsiteY0" fmla="*/ 1997809 h 1997809"/>
              <a:gd name="connsiteX1" fmla="*/ 4095077 w 4546476"/>
              <a:gd name="connsiteY1" fmla="*/ 0 h 1997809"/>
              <a:gd name="connsiteX2" fmla="*/ 4546476 w 4546476"/>
              <a:gd name="connsiteY2" fmla="*/ 1997809 h 1997809"/>
              <a:gd name="connsiteX3" fmla="*/ 0 w 4546476"/>
              <a:gd name="connsiteY3" fmla="*/ 1997809 h 1997809"/>
              <a:gd name="connsiteX0" fmla="*/ 0 w 4546476"/>
              <a:gd name="connsiteY0" fmla="*/ 1974058 h 1974058"/>
              <a:gd name="connsiteX1" fmla="*/ 4211805 w 4546476"/>
              <a:gd name="connsiteY1" fmla="*/ 0 h 1974058"/>
              <a:gd name="connsiteX2" fmla="*/ 4546476 w 4546476"/>
              <a:gd name="connsiteY2" fmla="*/ 1974058 h 1974058"/>
              <a:gd name="connsiteX3" fmla="*/ 0 w 4546476"/>
              <a:gd name="connsiteY3" fmla="*/ 1974058 h 1974058"/>
              <a:gd name="connsiteX0" fmla="*/ 0 w 4546476"/>
              <a:gd name="connsiteY0" fmla="*/ 1974058 h 1974058"/>
              <a:gd name="connsiteX1" fmla="*/ 4264863 w 4546476"/>
              <a:gd name="connsiteY1" fmla="*/ 0 h 1974058"/>
              <a:gd name="connsiteX2" fmla="*/ 4546476 w 4546476"/>
              <a:gd name="connsiteY2" fmla="*/ 1974058 h 1974058"/>
              <a:gd name="connsiteX3" fmla="*/ 0 w 4546476"/>
              <a:gd name="connsiteY3" fmla="*/ 1974058 h 1974058"/>
            </a:gdLst>
            <a:ahLst/>
            <a:cxnLst>
              <a:cxn ang="0">
                <a:pos x="connsiteX0" y="connsiteY0"/>
              </a:cxn>
              <a:cxn ang="0">
                <a:pos x="connsiteX1" y="connsiteY1"/>
              </a:cxn>
              <a:cxn ang="0">
                <a:pos x="connsiteX2" y="connsiteY2"/>
              </a:cxn>
              <a:cxn ang="0">
                <a:pos x="connsiteX3" y="connsiteY3"/>
              </a:cxn>
            </a:cxnLst>
            <a:rect l="l" t="t" r="r" b="b"/>
            <a:pathLst>
              <a:path w="4546476" h="1974058">
                <a:moveTo>
                  <a:pt x="0" y="1974058"/>
                </a:moveTo>
                <a:lnTo>
                  <a:pt x="4264863" y="0"/>
                </a:lnTo>
                <a:lnTo>
                  <a:pt x="4546476" y="1974058"/>
                </a:lnTo>
                <a:lnTo>
                  <a:pt x="0" y="1974058"/>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0"/>
          <p:cNvSpPr>
            <a:spLocks noGrp="1"/>
          </p:cNvSpPr>
          <p:nvPr>
            <p:ph type="body" sz="quarter" idx="12"/>
          </p:nvPr>
        </p:nvSpPr>
        <p:spPr>
          <a:xfrm>
            <a:off x="438904" y="1203598"/>
            <a:ext cx="4709160" cy="936104"/>
          </a:xfrm>
          <a:prstGeom prst="rect">
            <a:avLst/>
          </a:prstGeom>
        </p:spPr>
        <p:txBody>
          <a:bodyPr/>
          <a:lstStyle>
            <a:lvl1pPr marL="0" indent="0" algn="thaiDi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0" name="Picture Placeholder 3"/>
          <p:cNvSpPr>
            <a:spLocks noGrp="1"/>
          </p:cNvSpPr>
          <p:nvPr>
            <p:ph type="pic" sz="quarter" idx="45"/>
          </p:nvPr>
        </p:nvSpPr>
        <p:spPr>
          <a:xfrm>
            <a:off x="546288" y="2221992"/>
            <a:ext cx="4496962" cy="837980"/>
          </a:xfrm>
          <a:prstGeom prst="rect">
            <a:avLst/>
          </a:prstGeom>
          <a:solidFill>
            <a:srgbClr val="FFB9B9"/>
          </a:solidFill>
        </p:spPr>
        <p:txBody>
          <a:bodyPr anchor="ctr"/>
          <a:lstStyle>
            <a:lvl1pPr marL="119063" indent="-119063" algn="ctr">
              <a:defRPr sz="1200"/>
            </a:lvl1pPr>
          </a:lstStyle>
          <a:p>
            <a:endParaRPr lang="en-US" dirty="0"/>
          </a:p>
        </p:txBody>
      </p:sp>
      <p:sp>
        <p:nvSpPr>
          <p:cNvPr id="14" name="Text Placeholder 30"/>
          <p:cNvSpPr>
            <a:spLocks noGrp="1"/>
          </p:cNvSpPr>
          <p:nvPr>
            <p:ph type="body" sz="quarter" idx="46"/>
          </p:nvPr>
        </p:nvSpPr>
        <p:spPr>
          <a:xfrm>
            <a:off x="438904" y="3145536"/>
            <a:ext cx="4709160" cy="720080"/>
          </a:xfrm>
          <a:prstGeom prst="rect">
            <a:avLst/>
          </a:prstGeom>
        </p:spPr>
        <p:txBody>
          <a:bodyPr/>
          <a:lstStyle>
            <a:lvl1pPr marL="0" indent="0" algn="thaiDist">
              <a:buNone/>
              <a:defRPr sz="1000" i="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5" name="Straight Connector 14"/>
          <p:cNvCxnSpPr/>
          <p:nvPr userDrawn="1"/>
        </p:nvCxnSpPr>
        <p:spPr>
          <a:xfrm flipH="1">
            <a:off x="515826" y="1059582"/>
            <a:ext cx="453159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73909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600"/>
                            </p:stCondLst>
                            <p:childTnLst>
                              <p:par>
                                <p:cTn id="12" presetID="22" presetClass="entr" presetSubtype="8"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750"/>
                                        <p:tgtEl>
                                          <p:spTgt spid="12">
                                            <p:txEl>
                                              <p:pRg st="0" end="0"/>
                                            </p:txEl>
                                          </p:spTgt>
                                        </p:tgtEl>
                                      </p:cBhvr>
                                    </p:animEffect>
                                  </p:childTnLst>
                                </p:cTn>
                              </p:par>
                            </p:childTnLst>
                          </p:cTn>
                        </p:par>
                        <p:par>
                          <p:cTn id="15" fill="hold">
                            <p:stCondLst>
                              <p:cond delay="1350"/>
                            </p:stCondLst>
                            <p:childTnLst>
                              <p:par>
                                <p:cTn id="16" presetID="22" presetClass="entr" presetSubtype="8"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750"/>
                                        <p:tgtEl>
                                          <p:spTgt spid="11">
                                            <p:txEl>
                                              <p:pRg st="0" end="0"/>
                                            </p:txEl>
                                          </p:spTgt>
                                        </p:tgtEl>
                                      </p:cBhvr>
                                    </p:animEffect>
                                  </p:childTnLst>
                                </p:cTn>
                              </p:par>
                            </p:childTnLst>
                          </p:cTn>
                        </p:par>
                        <p:par>
                          <p:cTn id="19" fill="hold">
                            <p:stCondLst>
                              <p:cond delay="2100"/>
                            </p:stCondLst>
                            <p:childTnLst>
                              <p:par>
                                <p:cTn id="20" presetID="22" presetClass="entr" presetSubtype="8" fill="hold" nodeType="after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2850"/>
                            </p:stCondLst>
                            <p:childTnLst>
                              <p:par>
                                <p:cTn id="24" presetID="22" presetClass="entr" presetSubtype="1"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up)">
                                      <p:cBhvr>
                                        <p:cTn id="26" dur="800"/>
                                        <p:tgtEl>
                                          <p:spTgt spid="9">
                                            <p:txEl>
                                              <p:pRg st="0" end="0"/>
                                            </p:txEl>
                                          </p:spTgt>
                                        </p:tgtEl>
                                      </p:cBhvr>
                                    </p:animEffect>
                                  </p:childTnLst>
                                </p:cTn>
                              </p:par>
                            </p:childTnLst>
                          </p:cTn>
                        </p:par>
                        <p:par>
                          <p:cTn id="27" fill="hold">
                            <p:stCondLst>
                              <p:cond delay="3650"/>
                            </p:stCondLst>
                            <p:childTnLst>
                              <p:par>
                                <p:cTn id="28" presetID="10" presetClass="entr" presetSubtype="0" fill="hold" grpId="0" nodeType="after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childTnLst>
                                </p:cTn>
                              </p:par>
                            </p:childTnLst>
                          </p:cTn>
                        </p:par>
                        <p:par>
                          <p:cTn id="31" fill="hold">
                            <p:stCondLst>
                              <p:cond delay="4900"/>
                            </p:stCondLst>
                            <p:childTnLst>
                              <p:par>
                                <p:cTn id="32" presetID="22" presetClass="entr" presetSubtype="1"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up)">
                                      <p:cBhvr>
                                        <p:cTn id="34" dur="8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75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750"/>
                        <p:tgtEl>
                          <p:spTgt spid="12"/>
                        </p:tgtEl>
                      </p:cBhvr>
                    </p:animEffect>
                  </p:childTnLst>
                </p:cTn>
              </p:par>
            </p:tnLst>
          </p:tmpl>
        </p:tmplLst>
      </p:bldP>
      <p:bldP spid="8" grpId="0" animBg="1"/>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800"/>
                        <p:tgtEl>
                          <p:spTgt spid="9"/>
                        </p:tgtEl>
                      </p:cBhvr>
                    </p:animEffect>
                  </p:childTnLst>
                </p:cTn>
              </p:par>
            </p:tnLst>
          </p:tmpl>
        </p:tmplLst>
      </p:bldP>
      <p:bldP spid="10" grpId="0" animBg="1"/>
      <p:bldP spid="14" grpId="0" build="p">
        <p:tmplLst>
          <p:tmpl lvl="1">
            <p:tnLst>
              <p:par>
                <p:cTn presetID="22" presetClass="entr" presetSubtype="1"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800"/>
                        <p:tgtEl>
                          <p:spTgt spid="14"/>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events">
    <p:spTree>
      <p:nvGrpSpPr>
        <p:cNvPr id="1" name=""/>
        <p:cNvGrpSpPr/>
        <p:nvPr/>
      </p:nvGrpSpPr>
      <p:grpSpPr>
        <a:xfrm>
          <a:off x="0" y="0"/>
          <a:ext cx="0" cy="0"/>
          <a:chOff x="0" y="0"/>
          <a:chExt cx="0" cy="0"/>
        </a:xfrm>
      </p:grpSpPr>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Isosceles Triangle 6"/>
          <p:cNvSpPr/>
          <p:nvPr userDrawn="1"/>
        </p:nvSpPr>
        <p:spPr>
          <a:xfrm rot="11293373">
            <a:off x="1839170" y="3262198"/>
            <a:ext cx="7468147" cy="354624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3624995 w 3624995"/>
              <a:gd name="connsiteY0" fmla="*/ 0 h 3531563"/>
              <a:gd name="connsiteX1" fmla="*/ 1343776 w 3624995"/>
              <a:gd name="connsiteY1" fmla="*/ 148428 h 3531563"/>
              <a:gd name="connsiteX2" fmla="*/ 0 w 3624995"/>
              <a:gd name="connsiteY2" fmla="*/ 3531563 h 3531563"/>
              <a:gd name="connsiteX3" fmla="*/ 3624995 w 3624995"/>
              <a:gd name="connsiteY3" fmla="*/ 0 h 3531563"/>
              <a:gd name="connsiteX0" fmla="*/ 7272305 w 7272305"/>
              <a:gd name="connsiteY0" fmla="*/ 0 h 2973592"/>
              <a:gd name="connsiteX1" fmla="*/ 4991086 w 7272305"/>
              <a:gd name="connsiteY1" fmla="*/ 148428 h 2973592"/>
              <a:gd name="connsiteX2" fmla="*/ 0 w 7272305"/>
              <a:gd name="connsiteY2" fmla="*/ 2973592 h 2973592"/>
              <a:gd name="connsiteX3" fmla="*/ 7272305 w 7272305"/>
              <a:gd name="connsiteY3" fmla="*/ 0 h 2973592"/>
              <a:gd name="connsiteX0" fmla="*/ 7440589 w 7440589"/>
              <a:gd name="connsiteY0" fmla="*/ 0 h 2973592"/>
              <a:gd name="connsiteX1" fmla="*/ 0 w 7440589"/>
              <a:gd name="connsiteY1" fmla="*/ 1839392 h 2973592"/>
              <a:gd name="connsiteX2" fmla="*/ 168284 w 7440589"/>
              <a:gd name="connsiteY2" fmla="*/ 2973592 h 2973592"/>
              <a:gd name="connsiteX3" fmla="*/ 7440589 w 7440589"/>
              <a:gd name="connsiteY3" fmla="*/ 0 h 2973592"/>
              <a:gd name="connsiteX0" fmla="*/ 7440589 w 7440589"/>
              <a:gd name="connsiteY0" fmla="*/ 0 h 2480520"/>
              <a:gd name="connsiteX1" fmla="*/ 0 w 7440589"/>
              <a:gd name="connsiteY1" fmla="*/ 1839392 h 2480520"/>
              <a:gd name="connsiteX2" fmla="*/ 86288 w 7440589"/>
              <a:gd name="connsiteY2" fmla="*/ 2480520 h 2480520"/>
              <a:gd name="connsiteX3" fmla="*/ 7440589 w 7440589"/>
              <a:gd name="connsiteY3" fmla="*/ 0 h 2480520"/>
              <a:gd name="connsiteX0" fmla="*/ 7440589 w 7440589"/>
              <a:gd name="connsiteY0" fmla="*/ 0 h 2393293"/>
              <a:gd name="connsiteX1" fmla="*/ 0 w 7440589"/>
              <a:gd name="connsiteY1" fmla="*/ 1839392 h 2393293"/>
              <a:gd name="connsiteX2" fmla="*/ 95170 w 7440589"/>
              <a:gd name="connsiteY2" fmla="*/ 2393293 h 2393293"/>
              <a:gd name="connsiteX3" fmla="*/ 7440589 w 7440589"/>
              <a:gd name="connsiteY3" fmla="*/ 0 h 2393293"/>
              <a:gd name="connsiteX0" fmla="*/ 7436392 w 7436392"/>
              <a:gd name="connsiteY0" fmla="*/ 0 h 2393293"/>
              <a:gd name="connsiteX1" fmla="*/ 0 w 7436392"/>
              <a:gd name="connsiteY1" fmla="*/ 1645411 h 2393293"/>
              <a:gd name="connsiteX2" fmla="*/ 90973 w 7436392"/>
              <a:gd name="connsiteY2" fmla="*/ 2393293 h 2393293"/>
              <a:gd name="connsiteX3" fmla="*/ 7436392 w 7436392"/>
              <a:gd name="connsiteY3" fmla="*/ 0 h 2393293"/>
              <a:gd name="connsiteX0" fmla="*/ 7436392 w 7436392"/>
              <a:gd name="connsiteY0" fmla="*/ 1077894 h 3471187"/>
              <a:gd name="connsiteX1" fmla="*/ 7186001 w 7436392"/>
              <a:gd name="connsiteY1" fmla="*/ 341 h 3471187"/>
              <a:gd name="connsiteX2" fmla="*/ 0 w 7436392"/>
              <a:gd name="connsiteY2" fmla="*/ 2723305 h 3471187"/>
              <a:gd name="connsiteX3" fmla="*/ 90973 w 7436392"/>
              <a:gd name="connsiteY3" fmla="*/ 3471187 h 3471187"/>
              <a:gd name="connsiteX4" fmla="*/ 7436392 w 7436392"/>
              <a:gd name="connsiteY4" fmla="*/ 1077894 h 3471187"/>
              <a:gd name="connsiteX0" fmla="*/ 7611031 w 7611031"/>
              <a:gd name="connsiteY0" fmla="*/ 1077894 h 3471187"/>
              <a:gd name="connsiteX1" fmla="*/ 7360640 w 7611031"/>
              <a:gd name="connsiteY1" fmla="*/ 341 h 3471187"/>
              <a:gd name="connsiteX2" fmla="*/ 0 w 7611031"/>
              <a:gd name="connsiteY2" fmla="*/ 1663499 h 3471187"/>
              <a:gd name="connsiteX3" fmla="*/ 265612 w 7611031"/>
              <a:gd name="connsiteY3" fmla="*/ 3471187 h 3471187"/>
              <a:gd name="connsiteX4" fmla="*/ 7611031 w 7611031"/>
              <a:gd name="connsiteY4" fmla="*/ 1077894 h 3471187"/>
              <a:gd name="connsiteX0" fmla="*/ 6781215 w 7369505"/>
              <a:gd name="connsiteY0" fmla="*/ 1208519 h 3471153"/>
              <a:gd name="connsiteX1" fmla="*/ 7360640 w 7369505"/>
              <a:gd name="connsiteY1" fmla="*/ 307 h 3471153"/>
              <a:gd name="connsiteX2" fmla="*/ 0 w 7369505"/>
              <a:gd name="connsiteY2" fmla="*/ 1663465 h 3471153"/>
              <a:gd name="connsiteX3" fmla="*/ 265612 w 7369505"/>
              <a:gd name="connsiteY3" fmla="*/ 3471153 h 3471153"/>
              <a:gd name="connsiteX4" fmla="*/ 6781215 w 7369505"/>
              <a:gd name="connsiteY4" fmla="*/ 1208519 h 3471153"/>
              <a:gd name="connsiteX0" fmla="*/ 6781215 w 7369505"/>
              <a:gd name="connsiteY0" fmla="*/ 1208519 h 3723712"/>
              <a:gd name="connsiteX1" fmla="*/ 7360640 w 7369505"/>
              <a:gd name="connsiteY1" fmla="*/ 307 h 3723712"/>
              <a:gd name="connsiteX2" fmla="*/ 0 w 7369505"/>
              <a:gd name="connsiteY2" fmla="*/ 1663465 h 3723712"/>
              <a:gd name="connsiteX3" fmla="*/ 302109 w 7369505"/>
              <a:gd name="connsiteY3" fmla="*/ 3723712 h 3723712"/>
              <a:gd name="connsiteX4" fmla="*/ 6781215 w 7369505"/>
              <a:gd name="connsiteY4" fmla="*/ 1208519 h 3723712"/>
              <a:gd name="connsiteX0" fmla="*/ 4930766 w 7363415"/>
              <a:gd name="connsiteY0" fmla="*/ 1561804 h 3723645"/>
              <a:gd name="connsiteX1" fmla="*/ 7360640 w 7363415"/>
              <a:gd name="connsiteY1" fmla="*/ 240 h 3723645"/>
              <a:gd name="connsiteX2" fmla="*/ 0 w 7363415"/>
              <a:gd name="connsiteY2" fmla="*/ 1663398 h 3723645"/>
              <a:gd name="connsiteX3" fmla="*/ 302109 w 7363415"/>
              <a:gd name="connsiteY3" fmla="*/ 3723645 h 3723645"/>
              <a:gd name="connsiteX4" fmla="*/ 4930766 w 7363415"/>
              <a:gd name="connsiteY4" fmla="*/ 1561804 h 3723645"/>
              <a:gd name="connsiteX0" fmla="*/ 5047496 w 7480145"/>
              <a:gd name="connsiteY0" fmla="*/ 1561804 h 3723645"/>
              <a:gd name="connsiteX1" fmla="*/ 7477370 w 7480145"/>
              <a:gd name="connsiteY1" fmla="*/ 240 h 3723645"/>
              <a:gd name="connsiteX2" fmla="*/ 0 w 7480145"/>
              <a:gd name="connsiteY2" fmla="*/ 1078658 h 3723645"/>
              <a:gd name="connsiteX3" fmla="*/ 418839 w 7480145"/>
              <a:gd name="connsiteY3" fmla="*/ 3723645 h 3723645"/>
              <a:gd name="connsiteX4" fmla="*/ 5047496 w 7480145"/>
              <a:gd name="connsiteY4" fmla="*/ 1561804 h 3723645"/>
              <a:gd name="connsiteX0" fmla="*/ 5035453 w 7468102"/>
              <a:gd name="connsiteY0" fmla="*/ 1561804 h 3723645"/>
              <a:gd name="connsiteX1" fmla="*/ 7465327 w 7468102"/>
              <a:gd name="connsiteY1" fmla="*/ 240 h 3723645"/>
              <a:gd name="connsiteX2" fmla="*/ 0 w 7468102"/>
              <a:gd name="connsiteY2" fmla="*/ 1087661 h 3723645"/>
              <a:gd name="connsiteX3" fmla="*/ 406796 w 7468102"/>
              <a:gd name="connsiteY3" fmla="*/ 3723645 h 3723645"/>
              <a:gd name="connsiteX4" fmla="*/ 5035453 w 7468102"/>
              <a:gd name="connsiteY4" fmla="*/ 1561804 h 3723645"/>
              <a:gd name="connsiteX0" fmla="*/ 5035453 w 7468102"/>
              <a:gd name="connsiteY0" fmla="*/ 1561804 h 3546270"/>
              <a:gd name="connsiteX1" fmla="*/ 7465327 w 7468102"/>
              <a:gd name="connsiteY1" fmla="*/ 240 h 3546270"/>
              <a:gd name="connsiteX2" fmla="*/ 0 w 7468102"/>
              <a:gd name="connsiteY2" fmla="*/ 1087661 h 3546270"/>
              <a:gd name="connsiteX3" fmla="*/ 370420 w 7468102"/>
              <a:gd name="connsiteY3" fmla="*/ 3546270 h 3546270"/>
              <a:gd name="connsiteX4" fmla="*/ 5035453 w 7468102"/>
              <a:gd name="connsiteY4" fmla="*/ 1561804 h 3546270"/>
              <a:gd name="connsiteX0" fmla="*/ 5078114 w 7468147"/>
              <a:gd name="connsiteY0" fmla="*/ 1746766 h 3546246"/>
              <a:gd name="connsiteX1" fmla="*/ 7465327 w 7468147"/>
              <a:gd name="connsiteY1" fmla="*/ 216 h 3546246"/>
              <a:gd name="connsiteX2" fmla="*/ 0 w 7468147"/>
              <a:gd name="connsiteY2" fmla="*/ 1087637 h 3546246"/>
              <a:gd name="connsiteX3" fmla="*/ 370420 w 7468147"/>
              <a:gd name="connsiteY3" fmla="*/ 3546246 h 3546246"/>
              <a:gd name="connsiteX4" fmla="*/ 5078114 w 7468147"/>
              <a:gd name="connsiteY4" fmla="*/ 1746766 h 35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147" h="3546246">
                <a:moveTo>
                  <a:pt x="5078114" y="1746766"/>
                </a:moveTo>
                <a:cubicBezTo>
                  <a:pt x="4978227" y="1769541"/>
                  <a:pt x="7565214" y="-22559"/>
                  <a:pt x="7465327" y="216"/>
                </a:cubicBezTo>
                <a:lnTo>
                  <a:pt x="0" y="1087637"/>
                </a:lnTo>
                <a:lnTo>
                  <a:pt x="370420" y="3546246"/>
                </a:lnTo>
                <a:cubicBezTo>
                  <a:pt x="1925431" y="2884757"/>
                  <a:pt x="3523103" y="2408255"/>
                  <a:pt x="5078114" y="1746766"/>
                </a:cubicBezTo>
                <a:close/>
              </a:path>
            </a:pathLst>
          </a:custGeom>
          <a:solidFill>
            <a:srgbClr val="E6E6E6"/>
          </a:solidFill>
          <a:ln>
            <a:noFill/>
          </a:ln>
          <a:effectLst>
            <a:outerShdw blurRad="127000" dir="1482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5"/>
          <p:cNvSpPr/>
          <p:nvPr userDrawn="1"/>
        </p:nvSpPr>
        <p:spPr>
          <a:xfrm rot="6221113" flipV="1">
            <a:off x="3298088" y="164500"/>
            <a:ext cx="2896867" cy="91641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7286904"/>
              <a:gd name="connsiteY0" fmla="*/ 12267228 h 13165692"/>
              <a:gd name="connsiteX1" fmla="*/ 7286905 w 7286904"/>
              <a:gd name="connsiteY1" fmla="*/ 0 h 13165692"/>
              <a:gd name="connsiteX2" fmla="*/ 4467975 w 7286904"/>
              <a:gd name="connsiteY2" fmla="*/ 7241669 h 13165692"/>
              <a:gd name="connsiteX3" fmla="*/ 1582914 w 7286904"/>
              <a:gd name="connsiteY3" fmla="*/ 13165692 h 13165692"/>
              <a:gd name="connsiteX4" fmla="*/ 0 w 7286904"/>
              <a:gd name="connsiteY4" fmla="*/ 12267228 h 13165692"/>
              <a:gd name="connsiteX0" fmla="*/ 0 w 8031575"/>
              <a:gd name="connsiteY0" fmla="*/ 12672600 h 13165692"/>
              <a:gd name="connsiteX1" fmla="*/ 8031576 w 8031575"/>
              <a:gd name="connsiteY1" fmla="*/ 0 h 13165692"/>
              <a:gd name="connsiteX2" fmla="*/ 5212646 w 8031575"/>
              <a:gd name="connsiteY2" fmla="*/ 7241669 h 13165692"/>
              <a:gd name="connsiteX3" fmla="*/ 2327585 w 8031575"/>
              <a:gd name="connsiteY3" fmla="*/ 13165692 h 13165692"/>
              <a:gd name="connsiteX4" fmla="*/ 0 w 8031575"/>
              <a:gd name="connsiteY4" fmla="*/ 12672600 h 13165692"/>
              <a:gd name="connsiteX0" fmla="*/ 0 w 8031575"/>
              <a:gd name="connsiteY0" fmla="*/ 12672600 h 13684533"/>
              <a:gd name="connsiteX1" fmla="*/ 8031576 w 8031575"/>
              <a:gd name="connsiteY1" fmla="*/ 0 h 13684533"/>
              <a:gd name="connsiteX2" fmla="*/ 5212646 w 8031575"/>
              <a:gd name="connsiteY2" fmla="*/ 7241669 h 13684533"/>
              <a:gd name="connsiteX3" fmla="*/ 4511628 w 8031575"/>
              <a:gd name="connsiteY3" fmla="*/ 13684533 h 13684533"/>
              <a:gd name="connsiteX4" fmla="*/ 0 w 8031575"/>
              <a:gd name="connsiteY4" fmla="*/ 12672600 h 13684533"/>
              <a:gd name="connsiteX0" fmla="*/ 0 w 8031575"/>
              <a:gd name="connsiteY0" fmla="*/ 12672600 h 13684533"/>
              <a:gd name="connsiteX1" fmla="*/ 8031576 w 8031575"/>
              <a:gd name="connsiteY1" fmla="*/ 0 h 13684533"/>
              <a:gd name="connsiteX2" fmla="*/ 6117776 w 8031575"/>
              <a:gd name="connsiteY2" fmla="*/ 7491743 h 13684533"/>
              <a:gd name="connsiteX3" fmla="*/ 4511628 w 8031575"/>
              <a:gd name="connsiteY3" fmla="*/ 13684533 h 13684533"/>
              <a:gd name="connsiteX4" fmla="*/ 0 w 8031575"/>
              <a:gd name="connsiteY4" fmla="*/ 12672600 h 13684533"/>
              <a:gd name="connsiteX0" fmla="*/ 0 w 6711578"/>
              <a:gd name="connsiteY0" fmla="*/ 17504413 h 18516346"/>
              <a:gd name="connsiteX1" fmla="*/ 6711578 w 6711578"/>
              <a:gd name="connsiteY1" fmla="*/ 1 h 18516346"/>
              <a:gd name="connsiteX2" fmla="*/ 6117776 w 6711578"/>
              <a:gd name="connsiteY2" fmla="*/ 12323556 h 18516346"/>
              <a:gd name="connsiteX3" fmla="*/ 4511628 w 6711578"/>
              <a:gd name="connsiteY3" fmla="*/ 18516346 h 18516346"/>
              <a:gd name="connsiteX4" fmla="*/ 0 w 6711578"/>
              <a:gd name="connsiteY4" fmla="*/ 17504413 h 18516346"/>
              <a:gd name="connsiteX0" fmla="*/ 0 w 6984539"/>
              <a:gd name="connsiteY0" fmla="*/ 17552859 h 18564792"/>
              <a:gd name="connsiteX1" fmla="*/ 6984539 w 6984539"/>
              <a:gd name="connsiteY1" fmla="*/ 0 h 18564792"/>
              <a:gd name="connsiteX2" fmla="*/ 6117776 w 6984539"/>
              <a:gd name="connsiteY2" fmla="*/ 12372002 h 18564792"/>
              <a:gd name="connsiteX3" fmla="*/ 4511628 w 6984539"/>
              <a:gd name="connsiteY3" fmla="*/ 18564792 h 18564792"/>
              <a:gd name="connsiteX4" fmla="*/ 0 w 6984539"/>
              <a:gd name="connsiteY4" fmla="*/ 17552859 h 18564792"/>
              <a:gd name="connsiteX0" fmla="*/ 0 w 6984539"/>
              <a:gd name="connsiteY0" fmla="*/ 17552859 h 18564792"/>
              <a:gd name="connsiteX1" fmla="*/ 6984539 w 6984539"/>
              <a:gd name="connsiteY1" fmla="*/ 0 h 18564792"/>
              <a:gd name="connsiteX2" fmla="*/ 6263499 w 6984539"/>
              <a:gd name="connsiteY2" fmla="*/ 11631459 h 18564792"/>
              <a:gd name="connsiteX3" fmla="*/ 4511628 w 6984539"/>
              <a:gd name="connsiteY3" fmla="*/ 18564792 h 18564792"/>
              <a:gd name="connsiteX4" fmla="*/ 0 w 6984539"/>
              <a:gd name="connsiteY4" fmla="*/ 17552859 h 18564792"/>
              <a:gd name="connsiteX0" fmla="*/ 0 w 6984539"/>
              <a:gd name="connsiteY0" fmla="*/ 17552859 h 18570416"/>
              <a:gd name="connsiteX1" fmla="*/ 6984539 w 6984539"/>
              <a:gd name="connsiteY1" fmla="*/ 0 h 18570416"/>
              <a:gd name="connsiteX2" fmla="*/ 6263499 w 6984539"/>
              <a:gd name="connsiteY2" fmla="*/ 11631459 h 18570416"/>
              <a:gd name="connsiteX3" fmla="*/ 4439164 w 6984539"/>
              <a:gd name="connsiteY3" fmla="*/ 18570415 h 18570416"/>
              <a:gd name="connsiteX4" fmla="*/ 0 w 6984539"/>
              <a:gd name="connsiteY4" fmla="*/ 17552859 h 18570416"/>
              <a:gd name="connsiteX0" fmla="*/ 0 w 7481524"/>
              <a:gd name="connsiteY0" fmla="*/ 17552859 h 18570416"/>
              <a:gd name="connsiteX1" fmla="*/ 6984539 w 7481524"/>
              <a:gd name="connsiteY1" fmla="*/ 0 h 18570416"/>
              <a:gd name="connsiteX2" fmla="*/ 7481523 w 7481524"/>
              <a:gd name="connsiteY2" fmla="*/ 6868470 h 18570416"/>
              <a:gd name="connsiteX3" fmla="*/ 4439164 w 7481524"/>
              <a:gd name="connsiteY3" fmla="*/ 18570415 h 18570416"/>
              <a:gd name="connsiteX4" fmla="*/ 0 w 7481524"/>
              <a:gd name="connsiteY4" fmla="*/ 17552859 h 18570416"/>
              <a:gd name="connsiteX0" fmla="*/ 0 w 7481524"/>
              <a:gd name="connsiteY0" fmla="*/ 17424197 h 18441754"/>
              <a:gd name="connsiteX1" fmla="*/ 7258662 w 7481524"/>
              <a:gd name="connsiteY1" fmla="*/ 0 h 18441754"/>
              <a:gd name="connsiteX2" fmla="*/ 7481523 w 7481524"/>
              <a:gd name="connsiteY2" fmla="*/ 6739808 h 18441754"/>
              <a:gd name="connsiteX3" fmla="*/ 4439164 w 7481524"/>
              <a:gd name="connsiteY3" fmla="*/ 18441753 h 18441754"/>
              <a:gd name="connsiteX4" fmla="*/ 0 w 7481524"/>
              <a:gd name="connsiteY4" fmla="*/ 17424197 h 18441754"/>
              <a:gd name="connsiteX0" fmla="*/ 0 w 6901526"/>
              <a:gd name="connsiteY0" fmla="*/ 17531418 h 18441754"/>
              <a:gd name="connsiteX1" fmla="*/ 6678664 w 6901526"/>
              <a:gd name="connsiteY1" fmla="*/ 0 h 18441754"/>
              <a:gd name="connsiteX2" fmla="*/ 6901525 w 6901526"/>
              <a:gd name="connsiteY2" fmla="*/ 6739808 h 18441754"/>
              <a:gd name="connsiteX3" fmla="*/ 3859166 w 6901526"/>
              <a:gd name="connsiteY3" fmla="*/ 18441753 h 18441754"/>
              <a:gd name="connsiteX4" fmla="*/ 0 w 6901526"/>
              <a:gd name="connsiteY4" fmla="*/ 17531418 h 18441754"/>
              <a:gd name="connsiteX0" fmla="*/ 0 w 6264901"/>
              <a:gd name="connsiteY0" fmla="*/ 17725590 h 18441754"/>
              <a:gd name="connsiteX1" fmla="*/ 6042039 w 6264901"/>
              <a:gd name="connsiteY1" fmla="*/ 0 h 18441754"/>
              <a:gd name="connsiteX2" fmla="*/ 6264900 w 6264901"/>
              <a:gd name="connsiteY2" fmla="*/ 6739808 h 18441754"/>
              <a:gd name="connsiteX3" fmla="*/ 3222541 w 6264901"/>
              <a:gd name="connsiteY3" fmla="*/ 18441753 h 18441754"/>
              <a:gd name="connsiteX4" fmla="*/ 0 w 6264901"/>
              <a:gd name="connsiteY4" fmla="*/ 17725590 h 18441754"/>
              <a:gd name="connsiteX0" fmla="*/ 0 w 6264901"/>
              <a:gd name="connsiteY0" fmla="*/ 17725590 h 18511670"/>
              <a:gd name="connsiteX1" fmla="*/ 6042039 w 6264901"/>
              <a:gd name="connsiteY1" fmla="*/ 0 h 18511670"/>
              <a:gd name="connsiteX2" fmla="*/ 6264900 w 6264901"/>
              <a:gd name="connsiteY2" fmla="*/ 6739808 h 18511670"/>
              <a:gd name="connsiteX3" fmla="*/ 3204312 w 6264901"/>
              <a:gd name="connsiteY3" fmla="*/ 18511671 h 18511670"/>
              <a:gd name="connsiteX4" fmla="*/ 0 w 6264901"/>
              <a:gd name="connsiteY4" fmla="*/ 17725590 h 1851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01" h="18511670">
                <a:moveTo>
                  <a:pt x="0" y="17725590"/>
                </a:moveTo>
                <a:lnTo>
                  <a:pt x="6042039" y="0"/>
                </a:lnTo>
                <a:lnTo>
                  <a:pt x="6264900" y="6739808"/>
                </a:lnTo>
                <a:lnTo>
                  <a:pt x="3204312" y="18511671"/>
                </a:lnTo>
                <a:lnTo>
                  <a:pt x="0" y="17725590"/>
                </a:lnTo>
                <a:close/>
              </a:path>
            </a:pathLst>
          </a:custGeom>
          <a:solidFill>
            <a:schemeClr val="bg1">
              <a:lumMod val="75000"/>
            </a:schemeClr>
          </a:solidFill>
          <a:ln>
            <a:noFill/>
          </a:ln>
          <a:effectLst>
            <a:outerShdw blurRad="1270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45" hasCustomPrompt="1"/>
          </p:nvPr>
        </p:nvSpPr>
        <p:spPr>
          <a:xfrm>
            <a:off x="996696"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JAN</a:t>
            </a:r>
          </a:p>
        </p:txBody>
      </p:sp>
      <p:sp>
        <p:nvSpPr>
          <p:cNvPr id="15" name="Isosceles Triangle 6"/>
          <p:cNvSpPr/>
          <p:nvPr userDrawn="1"/>
        </p:nvSpPr>
        <p:spPr>
          <a:xfrm rot="5858522">
            <a:off x="3578778" y="971301"/>
            <a:ext cx="1283743" cy="8729723"/>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 name="connsiteX0" fmla="*/ 1867582 w 1867582"/>
              <a:gd name="connsiteY0" fmla="*/ 5165891 h 5393074"/>
              <a:gd name="connsiteX1" fmla="*/ 1053320 w 1867582"/>
              <a:gd name="connsiteY1" fmla="*/ 0 h 5393074"/>
              <a:gd name="connsiteX2" fmla="*/ 0 w 1867582"/>
              <a:gd name="connsiteY2" fmla="*/ 5393074 h 5393074"/>
              <a:gd name="connsiteX3" fmla="*/ 1867582 w 1867582"/>
              <a:gd name="connsiteY3" fmla="*/ 5165891 h 5393074"/>
              <a:gd name="connsiteX0" fmla="*/ 1867582 w 1867582"/>
              <a:gd name="connsiteY0" fmla="*/ 5485175 h 5712358"/>
              <a:gd name="connsiteX1" fmla="*/ 1095206 w 1867582"/>
              <a:gd name="connsiteY1" fmla="*/ 0 h 5712358"/>
              <a:gd name="connsiteX2" fmla="*/ 0 w 1867582"/>
              <a:gd name="connsiteY2" fmla="*/ 5712358 h 5712358"/>
              <a:gd name="connsiteX3" fmla="*/ 1867582 w 1867582"/>
              <a:gd name="connsiteY3" fmla="*/ 5485175 h 5712358"/>
              <a:gd name="connsiteX0" fmla="*/ 1283743 w 1283743"/>
              <a:gd name="connsiteY0" fmla="*/ 5485175 h 5667357"/>
              <a:gd name="connsiteX1" fmla="*/ 511367 w 1283743"/>
              <a:gd name="connsiteY1" fmla="*/ 0 h 5667357"/>
              <a:gd name="connsiteX2" fmla="*/ 0 w 1283743"/>
              <a:gd name="connsiteY2" fmla="*/ 5667357 h 5667357"/>
              <a:gd name="connsiteX3" fmla="*/ 1283743 w 1283743"/>
              <a:gd name="connsiteY3" fmla="*/ 5485175 h 5667357"/>
              <a:gd name="connsiteX0" fmla="*/ 1283743 w 1283743"/>
              <a:gd name="connsiteY0" fmla="*/ 5577652 h 5759834"/>
              <a:gd name="connsiteX1" fmla="*/ 498641 w 1283743"/>
              <a:gd name="connsiteY1" fmla="*/ 0 h 5759834"/>
              <a:gd name="connsiteX2" fmla="*/ 0 w 1283743"/>
              <a:gd name="connsiteY2" fmla="*/ 5759834 h 5759834"/>
              <a:gd name="connsiteX3" fmla="*/ 1283743 w 1283743"/>
              <a:gd name="connsiteY3" fmla="*/ 5577652 h 5759834"/>
              <a:gd name="connsiteX0" fmla="*/ 1283743 w 1283743"/>
              <a:gd name="connsiteY0" fmla="*/ 6654171 h 6836353"/>
              <a:gd name="connsiteX1" fmla="*/ 422392 w 1283743"/>
              <a:gd name="connsiteY1" fmla="*/ 0 h 6836353"/>
              <a:gd name="connsiteX2" fmla="*/ 0 w 1283743"/>
              <a:gd name="connsiteY2" fmla="*/ 6836353 h 6836353"/>
              <a:gd name="connsiteX3" fmla="*/ 1283743 w 1283743"/>
              <a:gd name="connsiteY3" fmla="*/ 6654171 h 6836353"/>
              <a:gd name="connsiteX0" fmla="*/ 1283743 w 1283743"/>
              <a:gd name="connsiteY0" fmla="*/ 8188892 h 8371074"/>
              <a:gd name="connsiteX1" fmla="*/ 187236 w 1283743"/>
              <a:gd name="connsiteY1" fmla="*/ 0 h 8371074"/>
              <a:gd name="connsiteX2" fmla="*/ 0 w 1283743"/>
              <a:gd name="connsiteY2" fmla="*/ 8371074 h 8371074"/>
              <a:gd name="connsiteX3" fmla="*/ 1283743 w 1283743"/>
              <a:gd name="connsiteY3" fmla="*/ 8188892 h 8371074"/>
              <a:gd name="connsiteX0" fmla="*/ 1283743 w 1283743"/>
              <a:gd name="connsiteY0" fmla="*/ 8329685 h 8511867"/>
              <a:gd name="connsiteX1" fmla="*/ 191825 w 1283743"/>
              <a:gd name="connsiteY1" fmla="*/ 0 h 8511867"/>
              <a:gd name="connsiteX2" fmla="*/ 0 w 1283743"/>
              <a:gd name="connsiteY2" fmla="*/ 8511867 h 8511867"/>
              <a:gd name="connsiteX3" fmla="*/ 1283743 w 1283743"/>
              <a:gd name="connsiteY3" fmla="*/ 8329685 h 8511867"/>
            </a:gdLst>
            <a:ahLst/>
            <a:cxnLst>
              <a:cxn ang="0">
                <a:pos x="connsiteX0" y="connsiteY0"/>
              </a:cxn>
              <a:cxn ang="0">
                <a:pos x="connsiteX1" y="connsiteY1"/>
              </a:cxn>
              <a:cxn ang="0">
                <a:pos x="connsiteX2" y="connsiteY2"/>
              </a:cxn>
              <a:cxn ang="0">
                <a:pos x="connsiteX3" y="connsiteY3"/>
              </a:cxn>
            </a:cxnLst>
            <a:rect l="l" t="t" r="r" b="b"/>
            <a:pathLst>
              <a:path w="1283743" h="8511867">
                <a:moveTo>
                  <a:pt x="1283743" y="8329685"/>
                </a:moveTo>
                <a:lnTo>
                  <a:pt x="191825" y="0"/>
                </a:lnTo>
                <a:lnTo>
                  <a:pt x="0" y="8511867"/>
                </a:lnTo>
                <a:lnTo>
                  <a:pt x="1283743" y="8329685"/>
                </a:lnTo>
                <a:close/>
              </a:path>
            </a:pathLst>
          </a:custGeom>
          <a:solidFill>
            <a:srgbClr val="EB2429"/>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5573243" y="1024128"/>
            <a:ext cx="3179091"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6" hasCustomPrompt="1"/>
          </p:nvPr>
        </p:nvSpPr>
        <p:spPr>
          <a:xfrm>
            <a:off x="5573243" y="514350"/>
            <a:ext cx="3252241" cy="457200"/>
          </a:xfrm>
          <a:prstGeom prst="rect">
            <a:avLst/>
          </a:prstGeom>
        </p:spPr>
        <p:txBody>
          <a:bodyPr/>
          <a:lstStyle>
            <a:lvl1pPr marL="0" indent="0" algn="r">
              <a:buNone/>
              <a:defRPr sz="2800" b="0" spc="-150" baseline="0">
                <a:solidFill>
                  <a:srgbClr val="EB2429"/>
                </a:solidFill>
              </a:defRPr>
            </a:lvl1pPr>
          </a:lstStyle>
          <a:p>
            <a:pPr lvl="0"/>
            <a:r>
              <a:rPr lang="en-US" dirty="0"/>
              <a:t>OUR EVENTS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20" name="Text Placeholder 5"/>
          <p:cNvSpPr>
            <a:spLocks noGrp="1"/>
          </p:cNvSpPr>
          <p:nvPr>
            <p:ph type="body" sz="quarter" idx="40"/>
          </p:nvPr>
        </p:nvSpPr>
        <p:spPr>
          <a:xfrm>
            <a:off x="899592" y="3323752"/>
            <a:ext cx="2232248"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3" name="Picture Placeholder 3"/>
          <p:cNvSpPr>
            <a:spLocks noGrp="1"/>
          </p:cNvSpPr>
          <p:nvPr>
            <p:ph type="pic" sz="quarter" idx="11"/>
          </p:nvPr>
        </p:nvSpPr>
        <p:spPr>
          <a:xfrm>
            <a:off x="995315" y="1566970"/>
            <a:ext cx="2048256"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5" name="Text Placeholder 5"/>
          <p:cNvSpPr>
            <a:spLocks noGrp="1"/>
          </p:cNvSpPr>
          <p:nvPr>
            <p:ph type="body" sz="quarter" idx="41"/>
          </p:nvPr>
        </p:nvSpPr>
        <p:spPr>
          <a:xfrm>
            <a:off x="3474720" y="3333369"/>
            <a:ext cx="2236994"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6" name="Picture Placeholder 3"/>
          <p:cNvSpPr>
            <a:spLocks noGrp="1"/>
          </p:cNvSpPr>
          <p:nvPr>
            <p:ph type="pic" sz="quarter" idx="42"/>
          </p:nvPr>
        </p:nvSpPr>
        <p:spPr>
          <a:xfrm>
            <a:off x="3570664" y="1563638"/>
            <a:ext cx="2048840"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8" name="Text Placeholder 5"/>
          <p:cNvSpPr>
            <a:spLocks noGrp="1"/>
          </p:cNvSpPr>
          <p:nvPr>
            <p:ph type="body" sz="quarter" idx="43"/>
          </p:nvPr>
        </p:nvSpPr>
        <p:spPr>
          <a:xfrm>
            <a:off x="6053328" y="3337560"/>
            <a:ext cx="2212848"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9" name="Picture Placeholder 3"/>
          <p:cNvSpPr>
            <a:spLocks noGrp="1"/>
          </p:cNvSpPr>
          <p:nvPr>
            <p:ph type="pic" sz="quarter" idx="44"/>
          </p:nvPr>
        </p:nvSpPr>
        <p:spPr>
          <a:xfrm>
            <a:off x="6126480" y="1563638"/>
            <a:ext cx="2048840"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30" name="Text Placeholder 5"/>
          <p:cNvSpPr>
            <a:spLocks noGrp="1"/>
          </p:cNvSpPr>
          <p:nvPr>
            <p:ph type="body" sz="quarter" idx="46" hasCustomPrompt="1"/>
          </p:nvPr>
        </p:nvSpPr>
        <p:spPr>
          <a:xfrm>
            <a:off x="3575304"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FEB</a:t>
            </a:r>
          </a:p>
        </p:txBody>
      </p:sp>
      <p:sp>
        <p:nvSpPr>
          <p:cNvPr id="31" name="Text Placeholder 5"/>
          <p:cNvSpPr>
            <a:spLocks noGrp="1"/>
          </p:cNvSpPr>
          <p:nvPr>
            <p:ph type="body" sz="quarter" idx="47" hasCustomPrompt="1"/>
          </p:nvPr>
        </p:nvSpPr>
        <p:spPr>
          <a:xfrm>
            <a:off x="6126480"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MAR</a:t>
            </a:r>
          </a:p>
        </p:txBody>
      </p:sp>
    </p:spTree>
    <p:extLst>
      <p:ext uri="{BB962C8B-B14F-4D97-AF65-F5344CB8AC3E}">
        <p14:creationId xmlns:p14="http://schemas.microsoft.com/office/powerpoint/2010/main" val="2155156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750"/>
                                        <p:tgtEl>
                                          <p:spTgt spid="1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00"/>
                                        <p:tgtEl>
                                          <p:spTgt spid="15"/>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850"/>
                                        <p:tgtEl>
                                          <p:spTgt spid="12"/>
                                        </p:tgtEl>
                                      </p:cBhvr>
                                    </p:animEffect>
                                  </p:childTnLst>
                                </p:cTn>
                              </p:par>
                            </p:childTnLst>
                          </p:cTn>
                        </p:par>
                        <p:par>
                          <p:cTn id="14" fill="hold">
                            <p:stCondLst>
                              <p:cond delay="21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1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4100"/>
                            </p:stCondLst>
                            <p:childTnLst>
                              <p:par>
                                <p:cTn id="23" presetID="22" presetClass="entr" presetSubtype="1"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6">
                                            <p:bg/>
                                          </p:spTgt>
                                        </p:tgtEl>
                                        <p:attrNameLst>
                                          <p:attrName>style.visibility</p:attrName>
                                        </p:attrNameLst>
                                      </p:cBhvr>
                                      <p:to>
                                        <p:strVal val="visible"/>
                                      </p:to>
                                    </p:set>
                                    <p:animEffect transition="in" filter="wipe(down)">
                                      <p:cBhvr>
                                        <p:cTn id="28" dur="500"/>
                                        <p:tgtEl>
                                          <p:spTgt spid="6">
                                            <p:bg/>
                                          </p:spTgt>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down)">
                                      <p:cBhvr>
                                        <p:cTn id="31" dur="500"/>
                                        <p:tgtEl>
                                          <p:spTgt spid="6">
                                            <p:txEl>
                                              <p:pRg st="0" end="0"/>
                                            </p:txEl>
                                          </p:spTgt>
                                        </p:tgtEl>
                                      </p:cBhvr>
                                    </p:animEffect>
                                  </p:childTnLst>
                                </p:cTn>
                              </p:par>
                            </p:childTnLst>
                          </p:cTn>
                        </p:par>
                        <p:par>
                          <p:cTn id="32" fill="hold">
                            <p:stCondLst>
                              <p:cond delay="5100"/>
                            </p:stCondLst>
                            <p:childTnLst>
                              <p:par>
                                <p:cTn id="33" presetID="22" presetClass="entr" presetSubtype="1"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up)">
                                      <p:cBhvr>
                                        <p:cTn id="35" dur="750"/>
                                        <p:tgtEl>
                                          <p:spTgt spid="20">
                                            <p:txEl>
                                              <p:pRg st="0" end="0"/>
                                            </p:txEl>
                                          </p:spTgt>
                                        </p:tgtEl>
                                      </p:cBhvr>
                                    </p:animEffect>
                                  </p:childTnLst>
                                </p:cTn>
                              </p:par>
                            </p:childTnLst>
                          </p:cTn>
                        </p:par>
                        <p:par>
                          <p:cTn id="36" fill="hold">
                            <p:stCondLst>
                              <p:cond delay="5850"/>
                            </p:stCondLst>
                            <p:childTnLst>
                              <p:par>
                                <p:cTn id="37" presetID="22" presetClass="entr" presetSubtype="1" fill="hold" grpId="0" nodeType="after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30">
                                            <p:bg/>
                                          </p:spTgt>
                                        </p:tgtEl>
                                        <p:attrNameLst>
                                          <p:attrName>style.visibility</p:attrName>
                                        </p:attrNameLst>
                                      </p:cBhvr>
                                      <p:to>
                                        <p:strVal val="visible"/>
                                      </p:to>
                                    </p:set>
                                    <p:animEffect transition="in" filter="wipe(down)">
                                      <p:cBhvr>
                                        <p:cTn id="42" dur="500"/>
                                        <p:tgtEl>
                                          <p:spTgt spid="30">
                                            <p:bg/>
                                          </p:spTgt>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wipe(down)">
                                      <p:cBhvr>
                                        <p:cTn id="45" dur="500"/>
                                        <p:tgtEl>
                                          <p:spTgt spid="30">
                                            <p:txEl>
                                              <p:pRg st="0" end="0"/>
                                            </p:txEl>
                                          </p:spTgt>
                                        </p:tgtEl>
                                      </p:cBhvr>
                                    </p:animEffect>
                                  </p:childTnLst>
                                </p:cTn>
                              </p:par>
                            </p:childTnLst>
                          </p:cTn>
                        </p:par>
                        <p:par>
                          <p:cTn id="46" fill="hold">
                            <p:stCondLst>
                              <p:cond delay="6850"/>
                            </p:stCondLst>
                            <p:childTnLst>
                              <p:par>
                                <p:cTn id="47" presetID="22" presetClass="entr" presetSubtype="1"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up)">
                                      <p:cBhvr>
                                        <p:cTn id="49" dur="750"/>
                                        <p:tgtEl>
                                          <p:spTgt spid="25">
                                            <p:txEl>
                                              <p:pRg st="0" end="0"/>
                                            </p:txEl>
                                          </p:spTgt>
                                        </p:tgtEl>
                                      </p:cBhvr>
                                    </p:animEffect>
                                  </p:childTnLst>
                                </p:cTn>
                              </p:par>
                            </p:childTnLst>
                          </p:cTn>
                        </p:par>
                        <p:par>
                          <p:cTn id="50" fill="hold">
                            <p:stCondLst>
                              <p:cond delay="7600"/>
                            </p:stCondLst>
                            <p:childTnLst>
                              <p:par>
                                <p:cTn id="51" presetID="22" presetClass="entr" presetSubtype="1" fill="hold" grpId="0" nodeType="afterEffect">
                                  <p:stCondLst>
                                    <p:cond delay="50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31">
                                            <p:bg/>
                                          </p:spTgt>
                                        </p:tgtEl>
                                        <p:attrNameLst>
                                          <p:attrName>style.visibility</p:attrName>
                                        </p:attrNameLst>
                                      </p:cBhvr>
                                      <p:to>
                                        <p:strVal val="visible"/>
                                      </p:to>
                                    </p:set>
                                    <p:animEffect transition="in" filter="wipe(down)">
                                      <p:cBhvr>
                                        <p:cTn id="56" dur="500"/>
                                        <p:tgtEl>
                                          <p:spTgt spid="31">
                                            <p:bg/>
                                          </p:spTgt>
                                        </p:tgtEl>
                                      </p:cBhvr>
                                    </p:animEffect>
                                  </p:childTnLst>
                                </p:cTn>
                              </p:par>
                              <p:par>
                                <p:cTn id="57" presetID="22" presetClass="entr" presetSubtype="4" fill="hold" grpId="0" nodeType="withEffect">
                                  <p:stCondLst>
                                    <p:cond delay="50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wipe(down)">
                                      <p:cBhvr>
                                        <p:cTn id="59" dur="500"/>
                                        <p:tgtEl>
                                          <p:spTgt spid="31">
                                            <p:txEl>
                                              <p:pRg st="0" end="0"/>
                                            </p:txEl>
                                          </p:spTgt>
                                        </p:tgtEl>
                                      </p:cBhvr>
                                    </p:animEffect>
                                  </p:childTnLst>
                                </p:cTn>
                              </p:par>
                            </p:childTnLst>
                          </p:cTn>
                        </p:par>
                        <p:par>
                          <p:cTn id="60" fill="hold">
                            <p:stCondLst>
                              <p:cond delay="8600"/>
                            </p:stCondLst>
                            <p:childTnLst>
                              <p:par>
                                <p:cTn id="61" presetID="22" presetClass="entr" presetSubtype="1" fill="hold" grpId="0" nodeType="afterEffect">
                                  <p:stCondLst>
                                    <p:cond delay="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wipe(up)">
                                      <p:cBhvr>
                                        <p:cTn id="63" dur="7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 grpId="0" build="p" animBg="1">
        <p:tmplLst>
          <p:tmpl>
            <p:tnLst>
              <p:par>
                <p:cTn presetID="22" presetClass="entr" presetSubtype="4"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P spid="1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3" grpId="0" animBg="1"/>
      <p:bldP spid="25" grpId="0" build="p">
        <p:tmplLst>
          <p:tmpl lvl="1">
            <p:tnLst>
              <p:par>
                <p:cTn presetID="22" presetClass="entr" presetSubtype="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750"/>
                        <p:tgtEl>
                          <p:spTgt spid="25"/>
                        </p:tgtEl>
                      </p:cBhvr>
                    </p:animEffect>
                  </p:childTnLst>
                </p:cTn>
              </p:par>
            </p:tnLst>
          </p:tmpl>
        </p:tmplLst>
      </p:bldP>
      <p:bldP spid="26" grpId="0" animBg="1"/>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750"/>
                        <p:tgtEl>
                          <p:spTgt spid="28"/>
                        </p:tgtEl>
                      </p:cBhvr>
                    </p:animEffect>
                  </p:childTnLst>
                </p:cTn>
              </p:par>
            </p:tnLst>
          </p:tmpl>
        </p:tmplLst>
      </p:bldP>
      <p:bldP spid="29" grpId="0" animBg="1"/>
      <p:bldP spid="30" grpId="0" build="p" animBg="1">
        <p:tmplLst>
          <p:tmpl>
            <p:tnLst>
              <p:par>
                <p:cTn presetID="22" presetClass="entr" presetSubtype="4"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1" grpId="0" build="p" animBg="1">
        <p:tmplLst>
          <p:tmpl>
            <p:tnLst>
              <p:par>
                <p:cTn presetID="22" presetClass="entr" presetSubtype="4"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01">
    <p:spTree>
      <p:nvGrpSpPr>
        <p:cNvPr id="1" name=""/>
        <p:cNvGrpSpPr/>
        <p:nvPr/>
      </p:nvGrpSpPr>
      <p:grpSpPr>
        <a:xfrm>
          <a:off x="0" y="0"/>
          <a:ext cx="0" cy="0"/>
          <a:chOff x="0" y="0"/>
          <a:chExt cx="0" cy="0"/>
        </a:xfrm>
      </p:grpSpPr>
      <p:sp>
        <p:nvSpPr>
          <p:cNvPr id="37" name="Parallelogram 5"/>
          <p:cNvSpPr/>
          <p:nvPr userDrawn="1"/>
        </p:nvSpPr>
        <p:spPr>
          <a:xfrm rot="9864409" flipV="1">
            <a:off x="42055" y="99888"/>
            <a:ext cx="1138998" cy="23478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72425"/>
              <a:gd name="connsiteY0" fmla="*/ 3680046 h 5138237"/>
              <a:gd name="connsiteX1" fmla="*/ 4060253 w 4472425"/>
              <a:gd name="connsiteY1" fmla="*/ -1 h 5138237"/>
              <a:gd name="connsiteX2" fmla="*/ 4472426 w 4472425"/>
              <a:gd name="connsiteY2" fmla="*/ 251961 h 5138237"/>
              <a:gd name="connsiteX3" fmla="*/ 1910777 w 4472425"/>
              <a:gd name="connsiteY3" fmla="*/ 5138237 h 5138237"/>
              <a:gd name="connsiteX4" fmla="*/ 0 w 4472425"/>
              <a:gd name="connsiteY4" fmla="*/ 3680046 h 5138237"/>
              <a:gd name="connsiteX0" fmla="*/ 0 w 4472425"/>
              <a:gd name="connsiteY0" fmla="*/ 3680046 h 5209789"/>
              <a:gd name="connsiteX1" fmla="*/ 4060253 w 4472425"/>
              <a:gd name="connsiteY1" fmla="*/ -1 h 5209789"/>
              <a:gd name="connsiteX2" fmla="*/ 4472426 w 4472425"/>
              <a:gd name="connsiteY2" fmla="*/ 251961 h 5209789"/>
              <a:gd name="connsiteX3" fmla="*/ 785853 w 4472425"/>
              <a:gd name="connsiteY3" fmla="*/ 5209789 h 5209789"/>
              <a:gd name="connsiteX4" fmla="*/ 0 w 4472425"/>
              <a:gd name="connsiteY4" fmla="*/ 3680046 h 5209789"/>
              <a:gd name="connsiteX0" fmla="*/ 0 w 4472425"/>
              <a:gd name="connsiteY0" fmla="*/ 3544307 h 5074050"/>
              <a:gd name="connsiteX1" fmla="*/ 4147815 w 4472425"/>
              <a:gd name="connsiteY1" fmla="*/ 0 h 5074050"/>
              <a:gd name="connsiteX2" fmla="*/ 4472426 w 4472425"/>
              <a:gd name="connsiteY2" fmla="*/ 116222 h 5074050"/>
              <a:gd name="connsiteX3" fmla="*/ 785853 w 4472425"/>
              <a:gd name="connsiteY3" fmla="*/ 5074050 h 5074050"/>
              <a:gd name="connsiteX4" fmla="*/ 0 w 4472425"/>
              <a:gd name="connsiteY4" fmla="*/ 3544307 h 5074050"/>
              <a:gd name="connsiteX0" fmla="*/ 0 w 4472425"/>
              <a:gd name="connsiteY0" fmla="*/ 3544307 h 5682671"/>
              <a:gd name="connsiteX1" fmla="*/ 4147815 w 4472425"/>
              <a:gd name="connsiteY1" fmla="*/ 0 h 5682671"/>
              <a:gd name="connsiteX2" fmla="*/ 4472426 w 4472425"/>
              <a:gd name="connsiteY2" fmla="*/ 116222 h 5682671"/>
              <a:gd name="connsiteX3" fmla="*/ 1059879 w 4472425"/>
              <a:gd name="connsiteY3" fmla="*/ 5682671 h 5682671"/>
              <a:gd name="connsiteX4" fmla="*/ 0 w 4472425"/>
              <a:gd name="connsiteY4" fmla="*/ 3544307 h 5682671"/>
              <a:gd name="connsiteX0" fmla="*/ 0 w 4472425"/>
              <a:gd name="connsiteY0" fmla="*/ 3684934 h 5823298"/>
              <a:gd name="connsiteX1" fmla="*/ 2196714 w 4472425"/>
              <a:gd name="connsiteY1" fmla="*/ 0 h 5823298"/>
              <a:gd name="connsiteX2" fmla="*/ 4472426 w 4472425"/>
              <a:gd name="connsiteY2" fmla="*/ 256849 h 5823298"/>
              <a:gd name="connsiteX3" fmla="*/ 1059879 w 4472425"/>
              <a:gd name="connsiteY3" fmla="*/ 5823298 h 5823298"/>
              <a:gd name="connsiteX4" fmla="*/ 0 w 4472425"/>
              <a:gd name="connsiteY4" fmla="*/ 3684934 h 5823298"/>
              <a:gd name="connsiteX0" fmla="*/ 0 w 2777319"/>
              <a:gd name="connsiteY0" fmla="*/ 3684934 h 5823298"/>
              <a:gd name="connsiteX1" fmla="*/ 2196714 w 2777319"/>
              <a:gd name="connsiteY1" fmla="*/ 0 h 5823298"/>
              <a:gd name="connsiteX2" fmla="*/ 2777318 w 2777319"/>
              <a:gd name="connsiteY2" fmla="*/ 93679 h 5823298"/>
              <a:gd name="connsiteX3" fmla="*/ 1059879 w 2777319"/>
              <a:gd name="connsiteY3" fmla="*/ 5823298 h 5823298"/>
              <a:gd name="connsiteX4" fmla="*/ 0 w 2777319"/>
              <a:gd name="connsiteY4" fmla="*/ 3684934 h 5823298"/>
              <a:gd name="connsiteX0" fmla="*/ 0 w 2864177"/>
              <a:gd name="connsiteY0" fmla="*/ 3831091 h 5823298"/>
              <a:gd name="connsiteX1" fmla="*/ 2283572 w 2864177"/>
              <a:gd name="connsiteY1" fmla="*/ 0 h 5823298"/>
              <a:gd name="connsiteX2" fmla="*/ 2864176 w 2864177"/>
              <a:gd name="connsiteY2" fmla="*/ 93679 h 5823298"/>
              <a:gd name="connsiteX3" fmla="*/ 1146737 w 2864177"/>
              <a:gd name="connsiteY3" fmla="*/ 5823298 h 5823298"/>
              <a:gd name="connsiteX4" fmla="*/ 0 w 2864177"/>
              <a:gd name="connsiteY4" fmla="*/ 3831091 h 5823298"/>
              <a:gd name="connsiteX0" fmla="*/ 0 w 2864177"/>
              <a:gd name="connsiteY0" fmla="*/ 3831091 h 5904349"/>
              <a:gd name="connsiteX1" fmla="*/ 2283572 w 2864177"/>
              <a:gd name="connsiteY1" fmla="*/ 0 h 5904349"/>
              <a:gd name="connsiteX2" fmla="*/ 2864176 w 2864177"/>
              <a:gd name="connsiteY2" fmla="*/ 93679 h 5904349"/>
              <a:gd name="connsiteX3" fmla="*/ 1073186 w 2864177"/>
              <a:gd name="connsiteY3" fmla="*/ 5904350 h 5904349"/>
              <a:gd name="connsiteX4" fmla="*/ 0 w 2864177"/>
              <a:gd name="connsiteY4" fmla="*/ 3831091 h 5904349"/>
              <a:gd name="connsiteX0" fmla="*/ 0 w 2864177"/>
              <a:gd name="connsiteY0" fmla="*/ 3831091 h 5499764"/>
              <a:gd name="connsiteX1" fmla="*/ 2283572 w 2864177"/>
              <a:gd name="connsiteY1" fmla="*/ 0 h 5499764"/>
              <a:gd name="connsiteX2" fmla="*/ 2864176 w 2864177"/>
              <a:gd name="connsiteY2" fmla="*/ 93679 h 5499764"/>
              <a:gd name="connsiteX3" fmla="*/ 856732 w 2864177"/>
              <a:gd name="connsiteY3" fmla="*/ 5499764 h 5499764"/>
              <a:gd name="connsiteX4" fmla="*/ 0 w 2864177"/>
              <a:gd name="connsiteY4" fmla="*/ 3831091 h 5499764"/>
              <a:gd name="connsiteX0" fmla="*/ 0 w 2864177"/>
              <a:gd name="connsiteY0" fmla="*/ 4077565 h 5746238"/>
              <a:gd name="connsiteX1" fmla="*/ 2633115 w 2864177"/>
              <a:gd name="connsiteY1" fmla="*/ -1 h 5746238"/>
              <a:gd name="connsiteX2" fmla="*/ 2864176 w 2864177"/>
              <a:gd name="connsiteY2" fmla="*/ 340153 h 5746238"/>
              <a:gd name="connsiteX3" fmla="*/ 856732 w 2864177"/>
              <a:gd name="connsiteY3" fmla="*/ 5746238 h 5746238"/>
              <a:gd name="connsiteX4" fmla="*/ 0 w 2864177"/>
              <a:gd name="connsiteY4" fmla="*/ 4077565 h 5746238"/>
              <a:gd name="connsiteX0" fmla="*/ 0 w 2979759"/>
              <a:gd name="connsiteY0" fmla="*/ 4077565 h 5746238"/>
              <a:gd name="connsiteX1" fmla="*/ 2633115 w 2979759"/>
              <a:gd name="connsiteY1" fmla="*/ -1 h 5746238"/>
              <a:gd name="connsiteX2" fmla="*/ 2979759 w 2979759"/>
              <a:gd name="connsiteY2" fmla="*/ 401936 h 5746238"/>
              <a:gd name="connsiteX3" fmla="*/ 856732 w 2979759"/>
              <a:gd name="connsiteY3" fmla="*/ 5746238 h 5746238"/>
              <a:gd name="connsiteX4" fmla="*/ 0 w 2979759"/>
              <a:gd name="connsiteY4" fmla="*/ 4077565 h 5746238"/>
              <a:gd name="connsiteX0" fmla="*/ 0 w 3596890"/>
              <a:gd name="connsiteY0" fmla="*/ 4077565 h 5746238"/>
              <a:gd name="connsiteX1" fmla="*/ 2633115 w 3596890"/>
              <a:gd name="connsiteY1" fmla="*/ -1 h 5746238"/>
              <a:gd name="connsiteX2" fmla="*/ 3596889 w 3596890"/>
              <a:gd name="connsiteY2" fmla="*/ 1285509 h 5746238"/>
              <a:gd name="connsiteX3" fmla="*/ 856732 w 3596890"/>
              <a:gd name="connsiteY3" fmla="*/ 5746238 h 5746238"/>
              <a:gd name="connsiteX4" fmla="*/ 0 w 3596890"/>
              <a:gd name="connsiteY4" fmla="*/ 4077565 h 5746238"/>
              <a:gd name="connsiteX0" fmla="*/ 0 w 3402152"/>
              <a:gd name="connsiteY0" fmla="*/ 4077565 h 5746238"/>
              <a:gd name="connsiteX1" fmla="*/ 2633115 w 3402152"/>
              <a:gd name="connsiteY1" fmla="*/ -1 h 5746238"/>
              <a:gd name="connsiteX2" fmla="*/ 3402152 w 3402152"/>
              <a:gd name="connsiteY2" fmla="*/ 844384 h 5746238"/>
              <a:gd name="connsiteX3" fmla="*/ 856732 w 3402152"/>
              <a:gd name="connsiteY3" fmla="*/ 5746238 h 5746238"/>
              <a:gd name="connsiteX4" fmla="*/ 0 w 3402152"/>
              <a:gd name="connsiteY4" fmla="*/ 4077565 h 5746238"/>
              <a:gd name="connsiteX0" fmla="*/ 0 w 3402152"/>
              <a:gd name="connsiteY0" fmla="*/ 3520846 h 5189519"/>
              <a:gd name="connsiteX1" fmla="*/ 3089133 w 3402152"/>
              <a:gd name="connsiteY1" fmla="*/ -1 h 5189519"/>
              <a:gd name="connsiteX2" fmla="*/ 3402152 w 3402152"/>
              <a:gd name="connsiteY2" fmla="*/ 287665 h 5189519"/>
              <a:gd name="connsiteX3" fmla="*/ 856732 w 3402152"/>
              <a:gd name="connsiteY3" fmla="*/ 5189519 h 5189519"/>
              <a:gd name="connsiteX4" fmla="*/ 0 w 3402152"/>
              <a:gd name="connsiteY4" fmla="*/ 3520846 h 5189519"/>
              <a:gd name="connsiteX0" fmla="*/ 0 w 3402152"/>
              <a:gd name="connsiteY0" fmla="*/ 3520846 h 5863830"/>
              <a:gd name="connsiteX1" fmla="*/ 3089133 w 3402152"/>
              <a:gd name="connsiteY1" fmla="*/ -1 h 5863830"/>
              <a:gd name="connsiteX2" fmla="*/ 3402152 w 3402152"/>
              <a:gd name="connsiteY2" fmla="*/ 287665 h 5863830"/>
              <a:gd name="connsiteX3" fmla="*/ 1217486 w 3402152"/>
              <a:gd name="connsiteY3" fmla="*/ 5863830 h 5863830"/>
              <a:gd name="connsiteX4" fmla="*/ 0 w 3402152"/>
              <a:gd name="connsiteY4" fmla="*/ 3520846 h 5863830"/>
              <a:gd name="connsiteX0" fmla="*/ 1 w 2939127"/>
              <a:gd name="connsiteY0" fmla="*/ 4322045 h 5863830"/>
              <a:gd name="connsiteX1" fmla="*/ 2626108 w 2939127"/>
              <a:gd name="connsiteY1" fmla="*/ -1 h 5863830"/>
              <a:gd name="connsiteX2" fmla="*/ 2939127 w 2939127"/>
              <a:gd name="connsiteY2" fmla="*/ 287665 h 5863830"/>
              <a:gd name="connsiteX3" fmla="*/ 754461 w 2939127"/>
              <a:gd name="connsiteY3" fmla="*/ 5863830 h 5863830"/>
              <a:gd name="connsiteX4" fmla="*/ 1 w 2939127"/>
              <a:gd name="connsiteY4" fmla="*/ 4322045 h 5863830"/>
              <a:gd name="connsiteX0" fmla="*/ -1 w 2999367"/>
              <a:gd name="connsiteY0" fmla="*/ 4337990 h 5863830"/>
              <a:gd name="connsiteX1" fmla="*/ 2686348 w 2999367"/>
              <a:gd name="connsiteY1" fmla="*/ -1 h 5863830"/>
              <a:gd name="connsiteX2" fmla="*/ 2999367 w 2999367"/>
              <a:gd name="connsiteY2" fmla="*/ 287665 h 5863830"/>
              <a:gd name="connsiteX3" fmla="*/ 814701 w 2999367"/>
              <a:gd name="connsiteY3" fmla="*/ 5863830 h 5863830"/>
              <a:gd name="connsiteX4" fmla="*/ -1 w 2999367"/>
              <a:gd name="connsiteY4" fmla="*/ 4337990 h 58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367" h="5863830">
                <a:moveTo>
                  <a:pt x="-1" y="4337990"/>
                </a:moveTo>
                <a:lnTo>
                  <a:pt x="2686348" y="-1"/>
                </a:lnTo>
                <a:lnTo>
                  <a:pt x="2999367" y="287665"/>
                </a:lnTo>
                <a:lnTo>
                  <a:pt x="814701" y="5863830"/>
                </a:lnTo>
                <a:lnTo>
                  <a:pt x="-1" y="4337990"/>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618726">
            <a:off x="-855862" y="2949578"/>
            <a:ext cx="3043094" cy="2916154"/>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 name="connsiteX0" fmla="*/ 0 w 2795759"/>
              <a:gd name="connsiteY0" fmla="*/ 2888460 h 2888460"/>
              <a:gd name="connsiteX1" fmla="*/ 361652 w 2795759"/>
              <a:gd name="connsiteY1" fmla="*/ 1376456 h 2888460"/>
              <a:gd name="connsiteX2" fmla="*/ 2795759 w 2795759"/>
              <a:gd name="connsiteY2" fmla="*/ 0 h 2888460"/>
              <a:gd name="connsiteX3" fmla="*/ 0 w 2795759"/>
              <a:gd name="connsiteY3" fmla="*/ 2888460 h 2888460"/>
              <a:gd name="connsiteX0" fmla="*/ 338130 w 2434107"/>
              <a:gd name="connsiteY0" fmla="*/ 2201988 h 2201988"/>
              <a:gd name="connsiteX1" fmla="*/ 0 w 2434107"/>
              <a:gd name="connsiteY1" fmla="*/ 1376456 h 2201988"/>
              <a:gd name="connsiteX2" fmla="*/ 2434107 w 2434107"/>
              <a:gd name="connsiteY2" fmla="*/ 0 h 2201988"/>
              <a:gd name="connsiteX3" fmla="*/ 338130 w 2434107"/>
              <a:gd name="connsiteY3" fmla="*/ 2201988 h 2201988"/>
              <a:gd name="connsiteX0" fmla="*/ 739285 w 2835262"/>
              <a:gd name="connsiteY0" fmla="*/ 2201988 h 2201988"/>
              <a:gd name="connsiteX1" fmla="*/ 0 w 2835262"/>
              <a:gd name="connsiteY1" fmla="*/ 1622968 h 2201988"/>
              <a:gd name="connsiteX2" fmla="*/ 2835262 w 2835262"/>
              <a:gd name="connsiteY2" fmla="*/ 0 h 2201988"/>
              <a:gd name="connsiteX3" fmla="*/ 739285 w 2835262"/>
              <a:gd name="connsiteY3" fmla="*/ 2201988 h 2201988"/>
              <a:gd name="connsiteX0" fmla="*/ 739285 w 2868395"/>
              <a:gd name="connsiteY0" fmla="*/ 2181626 h 2181626"/>
              <a:gd name="connsiteX1" fmla="*/ 0 w 2868395"/>
              <a:gd name="connsiteY1" fmla="*/ 1602606 h 2181626"/>
              <a:gd name="connsiteX2" fmla="*/ 2868395 w 2868395"/>
              <a:gd name="connsiteY2" fmla="*/ 0 h 2181626"/>
              <a:gd name="connsiteX3" fmla="*/ 739285 w 2868395"/>
              <a:gd name="connsiteY3" fmla="*/ 2181626 h 2181626"/>
              <a:gd name="connsiteX0" fmla="*/ 955478 w 3084588"/>
              <a:gd name="connsiteY0" fmla="*/ 2181626 h 2181626"/>
              <a:gd name="connsiteX1" fmla="*/ 0 w 3084588"/>
              <a:gd name="connsiteY1" fmla="*/ 1402904 h 2181626"/>
              <a:gd name="connsiteX2" fmla="*/ 3084588 w 3084588"/>
              <a:gd name="connsiteY2" fmla="*/ 0 h 2181626"/>
              <a:gd name="connsiteX3" fmla="*/ 955478 w 3084588"/>
              <a:gd name="connsiteY3" fmla="*/ 2181626 h 2181626"/>
              <a:gd name="connsiteX0" fmla="*/ 955478 w 2811266"/>
              <a:gd name="connsiteY0" fmla="*/ 1903978 h 1903978"/>
              <a:gd name="connsiteX1" fmla="*/ 0 w 2811266"/>
              <a:gd name="connsiteY1" fmla="*/ 1125256 h 1903978"/>
              <a:gd name="connsiteX2" fmla="*/ 2811266 w 2811266"/>
              <a:gd name="connsiteY2" fmla="*/ 0 h 1903978"/>
              <a:gd name="connsiteX3" fmla="*/ 955478 w 2811266"/>
              <a:gd name="connsiteY3" fmla="*/ 1903978 h 1903978"/>
              <a:gd name="connsiteX0" fmla="*/ 433280 w 2289068"/>
              <a:gd name="connsiteY0" fmla="*/ 1903978 h 1903978"/>
              <a:gd name="connsiteX1" fmla="*/ 0 w 2289068"/>
              <a:gd name="connsiteY1" fmla="*/ 365553 h 1903978"/>
              <a:gd name="connsiteX2" fmla="*/ 2289068 w 2289068"/>
              <a:gd name="connsiteY2" fmla="*/ 0 h 1903978"/>
              <a:gd name="connsiteX3" fmla="*/ 433280 w 2289068"/>
              <a:gd name="connsiteY3" fmla="*/ 1903978 h 1903978"/>
              <a:gd name="connsiteX0" fmla="*/ 0 w 2443847"/>
              <a:gd name="connsiteY0" fmla="*/ 2433823 h 2433823"/>
              <a:gd name="connsiteX1" fmla="*/ 154779 w 2443847"/>
              <a:gd name="connsiteY1" fmla="*/ 365553 h 2433823"/>
              <a:gd name="connsiteX2" fmla="*/ 2443847 w 2443847"/>
              <a:gd name="connsiteY2" fmla="*/ 0 h 2433823"/>
              <a:gd name="connsiteX3" fmla="*/ 0 w 2443847"/>
              <a:gd name="connsiteY3" fmla="*/ 2433823 h 2433823"/>
              <a:gd name="connsiteX0" fmla="*/ 0 w 2497683"/>
              <a:gd name="connsiteY0" fmla="*/ 2512143 h 2512143"/>
              <a:gd name="connsiteX1" fmla="*/ 208615 w 2497683"/>
              <a:gd name="connsiteY1" fmla="*/ 365553 h 2512143"/>
              <a:gd name="connsiteX2" fmla="*/ 2497683 w 2497683"/>
              <a:gd name="connsiteY2" fmla="*/ 0 h 2512143"/>
              <a:gd name="connsiteX3" fmla="*/ 0 w 2497683"/>
              <a:gd name="connsiteY3" fmla="*/ 2512143 h 2512143"/>
              <a:gd name="connsiteX0" fmla="*/ 0 w 2549449"/>
              <a:gd name="connsiteY0" fmla="*/ 2536032 h 2536032"/>
              <a:gd name="connsiteX1" fmla="*/ 260381 w 2549449"/>
              <a:gd name="connsiteY1" fmla="*/ 365553 h 2536032"/>
              <a:gd name="connsiteX2" fmla="*/ 2549449 w 2549449"/>
              <a:gd name="connsiteY2" fmla="*/ 0 h 2536032"/>
              <a:gd name="connsiteX3" fmla="*/ 0 w 2549449"/>
              <a:gd name="connsiteY3" fmla="*/ 2536032 h 2536032"/>
              <a:gd name="connsiteX0" fmla="*/ 0 w 2608669"/>
              <a:gd name="connsiteY0" fmla="*/ 2622183 h 2622183"/>
              <a:gd name="connsiteX1" fmla="*/ 319601 w 2608669"/>
              <a:gd name="connsiteY1" fmla="*/ 365553 h 2622183"/>
              <a:gd name="connsiteX2" fmla="*/ 2608669 w 2608669"/>
              <a:gd name="connsiteY2" fmla="*/ 0 h 2622183"/>
              <a:gd name="connsiteX3" fmla="*/ 0 w 2608669"/>
              <a:gd name="connsiteY3" fmla="*/ 2622183 h 2622183"/>
              <a:gd name="connsiteX0" fmla="*/ 0 w 2570985"/>
              <a:gd name="connsiteY0" fmla="*/ 2567359 h 2567359"/>
              <a:gd name="connsiteX1" fmla="*/ 281917 w 2570985"/>
              <a:gd name="connsiteY1" fmla="*/ 365553 h 2567359"/>
              <a:gd name="connsiteX2" fmla="*/ 2570985 w 2570985"/>
              <a:gd name="connsiteY2" fmla="*/ 0 h 2567359"/>
              <a:gd name="connsiteX3" fmla="*/ 0 w 2570985"/>
              <a:gd name="connsiteY3" fmla="*/ 2567359 h 2567359"/>
              <a:gd name="connsiteX0" fmla="*/ 0 w 2557733"/>
              <a:gd name="connsiteY0" fmla="*/ 2530941 h 2530941"/>
              <a:gd name="connsiteX1" fmla="*/ 268665 w 2557733"/>
              <a:gd name="connsiteY1" fmla="*/ 365553 h 2530941"/>
              <a:gd name="connsiteX2" fmla="*/ 2557733 w 2557733"/>
              <a:gd name="connsiteY2" fmla="*/ 0 h 2530941"/>
              <a:gd name="connsiteX3" fmla="*/ 0 w 2557733"/>
              <a:gd name="connsiteY3" fmla="*/ 2530941 h 2530941"/>
              <a:gd name="connsiteX0" fmla="*/ 0 w 2543650"/>
              <a:gd name="connsiteY0" fmla="*/ 2561876 h 2561876"/>
              <a:gd name="connsiteX1" fmla="*/ 254582 w 2543650"/>
              <a:gd name="connsiteY1" fmla="*/ 365553 h 2561876"/>
              <a:gd name="connsiteX2" fmla="*/ 2543650 w 2543650"/>
              <a:gd name="connsiteY2" fmla="*/ 0 h 2561876"/>
              <a:gd name="connsiteX3" fmla="*/ 0 w 2543650"/>
              <a:gd name="connsiteY3" fmla="*/ 2561876 h 2561876"/>
              <a:gd name="connsiteX0" fmla="*/ 284565 w 2828215"/>
              <a:gd name="connsiteY0" fmla="*/ 2561876 h 2561876"/>
              <a:gd name="connsiteX1" fmla="*/ 0 w 2828215"/>
              <a:gd name="connsiteY1" fmla="*/ 1749840 h 2561876"/>
              <a:gd name="connsiteX2" fmla="*/ 2828215 w 2828215"/>
              <a:gd name="connsiteY2" fmla="*/ 0 h 2561876"/>
              <a:gd name="connsiteX3" fmla="*/ 284565 w 2828215"/>
              <a:gd name="connsiteY3" fmla="*/ 2561876 h 2561876"/>
              <a:gd name="connsiteX0" fmla="*/ 283733 w 2827383"/>
              <a:gd name="connsiteY0" fmla="*/ 2561876 h 2561876"/>
              <a:gd name="connsiteX1" fmla="*/ 0 w 2827383"/>
              <a:gd name="connsiteY1" fmla="*/ 1817192 h 2561876"/>
              <a:gd name="connsiteX2" fmla="*/ 2827383 w 2827383"/>
              <a:gd name="connsiteY2" fmla="*/ 0 h 2561876"/>
              <a:gd name="connsiteX3" fmla="*/ 283733 w 2827383"/>
              <a:gd name="connsiteY3" fmla="*/ 2561876 h 2561876"/>
            </a:gdLst>
            <a:ahLst/>
            <a:cxnLst>
              <a:cxn ang="0">
                <a:pos x="connsiteX0" y="connsiteY0"/>
              </a:cxn>
              <a:cxn ang="0">
                <a:pos x="connsiteX1" y="connsiteY1"/>
              </a:cxn>
              <a:cxn ang="0">
                <a:pos x="connsiteX2" y="connsiteY2"/>
              </a:cxn>
              <a:cxn ang="0">
                <a:pos x="connsiteX3" y="connsiteY3"/>
              </a:cxn>
            </a:cxnLst>
            <a:rect l="l" t="t" r="r" b="b"/>
            <a:pathLst>
              <a:path w="2827383" h="2561876">
                <a:moveTo>
                  <a:pt x="283733" y="2561876"/>
                </a:moveTo>
                <a:lnTo>
                  <a:pt x="0" y="1817192"/>
                </a:lnTo>
                <a:lnTo>
                  <a:pt x="2827383" y="0"/>
                </a:lnTo>
                <a:lnTo>
                  <a:pt x="283733" y="2561876"/>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0217630">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465820" y="33380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465820" y="26903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64980" y="20426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preferRelativeResize="0">
            <a:picLocks noChangeArrowheads="1"/>
          </p:cNvPicPr>
          <p:nvPr userDrawn="1"/>
        </p:nvPicPr>
        <p:blipFill>
          <a:blip r:embed="rId2" cstate="hq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65344" r="-140000"/>
          <a:stretch>
            <a:fillRect/>
          </a:stretch>
        </p:blipFill>
        <p:spPr bwMode="auto">
          <a:xfrm>
            <a:off x="2286000" y="1465823"/>
            <a:ext cx="61008" cy="2542032"/>
          </a:xfrm>
          <a:prstGeom prst="rect">
            <a:avLst/>
          </a:prstGeom>
          <a:noFill/>
          <a:ln w="9525">
            <a:noFill/>
            <a:miter lim="800000"/>
            <a:headEnd/>
            <a:tailEnd/>
          </a:ln>
          <a:effectLst/>
        </p:spPr>
      </p:pic>
      <p:cxnSp>
        <p:nvCxnSpPr>
          <p:cNvPr id="18" name="Straight Connector 17"/>
          <p:cNvCxnSpPr/>
          <p:nvPr userDrawn="1"/>
        </p:nvCxnSpPr>
        <p:spPr>
          <a:xfrm>
            <a:off x="2464980" y="17188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465819" y="20426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23"/>
          <p:cNvSpPr>
            <a:spLocks noGrp="1"/>
          </p:cNvSpPr>
          <p:nvPr>
            <p:ph type="body" sz="quarter" idx="30" hasCustomPrompt="1"/>
          </p:nvPr>
        </p:nvSpPr>
        <p:spPr>
          <a:xfrm>
            <a:off x="2458695" y="1437903"/>
            <a:ext cx="1526291" cy="298367"/>
          </a:xfrm>
          <a:prstGeom prst="rect">
            <a:avLst/>
          </a:prstGeom>
          <a:noFill/>
        </p:spPr>
        <p:txBody>
          <a:bodyPr lIns="85293" tIns="42646" rIns="85293" bIns="42646">
            <a:noAutofit/>
          </a:bodyPr>
          <a:lstStyle>
            <a:lvl1pPr marL="0" indent="0" algn="l">
              <a:spcBef>
                <a:spcPts val="0"/>
              </a:spcBef>
              <a:buNone/>
              <a:defRPr sz="1200" b="1" baseline="0">
                <a:solidFill>
                  <a:schemeClr val="tx1">
                    <a:lumMod val="65000"/>
                    <a:lumOff val="35000"/>
                  </a:schemeClr>
                </a:solidFill>
                <a:latin typeface="+mn-lt"/>
                <a:ea typeface="Droid Serif" pitchFamily="18" charset="0"/>
                <a:cs typeface="Droid Serif" pitchFamily="18" charset="0"/>
              </a:defRPr>
            </a:lvl1pPr>
          </a:lstStyle>
          <a:p>
            <a:pPr lvl="0"/>
            <a:r>
              <a:rPr lang="en-US" dirty="0"/>
              <a:t>LOREM IPSUM</a:t>
            </a:r>
          </a:p>
        </p:txBody>
      </p:sp>
      <p:sp>
        <p:nvSpPr>
          <p:cNvPr id="21" name="Text Placeholder 5"/>
          <p:cNvSpPr>
            <a:spLocks noGrp="1"/>
          </p:cNvSpPr>
          <p:nvPr>
            <p:ph type="body" sz="quarter" idx="45" hasCustomPrompt="1"/>
          </p:nvPr>
        </p:nvSpPr>
        <p:spPr>
          <a:xfrm>
            <a:off x="2451964" y="1747381"/>
            <a:ext cx="2729636" cy="266701"/>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2" name="Straight Connector 21"/>
          <p:cNvCxnSpPr/>
          <p:nvPr userDrawn="1"/>
        </p:nvCxnSpPr>
        <p:spPr>
          <a:xfrm>
            <a:off x="2465819" y="23665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43" hasCustomPrompt="1"/>
          </p:nvPr>
        </p:nvSpPr>
        <p:spPr>
          <a:xfrm>
            <a:off x="2451964" y="20807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4" name="Straight Connector 23"/>
          <p:cNvCxnSpPr/>
          <p:nvPr userDrawn="1"/>
        </p:nvCxnSpPr>
        <p:spPr>
          <a:xfrm>
            <a:off x="2465819" y="26903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5"/>
          <p:cNvSpPr>
            <a:spLocks noGrp="1"/>
          </p:cNvSpPr>
          <p:nvPr>
            <p:ph type="body" sz="quarter" idx="46" hasCustomPrompt="1"/>
          </p:nvPr>
        </p:nvSpPr>
        <p:spPr>
          <a:xfrm>
            <a:off x="2456676" y="24046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6" name="Straight Connector 25"/>
          <p:cNvCxnSpPr/>
          <p:nvPr userDrawn="1"/>
        </p:nvCxnSpPr>
        <p:spPr>
          <a:xfrm>
            <a:off x="2465819" y="30142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47" hasCustomPrompt="1"/>
          </p:nvPr>
        </p:nvSpPr>
        <p:spPr>
          <a:xfrm>
            <a:off x="2456676" y="27284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8" name="Straight Connector 27"/>
          <p:cNvCxnSpPr/>
          <p:nvPr userDrawn="1"/>
        </p:nvCxnSpPr>
        <p:spPr>
          <a:xfrm>
            <a:off x="2467180" y="33380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48" hasCustomPrompt="1"/>
          </p:nvPr>
        </p:nvSpPr>
        <p:spPr>
          <a:xfrm>
            <a:off x="2456676" y="30523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30" name="Straight Connector 29"/>
          <p:cNvCxnSpPr/>
          <p:nvPr userDrawn="1"/>
        </p:nvCxnSpPr>
        <p:spPr>
          <a:xfrm>
            <a:off x="2467180" y="36619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5"/>
          <p:cNvSpPr>
            <a:spLocks noGrp="1"/>
          </p:cNvSpPr>
          <p:nvPr>
            <p:ph type="body" sz="quarter" idx="49" hasCustomPrompt="1"/>
          </p:nvPr>
        </p:nvSpPr>
        <p:spPr>
          <a:xfrm>
            <a:off x="2456676" y="33761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32" name="Straight Connector 31"/>
          <p:cNvCxnSpPr/>
          <p:nvPr userDrawn="1"/>
        </p:nvCxnSpPr>
        <p:spPr>
          <a:xfrm>
            <a:off x="2467180" y="3985757"/>
            <a:ext cx="589788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50" hasCustomPrompt="1"/>
          </p:nvPr>
        </p:nvSpPr>
        <p:spPr>
          <a:xfrm>
            <a:off x="2456676" y="37000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trike="noStrike" spc="-100" baseline="0">
                <a:solidFill>
                  <a:srgbClr val="EB2429"/>
                </a:solidFill>
              </a:defRPr>
            </a:lvl1pPr>
          </a:lstStyle>
          <a:p>
            <a:pPr lvl="0"/>
            <a:r>
              <a:rPr lang="en-US" dirty="0"/>
              <a:t>TABLE 01</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36" name="Text Placeholder 5"/>
          <p:cNvSpPr>
            <a:spLocks noGrp="1"/>
          </p:cNvSpPr>
          <p:nvPr>
            <p:ph type="body" sz="quarter" idx="40"/>
          </p:nvPr>
        </p:nvSpPr>
        <p:spPr>
          <a:xfrm>
            <a:off x="2347008" y="4058384"/>
            <a:ext cx="6135576"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38" name="Text Placeholder 23"/>
          <p:cNvSpPr>
            <a:spLocks noGrp="1"/>
          </p:cNvSpPr>
          <p:nvPr>
            <p:ph type="body" sz="quarter" idx="41" hasCustomPrompt="1"/>
          </p:nvPr>
        </p:nvSpPr>
        <p:spPr>
          <a:xfrm>
            <a:off x="4038600" y="1437903"/>
            <a:ext cx="4724400" cy="298367"/>
          </a:xfrm>
          <a:prstGeom prst="rect">
            <a:avLst/>
          </a:prstGeom>
          <a:noFill/>
        </p:spPr>
        <p:txBody>
          <a:bodyPr lIns="85293" tIns="42646" rIns="85293" bIns="42646">
            <a:noAutofit/>
          </a:bodyPr>
          <a:lstStyle>
            <a:lvl1pPr marL="0" indent="0" algn="l">
              <a:spcBef>
                <a:spcPts val="0"/>
              </a:spcBef>
              <a:buNone/>
              <a:tabLst>
                <a:tab pos="1255713" algn="l"/>
                <a:tab pos="2114550" algn="l"/>
                <a:tab pos="2971800" algn="l"/>
                <a:tab pos="3714750" algn="l"/>
              </a:tabLst>
              <a:defRPr sz="1200" b="1" baseline="0">
                <a:solidFill>
                  <a:schemeClr val="tx1">
                    <a:lumMod val="65000"/>
                    <a:lumOff val="35000"/>
                  </a:schemeClr>
                </a:solidFill>
                <a:latin typeface="+mn-lt"/>
                <a:ea typeface="Droid Serif" pitchFamily="18" charset="0"/>
                <a:cs typeface="Droid Serif" pitchFamily="18" charset="0"/>
              </a:defRPr>
            </a:lvl1pPr>
          </a:lstStyle>
          <a:p>
            <a:r>
              <a:rPr lang="en-US" dirty="0"/>
              <a:t>	2011	2012	2013	2014</a:t>
            </a:r>
          </a:p>
        </p:txBody>
      </p:sp>
      <p:pic>
        <p:nvPicPr>
          <p:cNvPr id="41" name="Picture 4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40"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6683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750"/>
                                        <p:tgtEl>
                                          <p:spTgt spid="37"/>
                                        </p:tgtEl>
                                      </p:cBhvr>
                                    </p:animEffect>
                                  </p:childTnLst>
                                </p:cTn>
                              </p:par>
                            </p:childTnLst>
                          </p:cTn>
                        </p:par>
                        <p:par>
                          <p:cTn id="14" fill="hold">
                            <p:stCondLst>
                              <p:cond delay="100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200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3500"/>
                            </p:stCondLst>
                            <p:childTnLst>
                              <p:par>
                                <p:cTn id="27" presetID="10" presetClass="entr" presetSubtype="0" fill="hold" grpId="0" nodeType="afterEffect">
                                  <p:stCondLst>
                                    <p:cond delay="55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par>
                          <p:cTn id="30" fill="hold">
                            <p:stCondLst>
                              <p:cond delay="4550"/>
                            </p:stCondLst>
                            <p:childTnLst>
                              <p:par>
                                <p:cTn id="31" presetID="10" presetClass="entr" presetSubtype="0" fill="hold" grpId="0" nodeType="after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animEffect transition="in" filter="fade">
                                      <p:cBhvr>
                                        <p:cTn id="33" dur="500"/>
                                        <p:tgtEl>
                                          <p:spTgt spid="38">
                                            <p:txEl>
                                              <p:pRg st="0" end="0"/>
                                            </p:txEl>
                                          </p:spTgt>
                                        </p:tgtEl>
                                      </p:cBhvr>
                                    </p:animEffect>
                                  </p:childTnLst>
                                </p:cTn>
                              </p:par>
                            </p:childTnLst>
                          </p:cTn>
                        </p:par>
                        <p:par>
                          <p:cTn id="34" fill="hold">
                            <p:stCondLst>
                              <p:cond delay="5050"/>
                            </p:stCondLst>
                            <p:childTnLst>
                              <p:par>
                                <p:cTn id="35" presetID="10" presetClass="entr" presetSubtype="0" fill="hold" nodeType="after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300"/>
                                        <p:tgtEl>
                                          <p:spTgt spid="18"/>
                                        </p:tgtEl>
                                      </p:cBhvr>
                                    </p:animEffect>
                                  </p:childTnLst>
                                </p:cTn>
                              </p:par>
                            </p:childTnLst>
                          </p:cTn>
                        </p:par>
                        <p:par>
                          <p:cTn id="38" fill="hold">
                            <p:stCondLst>
                              <p:cond delay="56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300"/>
                                        <p:tgtEl>
                                          <p:spTgt spid="19"/>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300"/>
                                        <p:tgtEl>
                                          <p:spTgt spid="22"/>
                                        </p:tgtEl>
                                      </p:cBhvr>
                                    </p:animEffect>
                                  </p:childTnLst>
                                </p:cTn>
                              </p:par>
                            </p:childTnLst>
                          </p:cTn>
                        </p:par>
                        <p:par>
                          <p:cTn id="46" fill="hold">
                            <p:stCondLst>
                              <p:cond delay="6200"/>
                            </p:stCondLst>
                            <p:childTnLst>
                              <p:par>
                                <p:cTn id="47" presetID="10"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300"/>
                                        <p:tgtEl>
                                          <p:spTgt spid="24"/>
                                        </p:tgtEl>
                                      </p:cBhvr>
                                    </p:animEffect>
                                  </p:childTnLst>
                                </p:cTn>
                              </p:par>
                            </p:childTnLst>
                          </p:cTn>
                        </p:par>
                        <p:par>
                          <p:cTn id="50" fill="hold">
                            <p:stCondLst>
                              <p:cond delay="6500"/>
                            </p:stCondLst>
                            <p:childTnLst>
                              <p:par>
                                <p:cTn id="51" presetID="10" presetClass="entr" presetSubtype="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300"/>
                                        <p:tgtEl>
                                          <p:spTgt spid="26"/>
                                        </p:tgtEl>
                                      </p:cBhvr>
                                    </p:animEffect>
                                  </p:childTnLst>
                                </p:cTn>
                              </p:par>
                            </p:childTnLst>
                          </p:cTn>
                        </p:par>
                        <p:par>
                          <p:cTn id="54" fill="hold">
                            <p:stCondLst>
                              <p:cond delay="6800"/>
                            </p:stCondLst>
                            <p:childTnLst>
                              <p:par>
                                <p:cTn id="55" presetID="10"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300"/>
                                        <p:tgtEl>
                                          <p:spTgt spid="28"/>
                                        </p:tgtEl>
                                      </p:cBhvr>
                                    </p:animEffect>
                                  </p:childTnLst>
                                </p:cTn>
                              </p:par>
                            </p:childTnLst>
                          </p:cTn>
                        </p:par>
                        <p:par>
                          <p:cTn id="58" fill="hold">
                            <p:stCondLst>
                              <p:cond delay="7100"/>
                            </p:stCondLst>
                            <p:childTnLst>
                              <p:par>
                                <p:cTn id="59" presetID="10"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300"/>
                                        <p:tgtEl>
                                          <p:spTgt spid="30"/>
                                        </p:tgtEl>
                                      </p:cBhvr>
                                    </p:animEffect>
                                  </p:childTnLst>
                                </p:cTn>
                              </p:par>
                            </p:childTnLst>
                          </p:cTn>
                        </p:par>
                        <p:par>
                          <p:cTn id="62" fill="hold">
                            <p:stCondLst>
                              <p:cond delay="7400"/>
                            </p:stCondLst>
                            <p:childTnLst>
                              <p:par>
                                <p:cTn id="63" presetID="10" presetClass="entr" presetSubtype="0"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300"/>
                                        <p:tgtEl>
                                          <p:spTgt spid="32"/>
                                        </p:tgtEl>
                                      </p:cBhvr>
                                    </p:animEffect>
                                  </p:childTnLst>
                                </p:cTn>
                              </p:par>
                            </p:childTnLst>
                          </p:cTn>
                        </p:par>
                        <p:par>
                          <p:cTn id="66" fill="hold">
                            <p:stCondLst>
                              <p:cond delay="7700"/>
                            </p:stCondLst>
                            <p:childTnLst>
                              <p:par>
                                <p:cTn id="67" presetID="10" presetClass="entr" presetSubtype="0" fill="hold" grpId="0" nodeType="after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fade">
                                      <p:cBhvr>
                                        <p:cTn id="69" dur="500"/>
                                        <p:tgtEl>
                                          <p:spTgt spid="21">
                                            <p:txEl>
                                              <p:pRg st="0" end="0"/>
                                            </p:txEl>
                                          </p:spTgt>
                                        </p:tgtEl>
                                      </p:cBhvr>
                                    </p:animEffect>
                                  </p:childTnLst>
                                </p:cTn>
                              </p:par>
                            </p:childTnLst>
                          </p:cTn>
                        </p:par>
                        <p:par>
                          <p:cTn id="70" fill="hold">
                            <p:stCondLst>
                              <p:cond delay="8200"/>
                            </p:stCondLst>
                            <p:childTnLst>
                              <p:par>
                                <p:cTn id="71" presetID="10" presetClass="entr" presetSubtype="0" fill="hold" grpId="0" nodeType="after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Effect transition="in" filter="fade">
                                      <p:cBhvr>
                                        <p:cTn id="73" dur="500"/>
                                        <p:tgtEl>
                                          <p:spTgt spid="23">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par>
                          <p:cTn id="77" fill="hold">
                            <p:stCondLst>
                              <p:cond delay="8700"/>
                            </p:stCondLst>
                            <p:childTnLst>
                              <p:par>
                                <p:cTn id="78" presetID="10" presetClass="entr" presetSubtype="0" fill="hold" grpId="0" nodeType="afterEffect">
                                  <p:stCondLst>
                                    <p:cond delay="0"/>
                                  </p:stCondLst>
                                  <p:childTnLst>
                                    <p:set>
                                      <p:cBhvr>
                                        <p:cTn id="79" dur="1" fill="hold">
                                          <p:stCondLst>
                                            <p:cond delay="0"/>
                                          </p:stCondLst>
                                        </p:cTn>
                                        <p:tgtEl>
                                          <p:spTgt spid="25">
                                            <p:txEl>
                                              <p:pRg st="0" end="0"/>
                                            </p:txEl>
                                          </p:spTgt>
                                        </p:tgtEl>
                                        <p:attrNameLst>
                                          <p:attrName>style.visibility</p:attrName>
                                        </p:attrNameLst>
                                      </p:cBhvr>
                                      <p:to>
                                        <p:strVal val="visible"/>
                                      </p:to>
                                    </p:set>
                                    <p:animEffect transition="in" filter="fade">
                                      <p:cBhvr>
                                        <p:cTn id="80" dur="500"/>
                                        <p:tgtEl>
                                          <p:spTgt spid="25">
                                            <p:txEl>
                                              <p:pRg st="0" end="0"/>
                                            </p:txEl>
                                          </p:spTgt>
                                        </p:tgtEl>
                                      </p:cBhvr>
                                    </p:animEffect>
                                  </p:childTnLst>
                                </p:cTn>
                              </p:par>
                            </p:childTnLst>
                          </p:cTn>
                        </p:par>
                        <p:par>
                          <p:cTn id="81" fill="hold">
                            <p:stCondLst>
                              <p:cond delay="9200"/>
                            </p:stCondLst>
                            <p:childTnLst>
                              <p:par>
                                <p:cTn id="82" presetID="10" presetClass="entr" presetSubtype="0" fill="hold" grpId="0" nodeType="after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fade">
                                      <p:cBhvr>
                                        <p:cTn id="84" dur="500"/>
                                        <p:tgtEl>
                                          <p:spTgt spid="27">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par>
                          <p:cTn id="88" fill="hold">
                            <p:stCondLst>
                              <p:cond delay="9700"/>
                            </p:stCondLst>
                            <p:childTnLst>
                              <p:par>
                                <p:cTn id="89" presetID="10" presetClass="entr" presetSubtype="0" fill="hold" grpId="0" nodeType="after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fade">
                                      <p:cBhvr>
                                        <p:cTn id="91" dur="500"/>
                                        <p:tgtEl>
                                          <p:spTgt spid="29">
                                            <p:txEl>
                                              <p:pRg st="0" end="0"/>
                                            </p:txEl>
                                          </p:spTgt>
                                        </p:tgtEl>
                                      </p:cBhvr>
                                    </p:animEffect>
                                  </p:childTnLst>
                                </p:cTn>
                              </p:par>
                            </p:childTnLst>
                          </p:cTn>
                        </p:par>
                        <p:par>
                          <p:cTn id="92" fill="hold">
                            <p:stCondLst>
                              <p:cond delay="10200"/>
                            </p:stCondLst>
                            <p:childTnLst>
                              <p:par>
                                <p:cTn id="93" presetID="10" presetClass="entr" presetSubtype="0" fill="hold" grpId="0" nodeType="after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childTnLst>
                          </p:cTn>
                        </p:par>
                        <p:par>
                          <p:cTn id="99" fill="hold">
                            <p:stCondLst>
                              <p:cond delay="10700"/>
                            </p:stCondLst>
                            <p:childTnLst>
                              <p:par>
                                <p:cTn id="100" presetID="10" presetClass="entr" presetSubtype="0" fill="hold" grpId="0" nodeType="afterEffect">
                                  <p:stCondLst>
                                    <p:cond delay="0"/>
                                  </p:stCondLst>
                                  <p:childTnLst>
                                    <p:set>
                                      <p:cBhvr>
                                        <p:cTn id="101" dur="1" fill="hold">
                                          <p:stCondLst>
                                            <p:cond delay="0"/>
                                          </p:stCondLst>
                                        </p:cTn>
                                        <p:tgtEl>
                                          <p:spTgt spid="33">
                                            <p:txEl>
                                              <p:pRg st="0" end="0"/>
                                            </p:txEl>
                                          </p:spTgt>
                                        </p:tgtEl>
                                        <p:attrNameLst>
                                          <p:attrName>style.visibility</p:attrName>
                                        </p:attrNameLst>
                                      </p:cBhvr>
                                      <p:to>
                                        <p:strVal val="visible"/>
                                      </p:to>
                                    </p:set>
                                    <p:animEffect transition="in" filter="fade">
                                      <p:cBhvr>
                                        <p:cTn id="102" dur="500"/>
                                        <p:tgtEl>
                                          <p:spTgt spid="33">
                                            <p:txEl>
                                              <p:pRg st="0" end="0"/>
                                            </p:txEl>
                                          </p:spTgt>
                                        </p:tgtEl>
                                      </p:cBhvr>
                                    </p:animEffect>
                                  </p:childTnLst>
                                </p:cTn>
                              </p:par>
                            </p:childTnLst>
                          </p:cTn>
                        </p:par>
                        <p:par>
                          <p:cTn id="103" fill="hold">
                            <p:stCondLst>
                              <p:cond delay="11200"/>
                            </p:stCondLst>
                            <p:childTnLst>
                              <p:par>
                                <p:cTn id="104" presetID="22" presetClass="entr" presetSubtype="1" fill="hold" grpId="0" nodeType="afterEffect">
                                  <p:stCondLst>
                                    <p:cond delay="500"/>
                                  </p:stCondLst>
                                  <p:childTnLst>
                                    <p:set>
                                      <p:cBhvr>
                                        <p:cTn id="105" dur="1" fill="hold">
                                          <p:stCondLst>
                                            <p:cond delay="0"/>
                                          </p:stCondLst>
                                        </p:cTn>
                                        <p:tgtEl>
                                          <p:spTgt spid="36">
                                            <p:txEl>
                                              <p:pRg st="0" end="0"/>
                                            </p:txEl>
                                          </p:spTgt>
                                        </p:tgtEl>
                                        <p:attrNameLst>
                                          <p:attrName>style.visibility</p:attrName>
                                        </p:attrNameLst>
                                      </p:cBhvr>
                                      <p:to>
                                        <p:strVal val="visible"/>
                                      </p:to>
                                    </p:set>
                                    <p:animEffect transition="in" filter="wipe(up)">
                                      <p:cBhvr>
                                        <p:cTn id="106" dur="75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11" grpId="0" animBg="1"/>
      <p:bldP spid="12" grpId="0" animBg="1"/>
      <p:bldP spid="16" grpId="0" animBg="1"/>
      <p:bldP spid="20" grpId="0" build="p">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000"/>
                        <p:tgtEl>
                          <p:spTgt spid="20"/>
                        </p:tgtEl>
                      </p:cBhvr>
                    </p:animEffect>
                  </p:childTnLst>
                </p:cTn>
              </p:par>
            </p:tnLst>
          </p:tmpl>
          <p:tmpl lvl="1">
            <p:tnLst>
              <p:par>
                <p:cTn presetID="10" presetClass="entr" presetSubtype="0" fill="hold" nodeType="afterEffect">
                  <p:stCondLst>
                    <p:cond delay="55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36" grpId="0" build="p">
        <p:tmplLst>
          <p:tmpl lvl="1">
            <p:tnLst>
              <p:par>
                <p:cTn presetID="22" presetClass="entr" presetSubtype="1" fill="hold" nodeType="after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wipe(up)">
                      <p:cBhvr>
                        <p:cTn dur="750"/>
                        <p:tgtEl>
                          <p:spTgt spid="36"/>
                        </p:tgtEl>
                      </p:cBhvr>
                    </p:animEffect>
                  </p:childTnLst>
                </p:cTn>
              </p:par>
            </p:tnLst>
          </p:tmpl>
        </p:tmplLst>
      </p:bldP>
      <p:bldP spid="38" grpId="0" build="p">
        <p:tmplLst>
          <p:tmpl>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000"/>
                        <p:tgtEl>
                          <p:spTgt spid="3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02">
    <p:spTree>
      <p:nvGrpSpPr>
        <p:cNvPr id="1" name=""/>
        <p:cNvGrpSpPr/>
        <p:nvPr/>
      </p:nvGrpSpPr>
      <p:grpSpPr>
        <a:xfrm>
          <a:off x="0" y="0"/>
          <a:ext cx="0" cy="0"/>
          <a:chOff x="0" y="0"/>
          <a:chExt cx="0" cy="0"/>
        </a:xfrm>
      </p:grpSpPr>
      <p:sp>
        <p:nvSpPr>
          <p:cNvPr id="37" name="Parallelogram 5"/>
          <p:cNvSpPr/>
          <p:nvPr userDrawn="1"/>
        </p:nvSpPr>
        <p:spPr>
          <a:xfrm rot="4169790" flipV="1">
            <a:off x="-818854" y="2376299"/>
            <a:ext cx="2055166" cy="25466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598" h="5239833">
                <a:moveTo>
                  <a:pt x="0" y="5239832"/>
                </a:moveTo>
                <a:lnTo>
                  <a:pt x="4032426" y="-1"/>
                </a:lnTo>
                <a:lnTo>
                  <a:pt x="4444599" y="251961"/>
                </a:lnTo>
                <a:lnTo>
                  <a:pt x="1882950" y="5138237"/>
                </a:lnTo>
                <a:lnTo>
                  <a:pt x="0" y="5239832"/>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560000">
            <a:off x="210655" y="-642673"/>
            <a:ext cx="2795759" cy="2947318"/>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Lst>
            <a:ahLst/>
            <a:cxnLst>
              <a:cxn ang="0">
                <a:pos x="connsiteX0" y="connsiteY0"/>
              </a:cxn>
              <a:cxn ang="0">
                <a:pos x="connsiteX1" y="connsiteY1"/>
              </a:cxn>
              <a:cxn ang="0">
                <a:pos x="connsiteX2" y="connsiteY2"/>
              </a:cxn>
              <a:cxn ang="0">
                <a:pos x="connsiteX3" y="connsiteY3"/>
              </a:cxn>
            </a:cxnLst>
            <a:rect l="l" t="t" r="r" b="b"/>
            <a:pathLst>
              <a:path w="2795759" h="2947318">
                <a:moveTo>
                  <a:pt x="0" y="2947318"/>
                </a:moveTo>
                <a:lnTo>
                  <a:pt x="1040894" y="0"/>
                </a:lnTo>
                <a:lnTo>
                  <a:pt x="2795759" y="58858"/>
                </a:lnTo>
                <a:lnTo>
                  <a:pt x="0" y="2947318"/>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TABLE 02</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42" name="Text Placeholder 5"/>
          <p:cNvSpPr>
            <a:spLocks noGrp="1"/>
          </p:cNvSpPr>
          <p:nvPr>
            <p:ph type="body" sz="quarter" idx="40"/>
          </p:nvPr>
        </p:nvSpPr>
        <p:spPr>
          <a:xfrm>
            <a:off x="2295849" y="3842360"/>
            <a:ext cx="6085334"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43" name="Table Placeholder 13"/>
          <p:cNvSpPr>
            <a:spLocks noGrp="1"/>
          </p:cNvSpPr>
          <p:nvPr>
            <p:ph type="tbl" sz="quarter" idx="41" hasCustomPrompt="1"/>
          </p:nvPr>
        </p:nvSpPr>
        <p:spPr>
          <a:xfrm>
            <a:off x="2286000" y="1428344"/>
            <a:ext cx="6044889" cy="2446317"/>
          </a:xfrm>
          <a:prstGeom prst="rect">
            <a:avLst/>
          </a:prstGeom>
          <a:solidFill>
            <a:srgbClr val="CFCFCF"/>
          </a:solidFill>
          <a:effectLst/>
        </p:spPr>
        <p:txBody>
          <a:bodyPr/>
          <a:lstStyle>
            <a:lvl1pPr marL="119063" indent="-119063">
              <a:tabLst/>
              <a:defRPr sz="1400" baseline="0"/>
            </a:lvl1pPr>
          </a:lstStyle>
          <a:p>
            <a:r>
              <a:rPr lang="en-US" dirty="0"/>
              <a:t>INSERT TABLE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057613725"/>
      </p:ext>
    </p:extLst>
  </p:cSld>
  <p:clrMapOvr>
    <a:masterClrMapping/>
  </p:clrMapOvr>
  <p:transition/>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s01">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457200" y="915566"/>
            <a:ext cx="4343400" cy="3442981"/>
          </a:xfrm>
          <a:prstGeom prst="rect">
            <a:avLst/>
          </a:prstGeom>
          <a:solidFill>
            <a:srgbClr val="CFCFCF"/>
          </a:solidFill>
        </p:spPr>
        <p:txBody>
          <a:bodyPr/>
          <a:lstStyle/>
          <a:p>
            <a:endParaRPr lang="en-US" dirty="0"/>
          </a:p>
        </p:txBody>
      </p:sp>
      <p:sp>
        <p:nvSpPr>
          <p:cNvPr id="6" name="Text Placeholder 5"/>
          <p:cNvSpPr>
            <a:spLocks noGrp="1"/>
          </p:cNvSpPr>
          <p:nvPr>
            <p:ph type="body" sz="quarter" idx="16" hasCustomPrompt="1"/>
          </p:nvPr>
        </p:nvSpPr>
        <p:spPr>
          <a:xfrm>
            <a:off x="5943600" y="1987443"/>
            <a:ext cx="2870270" cy="2498652"/>
          </a:xfrm>
          <a:prstGeom prst="rect">
            <a:avLst/>
          </a:prstGeom>
        </p:spPr>
        <p:txBody>
          <a:bodyPr lIns="91386" tIns="45696" rIns="91386" bIns="45696">
            <a:normAutofit/>
          </a:bodyPr>
          <a:lstStyle>
            <a:lvl1pPr marL="0" indent="0" algn="r">
              <a:buNone/>
              <a:defRPr sz="1100">
                <a:solidFill>
                  <a:schemeClr val="bg1">
                    <a:lumMod val="50000"/>
                  </a:schemeClr>
                </a:solidFill>
                <a:latin typeface="+mn-lt"/>
              </a:defRPr>
            </a:lvl1pPr>
          </a:lstStyle>
          <a:p>
            <a:pPr lvl="0"/>
            <a:r>
              <a:rPr lang="en-US" dirty="0"/>
              <a:t>Click to edit master text styles</a:t>
            </a:r>
          </a:p>
        </p:txBody>
      </p:sp>
      <p:sp>
        <p:nvSpPr>
          <p:cNvPr id="8" name="Text Placeholder 23"/>
          <p:cNvSpPr>
            <a:spLocks noGrp="1"/>
          </p:cNvSpPr>
          <p:nvPr>
            <p:ph type="body" sz="quarter" idx="44" hasCustomPrompt="1"/>
          </p:nvPr>
        </p:nvSpPr>
        <p:spPr>
          <a:xfrm>
            <a:off x="6477000" y="1059582"/>
            <a:ext cx="2353382" cy="486251"/>
          </a:xfrm>
          <a:prstGeom prst="rect">
            <a:avLst/>
          </a:prstGeom>
          <a:noFill/>
        </p:spPr>
        <p:txBody>
          <a:bodyPr lIns="85293" tIns="42646" rIns="85293" bIns="42646">
            <a:noAutofit/>
          </a:bodyPr>
          <a:lstStyle>
            <a:lvl1pPr marL="0" indent="0" algn="r">
              <a:spcBef>
                <a:spcPts val="0"/>
              </a:spcBef>
              <a:buNone/>
              <a:defRPr sz="2800" b="0" spc="-100" baseline="0">
                <a:solidFill>
                  <a:srgbClr val="EB2429"/>
                </a:solidFill>
                <a:effectLst/>
                <a:latin typeface="+mj-lt"/>
                <a:ea typeface="Roboto"/>
                <a:cs typeface="Homizio" pitchFamily="2" charset="0"/>
              </a:defRPr>
            </a:lvl1pPr>
          </a:lstStyle>
          <a:p>
            <a:pPr lvl="0"/>
            <a:r>
              <a:rPr lang="en-US" dirty="0"/>
              <a:t>CHARTS 01</a:t>
            </a:r>
          </a:p>
        </p:txBody>
      </p:sp>
      <p:sp>
        <p:nvSpPr>
          <p:cNvPr id="9" name="Text Placeholder 5"/>
          <p:cNvSpPr>
            <a:spLocks noGrp="1"/>
          </p:cNvSpPr>
          <p:nvPr>
            <p:ph type="body" sz="quarter" idx="42" hasCustomPrompt="1"/>
          </p:nvPr>
        </p:nvSpPr>
        <p:spPr>
          <a:xfrm>
            <a:off x="5943600" y="1725166"/>
            <a:ext cx="2870798" cy="315443"/>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From 2009 to 2013</a:t>
            </a:r>
          </a:p>
        </p:txBody>
      </p:sp>
      <p:sp>
        <p:nvSpPr>
          <p:cNvPr id="15" name="Trapezoid 15"/>
          <p:cNvSpPr/>
          <p:nvPr userDrawn="1"/>
        </p:nvSpPr>
        <p:spPr>
          <a:xfrm>
            <a:off x="4191000"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8"/>
          <p:cNvSpPr/>
          <p:nvPr userDrawn="1"/>
        </p:nvSpPr>
        <p:spPr>
          <a:xfrm>
            <a:off x="5285529" y="-103417"/>
            <a:ext cx="2467079" cy="2874735"/>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467079"/>
              <a:gd name="connsiteY0" fmla="*/ 2874735 h 2874735"/>
              <a:gd name="connsiteX1" fmla="*/ 1063556 w 2467079"/>
              <a:gd name="connsiteY1" fmla="*/ 0 h 2874735"/>
              <a:gd name="connsiteX2" fmla="*/ 2467079 w 2467079"/>
              <a:gd name="connsiteY2" fmla="*/ 15810 h 2874735"/>
              <a:gd name="connsiteX3" fmla="*/ 0 w 2467079"/>
              <a:gd name="connsiteY3" fmla="*/ 2874735 h 2874735"/>
            </a:gdLst>
            <a:ahLst/>
            <a:cxnLst>
              <a:cxn ang="0">
                <a:pos x="connsiteX0" y="connsiteY0"/>
              </a:cxn>
              <a:cxn ang="0">
                <a:pos x="connsiteX1" y="connsiteY1"/>
              </a:cxn>
              <a:cxn ang="0">
                <a:pos x="connsiteX2" y="connsiteY2"/>
              </a:cxn>
              <a:cxn ang="0">
                <a:pos x="connsiteX3" y="connsiteY3"/>
              </a:cxn>
            </a:cxnLst>
            <a:rect l="l" t="t" r="r" b="b"/>
            <a:pathLst>
              <a:path w="2467079" h="2874735">
                <a:moveTo>
                  <a:pt x="0" y="2874735"/>
                </a:moveTo>
                <a:lnTo>
                  <a:pt x="1063556" y="0"/>
                </a:lnTo>
                <a:lnTo>
                  <a:pt x="2467079" y="15810"/>
                </a:lnTo>
                <a:lnTo>
                  <a:pt x="0" y="287473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userDrawn="1"/>
        </p:nvCxnSpPr>
        <p:spPr>
          <a:xfrm flipH="1">
            <a:off x="6724845" y="1591056"/>
            <a:ext cx="2002688"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733269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650"/>
                                        <p:tgtEl>
                                          <p:spTgt spid="15"/>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400"/>
                                        <p:tgtEl>
                                          <p:spTgt spid="16"/>
                                        </p:tgtEl>
                                      </p:cBhvr>
                                    </p:animEffect>
                                  </p:childTnLst>
                                </p:cTn>
                              </p:par>
                            </p:childTnLst>
                          </p:cTn>
                        </p:par>
                        <p:par>
                          <p:cTn id="11" fill="hold">
                            <p:stCondLst>
                              <p:cond delay="700"/>
                            </p:stCondLst>
                            <p:childTnLst>
                              <p:par>
                                <p:cTn id="12" presetID="22" presetClass="entr" presetSubtype="2" fill="hold"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700"/>
                            </p:stCondLst>
                            <p:childTnLst>
                              <p:par>
                                <p:cTn id="16" presetID="22" presetClass="entr" presetSubtype="4" fill="hold" grpId="0" nodeType="after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750"/>
                                        <p:tgtEl>
                                          <p:spTgt spid="8">
                                            <p:txEl>
                                              <p:pRg st="0" end="0"/>
                                            </p:txEl>
                                          </p:spTgt>
                                        </p:tgtEl>
                                      </p:cBhvr>
                                    </p:animEffect>
                                  </p:childTnLst>
                                </p:cTn>
                              </p:par>
                            </p:childTnLst>
                          </p:cTn>
                        </p:par>
                        <p:par>
                          <p:cTn id="19" fill="hold">
                            <p:stCondLst>
                              <p:cond delay="2700"/>
                            </p:stCondLst>
                            <p:childTnLst>
                              <p:par>
                                <p:cTn id="20" presetID="22" presetClass="entr" presetSubtype="1"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par>
                          <p:cTn id="23" fill="hold">
                            <p:stCondLst>
                              <p:cond delay="320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750"/>
                                        <p:tgtEl>
                                          <p:spTgt spid="6">
                                            <p:txEl>
                                              <p:pRg st="0" end="0"/>
                                            </p:txEl>
                                          </p:spTgt>
                                        </p:tgtEl>
                                      </p:cBhvr>
                                    </p:animEffect>
                                  </p:childTnLst>
                                </p:cTn>
                              </p:par>
                            </p:childTnLst>
                          </p:cTn>
                        </p:par>
                        <p:par>
                          <p:cTn id="27" fill="hold">
                            <p:stCondLst>
                              <p:cond delay="3950"/>
                            </p:stCondLst>
                            <p:childTnLst>
                              <p:par>
                                <p:cTn id="28" presetID="2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5" grpId="0" animBg="1"/>
      <p:bldP spid="16" grpId="0" animBg="1"/>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s 02">
    <p:spTree>
      <p:nvGrpSpPr>
        <p:cNvPr id="1" name=""/>
        <p:cNvGrpSpPr/>
        <p:nvPr/>
      </p:nvGrpSpPr>
      <p:grpSpPr>
        <a:xfrm>
          <a:off x="0" y="0"/>
          <a:ext cx="0" cy="0"/>
          <a:chOff x="0" y="0"/>
          <a:chExt cx="0" cy="0"/>
        </a:xfrm>
      </p:grpSpPr>
      <p:sp>
        <p:nvSpPr>
          <p:cNvPr id="15" name="Isosceles Triangle 18"/>
          <p:cNvSpPr/>
          <p:nvPr userDrawn="1"/>
        </p:nvSpPr>
        <p:spPr>
          <a:xfrm rot="19560000">
            <a:off x="2523119" y="-641972"/>
            <a:ext cx="2638238" cy="299471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 name="connsiteX0" fmla="*/ 0 w 2638238"/>
              <a:gd name="connsiteY0" fmla="*/ 2994710 h 2994710"/>
              <a:gd name="connsiteX1" fmla="*/ 1040894 w 2638238"/>
              <a:gd name="connsiteY1" fmla="*/ 47392 h 2994710"/>
              <a:gd name="connsiteX2" fmla="*/ 2638238 w 2638238"/>
              <a:gd name="connsiteY2" fmla="*/ 0 h 2994710"/>
              <a:gd name="connsiteX3" fmla="*/ 0 w 2638238"/>
              <a:gd name="connsiteY3" fmla="*/ 2994710 h 2994710"/>
            </a:gdLst>
            <a:ahLst/>
            <a:cxnLst>
              <a:cxn ang="0">
                <a:pos x="connsiteX0" y="connsiteY0"/>
              </a:cxn>
              <a:cxn ang="0">
                <a:pos x="connsiteX1" y="connsiteY1"/>
              </a:cxn>
              <a:cxn ang="0">
                <a:pos x="connsiteX2" y="connsiteY2"/>
              </a:cxn>
              <a:cxn ang="0">
                <a:pos x="connsiteX3" y="connsiteY3"/>
              </a:cxn>
            </a:cxnLst>
            <a:rect l="l" t="t" r="r" b="b"/>
            <a:pathLst>
              <a:path w="2638238" h="2994710">
                <a:moveTo>
                  <a:pt x="0" y="2994710"/>
                </a:moveTo>
                <a:lnTo>
                  <a:pt x="1040894" y="47392"/>
                </a:lnTo>
                <a:lnTo>
                  <a:pt x="2638238" y="0"/>
                </a:lnTo>
                <a:lnTo>
                  <a:pt x="0" y="2994710"/>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2377305"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art Placeholder 2"/>
          <p:cNvSpPr>
            <a:spLocks noGrp="1"/>
          </p:cNvSpPr>
          <p:nvPr>
            <p:ph type="chart" sz="quarter" idx="15"/>
          </p:nvPr>
        </p:nvSpPr>
        <p:spPr>
          <a:xfrm>
            <a:off x="3657600" y="742951"/>
            <a:ext cx="5140965" cy="3657600"/>
          </a:xfrm>
          <a:prstGeom prst="rect">
            <a:avLst/>
          </a:prstGeom>
          <a:solidFill>
            <a:srgbClr val="CFCFCF"/>
          </a:solidFill>
        </p:spPr>
        <p:txBody>
          <a:bodyPr/>
          <a:lstStyle/>
          <a:p>
            <a:endParaRPr lang="en-US" dirty="0"/>
          </a:p>
        </p:txBody>
      </p:sp>
      <p:sp>
        <p:nvSpPr>
          <p:cNvPr id="6" name="Text Placeholder 5"/>
          <p:cNvSpPr>
            <a:spLocks noGrp="1"/>
          </p:cNvSpPr>
          <p:nvPr>
            <p:ph type="body" sz="quarter" idx="16" hasCustomPrompt="1"/>
          </p:nvPr>
        </p:nvSpPr>
        <p:spPr>
          <a:xfrm>
            <a:off x="402259" y="1901952"/>
            <a:ext cx="2870270" cy="2498652"/>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8" name="Text Placeholder 23"/>
          <p:cNvSpPr>
            <a:spLocks noGrp="1"/>
          </p:cNvSpPr>
          <p:nvPr>
            <p:ph type="body" sz="quarter" idx="44" hasCustomPrompt="1"/>
          </p:nvPr>
        </p:nvSpPr>
        <p:spPr>
          <a:xfrm>
            <a:off x="381000" y="1059582"/>
            <a:ext cx="235338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CHARTS 02</a:t>
            </a:r>
          </a:p>
        </p:txBody>
      </p:sp>
      <p:sp>
        <p:nvSpPr>
          <p:cNvPr id="9" name="Text Placeholder 5"/>
          <p:cNvSpPr>
            <a:spLocks noGrp="1"/>
          </p:cNvSpPr>
          <p:nvPr>
            <p:ph type="body" sz="quarter" idx="42" hasCustomPrompt="1"/>
          </p:nvPr>
        </p:nvSpPr>
        <p:spPr>
          <a:xfrm>
            <a:off x="402259" y="1691640"/>
            <a:ext cx="2870798" cy="315443"/>
          </a:xfrm>
          <a:prstGeom prst="rect">
            <a:avLst/>
          </a:prstGeom>
        </p:spPr>
        <p:txBody>
          <a:bodyPr lIns="91386" tIns="45696" rIns="91386" bIns="45696">
            <a:noAutofit/>
          </a:bodyPr>
          <a:lstStyle>
            <a:lvl1pPr marL="0" indent="0" algn="l">
              <a:buNone/>
              <a:defRPr sz="1100" b="1" baseline="0">
                <a:solidFill>
                  <a:schemeClr val="tx1">
                    <a:lumMod val="65000"/>
                    <a:lumOff val="35000"/>
                  </a:schemeClr>
                </a:solidFill>
                <a:latin typeface="+mn-lt"/>
              </a:defRPr>
            </a:lvl1pPr>
          </a:lstStyle>
          <a:p>
            <a:pPr lvl="0"/>
            <a:r>
              <a:rPr lang="en-US" dirty="0"/>
              <a:t>From 2009 to 2013</a:t>
            </a:r>
          </a:p>
        </p:txBody>
      </p:sp>
      <p:cxnSp>
        <p:nvCxnSpPr>
          <p:cNvPr id="14" name="Straight Connector 13"/>
          <p:cNvCxnSpPr/>
          <p:nvPr userDrawn="1"/>
        </p:nvCxnSpPr>
        <p:spPr>
          <a:xfrm flipH="1">
            <a:off x="472457" y="1554480"/>
            <a:ext cx="213360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4221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6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400"/>
                                        <p:tgtEl>
                                          <p:spTgt spid="15"/>
                                        </p:tgtEl>
                                      </p:cBhvr>
                                    </p:animEffect>
                                  </p:childTnLst>
                                </p:cTn>
                              </p:par>
                            </p:childTnLst>
                          </p:cTn>
                        </p:par>
                        <p:par>
                          <p:cTn id="11" fill="hold">
                            <p:stCondLst>
                              <p:cond delay="650"/>
                            </p:stCondLst>
                            <p:childTnLst>
                              <p:par>
                                <p:cTn id="12" presetID="22" presetClass="entr" presetSubtype="8"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650"/>
                            </p:stCondLst>
                            <p:childTnLst>
                              <p:par>
                                <p:cTn id="16" presetID="22" presetClass="entr" presetSubtype="4" fill="hold" grpId="0" nodeType="after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750"/>
                                        <p:tgtEl>
                                          <p:spTgt spid="8">
                                            <p:txEl>
                                              <p:pRg st="0" end="0"/>
                                            </p:txEl>
                                          </p:spTgt>
                                        </p:tgtEl>
                                      </p:cBhvr>
                                    </p:animEffect>
                                  </p:childTnLst>
                                </p:cTn>
                              </p:par>
                            </p:childTnLst>
                          </p:cTn>
                        </p:par>
                        <p:par>
                          <p:cTn id="19" fill="hold">
                            <p:stCondLst>
                              <p:cond delay="2650"/>
                            </p:stCondLst>
                            <p:childTnLst>
                              <p:par>
                                <p:cTn id="20" presetID="22" presetClass="entr" presetSubtype="1"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par>
                          <p:cTn id="23" fill="hold">
                            <p:stCondLst>
                              <p:cond delay="315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750"/>
                                        <p:tgtEl>
                                          <p:spTgt spid="6">
                                            <p:txEl>
                                              <p:pRg st="0" end="0"/>
                                            </p:txEl>
                                          </p:spTgt>
                                        </p:tgtEl>
                                      </p:cBhvr>
                                    </p:animEffect>
                                  </p:childTnLst>
                                </p:cTn>
                              </p:par>
                            </p:childTnLst>
                          </p:cTn>
                        </p:par>
                        <p:par>
                          <p:cTn id="27" fill="hold">
                            <p:stCondLst>
                              <p:cond delay="3900"/>
                            </p:stCondLst>
                            <p:childTnLst>
                              <p:par>
                                <p:cTn id="28" presetID="47"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 grpId="0" animBg="1"/>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2" name="Parallelogram 5"/>
          <p:cNvSpPr/>
          <p:nvPr userDrawn="1"/>
        </p:nvSpPr>
        <p:spPr>
          <a:xfrm rot="2101875" flipH="1" flipV="1">
            <a:off x="825409" y="-1485805"/>
            <a:ext cx="2161838" cy="7342429"/>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5375668"/>
              <a:gd name="connsiteY0" fmla="*/ 5459203 h 5459204"/>
              <a:gd name="connsiteX1" fmla="*/ 3328110 w 5375668"/>
              <a:gd name="connsiteY1" fmla="*/ 0 h 5459204"/>
              <a:gd name="connsiteX2" fmla="*/ 5375669 w 5375668"/>
              <a:gd name="connsiteY2" fmla="*/ 441327 h 5459204"/>
              <a:gd name="connsiteX3" fmla="*/ 940896 w 5375668"/>
              <a:gd name="connsiteY3" fmla="*/ 5459204 h 5459204"/>
              <a:gd name="connsiteX4" fmla="*/ 0 w 5375668"/>
              <a:gd name="connsiteY4" fmla="*/ 5459203 h 5459204"/>
              <a:gd name="connsiteX0" fmla="*/ 0 w 5375668"/>
              <a:gd name="connsiteY0" fmla="*/ 5289317 h 5289318"/>
              <a:gd name="connsiteX1" fmla="*/ 3809905 w 5375668"/>
              <a:gd name="connsiteY1" fmla="*/ 0 h 5289318"/>
              <a:gd name="connsiteX2" fmla="*/ 5375669 w 5375668"/>
              <a:gd name="connsiteY2" fmla="*/ 271441 h 5289318"/>
              <a:gd name="connsiteX3" fmla="*/ 940896 w 5375668"/>
              <a:gd name="connsiteY3" fmla="*/ 5289318 h 5289318"/>
              <a:gd name="connsiteX4" fmla="*/ 0 w 5375668"/>
              <a:gd name="connsiteY4" fmla="*/ 5289317 h 5289318"/>
              <a:gd name="connsiteX0" fmla="*/ 0 w 4173366"/>
              <a:gd name="connsiteY0" fmla="*/ 5289317 h 5289318"/>
              <a:gd name="connsiteX1" fmla="*/ 3809905 w 4173366"/>
              <a:gd name="connsiteY1" fmla="*/ 0 h 5289318"/>
              <a:gd name="connsiteX2" fmla="*/ 4173366 w 4173366"/>
              <a:gd name="connsiteY2" fmla="*/ 24253 h 5289318"/>
              <a:gd name="connsiteX3" fmla="*/ 940896 w 4173366"/>
              <a:gd name="connsiteY3" fmla="*/ 5289318 h 5289318"/>
              <a:gd name="connsiteX4" fmla="*/ 0 w 4173366"/>
              <a:gd name="connsiteY4" fmla="*/ 5289317 h 5289318"/>
              <a:gd name="connsiteX0" fmla="*/ 1 w 4739989"/>
              <a:gd name="connsiteY0" fmla="*/ 5273076 h 5289318"/>
              <a:gd name="connsiteX1" fmla="*/ 4376528 w 4739989"/>
              <a:gd name="connsiteY1" fmla="*/ 0 h 5289318"/>
              <a:gd name="connsiteX2" fmla="*/ 4739989 w 4739989"/>
              <a:gd name="connsiteY2" fmla="*/ 24253 h 5289318"/>
              <a:gd name="connsiteX3" fmla="*/ 1507519 w 4739989"/>
              <a:gd name="connsiteY3" fmla="*/ 5289318 h 5289318"/>
              <a:gd name="connsiteX4" fmla="*/ 1 w 4739989"/>
              <a:gd name="connsiteY4" fmla="*/ 5273076 h 5289318"/>
              <a:gd name="connsiteX0" fmla="*/ 1 w 4739989"/>
              <a:gd name="connsiteY0" fmla="*/ 5311493 h 5327735"/>
              <a:gd name="connsiteX1" fmla="*/ 4730301 w 4739989"/>
              <a:gd name="connsiteY1" fmla="*/ 0 h 5327735"/>
              <a:gd name="connsiteX2" fmla="*/ 4739989 w 4739989"/>
              <a:gd name="connsiteY2" fmla="*/ 62670 h 5327735"/>
              <a:gd name="connsiteX3" fmla="*/ 1507519 w 4739989"/>
              <a:gd name="connsiteY3" fmla="*/ 5327735 h 5327735"/>
              <a:gd name="connsiteX4" fmla="*/ 1 w 4739989"/>
              <a:gd name="connsiteY4" fmla="*/ 5311493 h 5327735"/>
              <a:gd name="connsiteX0" fmla="*/ 1 w 4739989"/>
              <a:gd name="connsiteY0" fmla="*/ 5311493 h 5311493"/>
              <a:gd name="connsiteX1" fmla="*/ 4730301 w 4739989"/>
              <a:gd name="connsiteY1" fmla="*/ 0 h 5311493"/>
              <a:gd name="connsiteX2" fmla="*/ 4739989 w 4739989"/>
              <a:gd name="connsiteY2" fmla="*/ 62670 h 5311493"/>
              <a:gd name="connsiteX3" fmla="*/ 1856719 w 4739989"/>
              <a:gd name="connsiteY3" fmla="*/ 5295551 h 5311493"/>
              <a:gd name="connsiteX4" fmla="*/ 1 w 4739989"/>
              <a:gd name="connsiteY4" fmla="*/ 5311493 h 5311493"/>
              <a:gd name="connsiteX0" fmla="*/ 0 w 4810406"/>
              <a:gd name="connsiteY0" fmla="*/ 5535351 h 5535351"/>
              <a:gd name="connsiteX1" fmla="*/ 4800718 w 4810406"/>
              <a:gd name="connsiteY1" fmla="*/ 0 h 5535351"/>
              <a:gd name="connsiteX2" fmla="*/ 4810406 w 4810406"/>
              <a:gd name="connsiteY2" fmla="*/ 62670 h 5535351"/>
              <a:gd name="connsiteX3" fmla="*/ 1927136 w 4810406"/>
              <a:gd name="connsiteY3" fmla="*/ 5295551 h 5535351"/>
              <a:gd name="connsiteX4" fmla="*/ 0 w 4810406"/>
              <a:gd name="connsiteY4" fmla="*/ 5535351 h 5535351"/>
              <a:gd name="connsiteX0" fmla="*/ -1 w 4893603"/>
              <a:gd name="connsiteY0" fmla="*/ 5697612 h 5697612"/>
              <a:gd name="connsiteX1" fmla="*/ 4883915 w 4893603"/>
              <a:gd name="connsiteY1" fmla="*/ 0 h 5697612"/>
              <a:gd name="connsiteX2" fmla="*/ 4893603 w 4893603"/>
              <a:gd name="connsiteY2" fmla="*/ 62670 h 5697612"/>
              <a:gd name="connsiteX3" fmla="*/ 2010333 w 4893603"/>
              <a:gd name="connsiteY3" fmla="*/ 5295551 h 5697612"/>
              <a:gd name="connsiteX4" fmla="*/ -1 w 4893603"/>
              <a:gd name="connsiteY4" fmla="*/ 5697612 h 5697612"/>
              <a:gd name="connsiteX0" fmla="*/ -1 w 4893603"/>
              <a:gd name="connsiteY0" fmla="*/ 5697612 h 5697612"/>
              <a:gd name="connsiteX1" fmla="*/ 4883915 w 4893603"/>
              <a:gd name="connsiteY1" fmla="*/ 0 h 5697612"/>
              <a:gd name="connsiteX2" fmla="*/ 4893603 w 4893603"/>
              <a:gd name="connsiteY2" fmla="*/ 62670 h 5697612"/>
              <a:gd name="connsiteX3" fmla="*/ 2069786 w 4893603"/>
              <a:gd name="connsiteY3" fmla="*/ 5292518 h 5697612"/>
              <a:gd name="connsiteX4" fmla="*/ -1 w 4893603"/>
              <a:gd name="connsiteY4" fmla="*/ 5697612 h 569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3603" h="5697612">
                <a:moveTo>
                  <a:pt x="-1" y="5697612"/>
                </a:moveTo>
                <a:lnTo>
                  <a:pt x="4883915" y="0"/>
                </a:lnTo>
                <a:lnTo>
                  <a:pt x="4893603" y="62670"/>
                </a:lnTo>
                <a:lnTo>
                  <a:pt x="2069786" y="5292518"/>
                </a:lnTo>
                <a:lnTo>
                  <a:pt x="-1" y="5697612"/>
                </a:lnTo>
                <a:close/>
              </a:path>
            </a:pathLst>
          </a:custGeom>
          <a:solidFill>
            <a:srgbClr val="C9C9C9"/>
          </a:solidFill>
          <a:ln>
            <a:noFill/>
          </a:ln>
          <a:effectLst>
            <a:outerShdw blurRad="63500" sx="102000" sy="102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p:cNvSpPr/>
          <p:nvPr userDrawn="1"/>
        </p:nvSpPr>
        <p:spPr>
          <a:xfrm rot="640719" flipH="1" flipV="1">
            <a:off x="-745302" y="-756069"/>
            <a:ext cx="4124387" cy="5795003"/>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459203 h 5459203"/>
              <a:gd name="connsiteX1" fmla="*/ 3328110 w 4038924"/>
              <a:gd name="connsiteY1" fmla="*/ 0 h 5459203"/>
              <a:gd name="connsiteX2" fmla="*/ 4038924 w 4038924"/>
              <a:gd name="connsiteY2" fmla="*/ 364283 h 5459203"/>
              <a:gd name="connsiteX3" fmla="*/ 1252301 w 4038924"/>
              <a:gd name="connsiteY3" fmla="*/ 5441255 h 5459203"/>
              <a:gd name="connsiteX4" fmla="*/ 0 w 4038924"/>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52301 w 3883221"/>
              <a:gd name="connsiteY3" fmla="*/ 5441255 h 5459203"/>
              <a:gd name="connsiteX4" fmla="*/ 0 w 3883221"/>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91227 w 3883221"/>
              <a:gd name="connsiteY3" fmla="*/ 5441256 h 5459203"/>
              <a:gd name="connsiteX4" fmla="*/ 0 w 3883221"/>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291227 w 3863758"/>
              <a:gd name="connsiteY3" fmla="*/ 5441256 h 5459203"/>
              <a:gd name="connsiteX4" fmla="*/ 0 w 3863758"/>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327589 w 3863758"/>
              <a:gd name="connsiteY3" fmla="*/ 5441257 h 5459203"/>
              <a:gd name="connsiteX4" fmla="*/ 0 w 3863758"/>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339709 w 3863758"/>
              <a:gd name="connsiteY3" fmla="*/ 5452447 h 5459203"/>
              <a:gd name="connsiteX4" fmla="*/ 0 w 3863758"/>
              <a:gd name="connsiteY4" fmla="*/ 5459203 h 5459203"/>
              <a:gd name="connsiteX0" fmla="*/ 0 w 4365009"/>
              <a:gd name="connsiteY0" fmla="*/ 5647335 h 5647335"/>
              <a:gd name="connsiteX1" fmla="*/ 3829361 w 4365009"/>
              <a:gd name="connsiteY1" fmla="*/ 0 h 5647335"/>
              <a:gd name="connsiteX2" fmla="*/ 4365009 w 4365009"/>
              <a:gd name="connsiteY2" fmla="*/ 400181 h 5647335"/>
              <a:gd name="connsiteX3" fmla="*/ 1840960 w 4365009"/>
              <a:gd name="connsiteY3" fmla="*/ 5452447 h 5647335"/>
              <a:gd name="connsiteX4" fmla="*/ 0 w 4365009"/>
              <a:gd name="connsiteY4" fmla="*/ 5647335 h 5647335"/>
              <a:gd name="connsiteX0" fmla="*/ 0 w 4365009"/>
              <a:gd name="connsiteY0" fmla="*/ 5393606 h 5393606"/>
              <a:gd name="connsiteX1" fmla="*/ 4092625 w 4365009"/>
              <a:gd name="connsiteY1" fmla="*/ 0 h 5393606"/>
              <a:gd name="connsiteX2" fmla="*/ 4365009 w 4365009"/>
              <a:gd name="connsiteY2" fmla="*/ 146452 h 5393606"/>
              <a:gd name="connsiteX3" fmla="*/ 1840960 w 4365009"/>
              <a:gd name="connsiteY3" fmla="*/ 5198718 h 5393606"/>
              <a:gd name="connsiteX4" fmla="*/ 0 w 4365009"/>
              <a:gd name="connsiteY4" fmla="*/ 5393606 h 5393606"/>
              <a:gd name="connsiteX0" fmla="*/ 0 w 4365009"/>
              <a:gd name="connsiteY0" fmla="*/ 5492382 h 5492382"/>
              <a:gd name="connsiteX1" fmla="*/ 4068174 w 4365009"/>
              <a:gd name="connsiteY1" fmla="*/ 0 h 5492382"/>
              <a:gd name="connsiteX2" fmla="*/ 4365009 w 4365009"/>
              <a:gd name="connsiteY2" fmla="*/ 245228 h 5492382"/>
              <a:gd name="connsiteX3" fmla="*/ 1840960 w 4365009"/>
              <a:gd name="connsiteY3" fmla="*/ 5297494 h 5492382"/>
              <a:gd name="connsiteX4" fmla="*/ 0 w 4365009"/>
              <a:gd name="connsiteY4" fmla="*/ 5492382 h 5492382"/>
              <a:gd name="connsiteX0" fmla="*/ 0 w 4365009"/>
              <a:gd name="connsiteY0" fmla="*/ 5374826 h 5374826"/>
              <a:gd name="connsiteX1" fmla="*/ 4219761 w 4365009"/>
              <a:gd name="connsiteY1" fmla="*/ 0 h 5374826"/>
              <a:gd name="connsiteX2" fmla="*/ 4365009 w 4365009"/>
              <a:gd name="connsiteY2" fmla="*/ 127672 h 5374826"/>
              <a:gd name="connsiteX3" fmla="*/ 1840960 w 4365009"/>
              <a:gd name="connsiteY3" fmla="*/ 5179938 h 5374826"/>
              <a:gd name="connsiteX4" fmla="*/ 0 w 4365009"/>
              <a:gd name="connsiteY4" fmla="*/ 5374826 h 5374826"/>
              <a:gd name="connsiteX0" fmla="*/ 0 w 4022803"/>
              <a:gd name="connsiteY0" fmla="*/ 5315255 h 5315255"/>
              <a:gd name="connsiteX1" fmla="*/ 3877555 w 4022803"/>
              <a:gd name="connsiteY1" fmla="*/ 0 h 5315255"/>
              <a:gd name="connsiteX2" fmla="*/ 4022803 w 4022803"/>
              <a:gd name="connsiteY2" fmla="*/ 127672 h 5315255"/>
              <a:gd name="connsiteX3" fmla="*/ 1498754 w 4022803"/>
              <a:gd name="connsiteY3" fmla="*/ 5179938 h 5315255"/>
              <a:gd name="connsiteX4" fmla="*/ 0 w 4022803"/>
              <a:gd name="connsiteY4" fmla="*/ 5315255 h 5315255"/>
              <a:gd name="connsiteX0" fmla="*/ 0 w 4404276"/>
              <a:gd name="connsiteY0" fmla="*/ 5460176 h 5460176"/>
              <a:gd name="connsiteX1" fmla="*/ 4259028 w 4404276"/>
              <a:gd name="connsiteY1" fmla="*/ 0 h 5460176"/>
              <a:gd name="connsiteX2" fmla="*/ 4404276 w 4404276"/>
              <a:gd name="connsiteY2" fmla="*/ 127672 h 5460176"/>
              <a:gd name="connsiteX3" fmla="*/ 1880227 w 4404276"/>
              <a:gd name="connsiteY3" fmla="*/ 5179938 h 5460176"/>
              <a:gd name="connsiteX4" fmla="*/ 0 w 4404276"/>
              <a:gd name="connsiteY4" fmla="*/ 5460176 h 546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276" h="5460176">
                <a:moveTo>
                  <a:pt x="0" y="5460176"/>
                </a:moveTo>
                <a:lnTo>
                  <a:pt x="4259028" y="0"/>
                </a:lnTo>
                <a:lnTo>
                  <a:pt x="4404276" y="127672"/>
                </a:lnTo>
                <a:lnTo>
                  <a:pt x="1880227" y="5179938"/>
                </a:lnTo>
                <a:lnTo>
                  <a:pt x="0" y="5460176"/>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6"/>
          <p:cNvSpPr/>
          <p:nvPr userDrawn="1"/>
        </p:nvSpPr>
        <p:spPr>
          <a:xfrm rot="11293373" flipH="1">
            <a:off x="-227515" y="-211084"/>
            <a:ext cx="2008593" cy="309449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85767 w 1885767"/>
              <a:gd name="connsiteY0" fmla="*/ 3650692 h 3650692"/>
              <a:gd name="connsiteX1" fmla="*/ 1343776 w 1885767"/>
              <a:gd name="connsiteY1" fmla="*/ 0 h 3650692"/>
              <a:gd name="connsiteX2" fmla="*/ 0 w 1885767"/>
              <a:gd name="connsiteY2" fmla="*/ 3383135 h 3650692"/>
              <a:gd name="connsiteX3" fmla="*/ 1885767 w 1885767"/>
              <a:gd name="connsiteY3" fmla="*/ 3650692 h 3650692"/>
              <a:gd name="connsiteX0" fmla="*/ 1885767 w 2337764"/>
              <a:gd name="connsiteY0" fmla="*/ 2864855 h 2864855"/>
              <a:gd name="connsiteX1" fmla="*/ 2337764 w 2337764"/>
              <a:gd name="connsiteY1" fmla="*/ 0 h 2864855"/>
              <a:gd name="connsiteX2" fmla="*/ 0 w 2337764"/>
              <a:gd name="connsiteY2" fmla="*/ 2597298 h 2864855"/>
              <a:gd name="connsiteX3" fmla="*/ 1885767 w 2337764"/>
              <a:gd name="connsiteY3" fmla="*/ 2864855 h 2864855"/>
              <a:gd name="connsiteX0" fmla="*/ 1885767 w 2300898"/>
              <a:gd name="connsiteY0" fmla="*/ 2785978 h 2785978"/>
              <a:gd name="connsiteX1" fmla="*/ 2300898 w 2300898"/>
              <a:gd name="connsiteY1" fmla="*/ 0 h 2785978"/>
              <a:gd name="connsiteX2" fmla="*/ 0 w 2300898"/>
              <a:gd name="connsiteY2" fmla="*/ 2518421 h 2785978"/>
              <a:gd name="connsiteX3" fmla="*/ 1885767 w 2300898"/>
              <a:gd name="connsiteY3" fmla="*/ 2785978 h 2785978"/>
              <a:gd name="connsiteX0" fmla="*/ 1885767 w 2369751"/>
              <a:gd name="connsiteY0" fmla="*/ 3160382 h 3160382"/>
              <a:gd name="connsiteX1" fmla="*/ 2369751 w 2369751"/>
              <a:gd name="connsiteY1" fmla="*/ 0 h 3160382"/>
              <a:gd name="connsiteX2" fmla="*/ 0 w 2369751"/>
              <a:gd name="connsiteY2" fmla="*/ 2892825 h 3160382"/>
              <a:gd name="connsiteX3" fmla="*/ 1885767 w 2369751"/>
              <a:gd name="connsiteY3" fmla="*/ 3160382 h 3160382"/>
              <a:gd name="connsiteX0" fmla="*/ 1744354 w 2228338"/>
              <a:gd name="connsiteY0" fmla="*/ 3160382 h 3160382"/>
              <a:gd name="connsiteX1" fmla="*/ 2228338 w 2228338"/>
              <a:gd name="connsiteY1" fmla="*/ 0 h 3160382"/>
              <a:gd name="connsiteX2" fmla="*/ 0 w 2228338"/>
              <a:gd name="connsiteY2" fmla="*/ 2911986 h 3160382"/>
              <a:gd name="connsiteX3" fmla="*/ 1744354 w 2228338"/>
              <a:gd name="connsiteY3" fmla="*/ 3160382 h 3160382"/>
              <a:gd name="connsiteX0" fmla="*/ 1744354 w 2178178"/>
              <a:gd name="connsiteY0" fmla="*/ 2834917 h 2834917"/>
              <a:gd name="connsiteX1" fmla="*/ 2178178 w 2178178"/>
              <a:gd name="connsiteY1" fmla="*/ 0 h 2834917"/>
              <a:gd name="connsiteX2" fmla="*/ 0 w 2178178"/>
              <a:gd name="connsiteY2" fmla="*/ 2586521 h 2834917"/>
              <a:gd name="connsiteX3" fmla="*/ 1744354 w 2178178"/>
              <a:gd name="connsiteY3" fmla="*/ 2834917 h 2834917"/>
              <a:gd name="connsiteX0" fmla="*/ 1744354 w 2191183"/>
              <a:gd name="connsiteY0" fmla="*/ 2919296 h 2919296"/>
              <a:gd name="connsiteX1" fmla="*/ 2191183 w 2191183"/>
              <a:gd name="connsiteY1" fmla="*/ 0 h 2919296"/>
              <a:gd name="connsiteX2" fmla="*/ 0 w 2191183"/>
              <a:gd name="connsiteY2" fmla="*/ 2670900 h 2919296"/>
              <a:gd name="connsiteX3" fmla="*/ 1744354 w 2191183"/>
              <a:gd name="connsiteY3" fmla="*/ 2919296 h 2919296"/>
              <a:gd name="connsiteX0" fmla="*/ 1731500 w 2178329"/>
              <a:gd name="connsiteY0" fmla="*/ 2919296 h 2919296"/>
              <a:gd name="connsiteX1" fmla="*/ 2178329 w 2178329"/>
              <a:gd name="connsiteY1" fmla="*/ 0 h 2919296"/>
              <a:gd name="connsiteX2" fmla="*/ 1 w 2178329"/>
              <a:gd name="connsiteY2" fmla="*/ 2672642 h 2919296"/>
              <a:gd name="connsiteX3" fmla="*/ 1731500 w 2178329"/>
              <a:gd name="connsiteY3" fmla="*/ 2919296 h 2919296"/>
              <a:gd name="connsiteX0" fmla="*/ 1422155 w 1868984"/>
              <a:gd name="connsiteY0" fmla="*/ 2919296 h 2919296"/>
              <a:gd name="connsiteX1" fmla="*/ 1868984 w 1868984"/>
              <a:gd name="connsiteY1" fmla="*/ 0 h 2919296"/>
              <a:gd name="connsiteX2" fmla="*/ 0 w 1868984"/>
              <a:gd name="connsiteY2" fmla="*/ 2714558 h 2919296"/>
              <a:gd name="connsiteX3" fmla="*/ 1422155 w 1868984"/>
              <a:gd name="connsiteY3" fmla="*/ 2919296 h 2919296"/>
              <a:gd name="connsiteX0" fmla="*/ 1422155 w 1883647"/>
              <a:gd name="connsiteY0" fmla="*/ 2877827 h 2877827"/>
              <a:gd name="connsiteX1" fmla="*/ 1883647 w 1883647"/>
              <a:gd name="connsiteY1" fmla="*/ 0 h 2877827"/>
              <a:gd name="connsiteX2" fmla="*/ 0 w 1883647"/>
              <a:gd name="connsiteY2" fmla="*/ 2673089 h 2877827"/>
              <a:gd name="connsiteX3" fmla="*/ 1422155 w 1883647"/>
              <a:gd name="connsiteY3" fmla="*/ 2877827 h 2877827"/>
              <a:gd name="connsiteX0" fmla="*/ 1422155 w 1422155"/>
              <a:gd name="connsiteY0" fmla="*/ 3081496 h 3081496"/>
              <a:gd name="connsiteX1" fmla="*/ 471360 w 1422155"/>
              <a:gd name="connsiteY1" fmla="*/ 0 h 3081496"/>
              <a:gd name="connsiteX2" fmla="*/ 0 w 1422155"/>
              <a:gd name="connsiteY2" fmla="*/ 2876758 h 3081496"/>
              <a:gd name="connsiteX3" fmla="*/ 1422155 w 1422155"/>
              <a:gd name="connsiteY3" fmla="*/ 3081496 h 3081496"/>
              <a:gd name="connsiteX0" fmla="*/ 1877534 w 1877534"/>
              <a:gd name="connsiteY0" fmla="*/ 3192425 h 3192425"/>
              <a:gd name="connsiteX1" fmla="*/ 471360 w 1877534"/>
              <a:gd name="connsiteY1" fmla="*/ 0 h 3192425"/>
              <a:gd name="connsiteX2" fmla="*/ 0 w 1877534"/>
              <a:gd name="connsiteY2" fmla="*/ 2876758 h 3192425"/>
              <a:gd name="connsiteX3" fmla="*/ 1877534 w 1877534"/>
              <a:gd name="connsiteY3" fmla="*/ 3192425 h 3192425"/>
              <a:gd name="connsiteX0" fmla="*/ 1897821 w 1897821"/>
              <a:gd name="connsiteY0" fmla="*/ 3192425 h 3192425"/>
              <a:gd name="connsiteX1" fmla="*/ 491647 w 1897821"/>
              <a:gd name="connsiteY1" fmla="*/ 0 h 3192425"/>
              <a:gd name="connsiteX2" fmla="*/ 0 w 1897821"/>
              <a:gd name="connsiteY2" fmla="*/ 2923233 h 3192425"/>
              <a:gd name="connsiteX3" fmla="*/ 1897821 w 1897821"/>
              <a:gd name="connsiteY3" fmla="*/ 3192425 h 3192425"/>
              <a:gd name="connsiteX0" fmla="*/ 1901534 w 1901534"/>
              <a:gd name="connsiteY0" fmla="*/ 3192425 h 3192425"/>
              <a:gd name="connsiteX1" fmla="*/ 495360 w 1901534"/>
              <a:gd name="connsiteY1" fmla="*/ 0 h 3192425"/>
              <a:gd name="connsiteX2" fmla="*/ -1 w 1901534"/>
              <a:gd name="connsiteY2" fmla="*/ 2947341 h 3192425"/>
              <a:gd name="connsiteX3" fmla="*/ 1901534 w 1901534"/>
              <a:gd name="connsiteY3" fmla="*/ 3192425 h 3192425"/>
              <a:gd name="connsiteX0" fmla="*/ 1901535 w 1901535"/>
              <a:gd name="connsiteY0" fmla="*/ 3185595 h 3185595"/>
              <a:gd name="connsiteX1" fmla="*/ 454934 w 1901535"/>
              <a:gd name="connsiteY1" fmla="*/ 0 h 3185595"/>
              <a:gd name="connsiteX2" fmla="*/ 0 w 1901535"/>
              <a:gd name="connsiteY2" fmla="*/ 2940511 h 3185595"/>
              <a:gd name="connsiteX3" fmla="*/ 1901535 w 1901535"/>
              <a:gd name="connsiteY3" fmla="*/ 3185595 h 3185595"/>
              <a:gd name="connsiteX0" fmla="*/ 1901535 w 1901535"/>
              <a:gd name="connsiteY0" fmla="*/ 3175281 h 3175281"/>
              <a:gd name="connsiteX1" fmla="*/ 440220 w 1901535"/>
              <a:gd name="connsiteY1" fmla="*/ 0 h 3175281"/>
              <a:gd name="connsiteX2" fmla="*/ 0 w 1901535"/>
              <a:gd name="connsiteY2" fmla="*/ 2930197 h 3175281"/>
              <a:gd name="connsiteX3" fmla="*/ 1901535 w 1901535"/>
              <a:gd name="connsiteY3" fmla="*/ 3175281 h 3175281"/>
              <a:gd name="connsiteX0" fmla="*/ 1901535 w 1901535"/>
              <a:gd name="connsiteY0" fmla="*/ 2445053 h 2445053"/>
              <a:gd name="connsiteX1" fmla="*/ 297511 w 1901535"/>
              <a:gd name="connsiteY1" fmla="*/ 0 h 2445053"/>
              <a:gd name="connsiteX2" fmla="*/ 0 w 1901535"/>
              <a:gd name="connsiteY2" fmla="*/ 2199969 h 2445053"/>
              <a:gd name="connsiteX3" fmla="*/ 1901535 w 1901535"/>
              <a:gd name="connsiteY3" fmla="*/ 2445053 h 2445053"/>
              <a:gd name="connsiteX0" fmla="*/ 1901535 w 1901535"/>
              <a:gd name="connsiteY0" fmla="*/ 2757675 h 2757675"/>
              <a:gd name="connsiteX1" fmla="*/ 390941 w 1901535"/>
              <a:gd name="connsiteY1" fmla="*/ 0 h 2757675"/>
              <a:gd name="connsiteX2" fmla="*/ 0 w 1901535"/>
              <a:gd name="connsiteY2" fmla="*/ 2512591 h 2757675"/>
              <a:gd name="connsiteX3" fmla="*/ 1901535 w 1901535"/>
              <a:gd name="connsiteY3" fmla="*/ 2757675 h 2757675"/>
              <a:gd name="connsiteX0" fmla="*/ 1901535 w 1901535"/>
              <a:gd name="connsiteY0" fmla="*/ 3157423 h 3157423"/>
              <a:gd name="connsiteX1" fmla="*/ 467632 w 1901535"/>
              <a:gd name="connsiteY1" fmla="*/ 0 h 3157423"/>
              <a:gd name="connsiteX2" fmla="*/ 0 w 1901535"/>
              <a:gd name="connsiteY2" fmla="*/ 2912339 h 3157423"/>
              <a:gd name="connsiteX3" fmla="*/ 1901535 w 1901535"/>
              <a:gd name="connsiteY3" fmla="*/ 3157423 h 3157423"/>
              <a:gd name="connsiteX0" fmla="*/ 1901535 w 1901535"/>
              <a:gd name="connsiteY0" fmla="*/ 3189134 h 3189134"/>
              <a:gd name="connsiteX1" fmla="*/ 442354 w 1901535"/>
              <a:gd name="connsiteY1" fmla="*/ 0 h 3189134"/>
              <a:gd name="connsiteX2" fmla="*/ 0 w 1901535"/>
              <a:gd name="connsiteY2" fmla="*/ 2944050 h 3189134"/>
              <a:gd name="connsiteX3" fmla="*/ 1901535 w 1901535"/>
              <a:gd name="connsiteY3" fmla="*/ 3189134 h 3189134"/>
              <a:gd name="connsiteX0" fmla="*/ 2197027 w 2197027"/>
              <a:gd name="connsiteY0" fmla="*/ 3229173 h 3229173"/>
              <a:gd name="connsiteX1" fmla="*/ 442354 w 2197027"/>
              <a:gd name="connsiteY1" fmla="*/ 0 h 3229173"/>
              <a:gd name="connsiteX2" fmla="*/ 0 w 2197027"/>
              <a:gd name="connsiteY2" fmla="*/ 2944050 h 3229173"/>
              <a:gd name="connsiteX3" fmla="*/ 2197027 w 2197027"/>
              <a:gd name="connsiteY3" fmla="*/ 3229173 h 3229173"/>
              <a:gd name="connsiteX0" fmla="*/ 2197027 w 2197027"/>
              <a:gd name="connsiteY0" fmla="*/ 3173759 h 3173759"/>
              <a:gd name="connsiteX1" fmla="*/ 433810 w 2197027"/>
              <a:gd name="connsiteY1" fmla="*/ 0 h 3173759"/>
              <a:gd name="connsiteX2" fmla="*/ 0 w 2197027"/>
              <a:gd name="connsiteY2" fmla="*/ 2888636 h 3173759"/>
              <a:gd name="connsiteX3" fmla="*/ 2197027 w 2197027"/>
              <a:gd name="connsiteY3" fmla="*/ 3173759 h 3173759"/>
            </a:gdLst>
            <a:ahLst/>
            <a:cxnLst>
              <a:cxn ang="0">
                <a:pos x="connsiteX0" y="connsiteY0"/>
              </a:cxn>
              <a:cxn ang="0">
                <a:pos x="connsiteX1" y="connsiteY1"/>
              </a:cxn>
              <a:cxn ang="0">
                <a:pos x="connsiteX2" y="connsiteY2"/>
              </a:cxn>
              <a:cxn ang="0">
                <a:pos x="connsiteX3" y="connsiteY3"/>
              </a:cxn>
            </a:cxnLst>
            <a:rect l="l" t="t" r="r" b="b"/>
            <a:pathLst>
              <a:path w="2197027" h="3173759">
                <a:moveTo>
                  <a:pt x="2197027" y="3173759"/>
                </a:moveTo>
                <a:lnTo>
                  <a:pt x="433810" y="0"/>
                </a:lnTo>
                <a:lnTo>
                  <a:pt x="0" y="2888636"/>
                </a:lnTo>
                <a:lnTo>
                  <a:pt x="2197027" y="3173759"/>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cxnSp>
        <p:nvCxnSpPr>
          <p:cNvPr id="11" name="Straight Connector 10"/>
          <p:cNvCxnSpPr/>
          <p:nvPr userDrawn="1"/>
        </p:nvCxnSpPr>
        <p:spPr>
          <a:xfrm flipH="1">
            <a:off x="5292080" y="1453896"/>
            <a:ext cx="344958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2" name="Text Placeholder 27"/>
          <p:cNvSpPr>
            <a:spLocks noGrp="1"/>
          </p:cNvSpPr>
          <p:nvPr>
            <p:ph type="body" sz="quarter" idx="16" hasCustomPrompt="1"/>
          </p:nvPr>
        </p:nvSpPr>
        <p:spPr>
          <a:xfrm>
            <a:off x="6156176" y="927398"/>
            <a:ext cx="2669309" cy="488032"/>
          </a:xfrm>
          <a:prstGeom prst="rect">
            <a:avLst/>
          </a:prstGeom>
        </p:spPr>
        <p:txBody>
          <a:bodyPr/>
          <a:lstStyle>
            <a:lvl1pPr marL="0" indent="0" algn="r">
              <a:buNone/>
              <a:defRPr sz="2800" b="0" spc="-150" baseline="0">
                <a:solidFill>
                  <a:srgbClr val="EB2429"/>
                </a:solidFill>
              </a:defRPr>
            </a:lvl1pPr>
          </a:lstStyle>
          <a:p>
            <a:pPr lvl="0"/>
            <a:r>
              <a:rPr lang="en-US" dirty="0"/>
              <a:t>AWARDS</a:t>
            </a:r>
          </a:p>
        </p:txBody>
      </p:sp>
      <p:sp>
        <p:nvSpPr>
          <p:cNvPr id="14" name="Text Placeholder 5"/>
          <p:cNvSpPr>
            <a:spLocks noGrp="1"/>
          </p:cNvSpPr>
          <p:nvPr>
            <p:ph type="body" sz="quarter" idx="45" hasCustomPrompt="1"/>
          </p:nvPr>
        </p:nvSpPr>
        <p:spPr>
          <a:xfrm>
            <a:off x="2728368" y="3348934"/>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JAN</a:t>
            </a:r>
          </a:p>
        </p:txBody>
      </p:sp>
      <p:sp>
        <p:nvSpPr>
          <p:cNvPr id="15" name="Text Placeholder 5"/>
          <p:cNvSpPr>
            <a:spLocks noGrp="1"/>
          </p:cNvSpPr>
          <p:nvPr>
            <p:ph type="body" sz="quarter" idx="40"/>
          </p:nvPr>
        </p:nvSpPr>
        <p:spPr>
          <a:xfrm>
            <a:off x="2627784" y="3549106"/>
            <a:ext cx="1874520" cy="555487"/>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16" name="Picture Placeholder 3"/>
          <p:cNvSpPr>
            <a:spLocks noGrp="1"/>
          </p:cNvSpPr>
          <p:nvPr>
            <p:ph type="pic" sz="quarter" idx="11"/>
          </p:nvPr>
        </p:nvSpPr>
        <p:spPr>
          <a:xfrm>
            <a:off x="2726664" y="1964931"/>
            <a:ext cx="1723064" cy="128586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18" name="Text Placeholder 5"/>
          <p:cNvSpPr>
            <a:spLocks noGrp="1"/>
          </p:cNvSpPr>
          <p:nvPr>
            <p:ph type="body" sz="quarter" idx="41"/>
          </p:nvPr>
        </p:nvSpPr>
        <p:spPr>
          <a:xfrm>
            <a:off x="4793768" y="3549106"/>
            <a:ext cx="1874520" cy="555487"/>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19" name="Picture Placeholder 3"/>
          <p:cNvSpPr>
            <a:spLocks noGrp="1"/>
          </p:cNvSpPr>
          <p:nvPr>
            <p:ph type="pic" sz="quarter" idx="42"/>
          </p:nvPr>
        </p:nvSpPr>
        <p:spPr>
          <a:xfrm>
            <a:off x="4863574" y="1961599"/>
            <a:ext cx="1719072" cy="128586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0" name="Text Placeholder 5"/>
          <p:cNvSpPr>
            <a:spLocks noGrp="1"/>
          </p:cNvSpPr>
          <p:nvPr>
            <p:ph type="body" sz="quarter" idx="43"/>
          </p:nvPr>
        </p:nvSpPr>
        <p:spPr>
          <a:xfrm>
            <a:off x="6931152" y="3549106"/>
            <a:ext cx="1874520" cy="557784"/>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1" name="Picture Placeholder 3"/>
          <p:cNvSpPr>
            <a:spLocks noGrp="1"/>
          </p:cNvSpPr>
          <p:nvPr>
            <p:ph type="pic" sz="quarter" idx="44"/>
          </p:nvPr>
        </p:nvSpPr>
        <p:spPr>
          <a:xfrm>
            <a:off x="7018600" y="1923678"/>
            <a:ext cx="1723064" cy="131911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3" name="Text Placeholder 5"/>
          <p:cNvSpPr>
            <a:spLocks noGrp="1"/>
          </p:cNvSpPr>
          <p:nvPr>
            <p:ph type="body" sz="quarter" idx="46" hasCustomPrompt="1"/>
          </p:nvPr>
        </p:nvSpPr>
        <p:spPr>
          <a:xfrm>
            <a:off x="4866920" y="3348934"/>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FEB</a:t>
            </a:r>
          </a:p>
        </p:txBody>
      </p:sp>
      <p:sp>
        <p:nvSpPr>
          <p:cNvPr id="24" name="Text Placeholder 5"/>
          <p:cNvSpPr>
            <a:spLocks noGrp="1"/>
          </p:cNvSpPr>
          <p:nvPr>
            <p:ph type="body" sz="quarter" idx="47" hasCustomPrompt="1"/>
          </p:nvPr>
        </p:nvSpPr>
        <p:spPr>
          <a:xfrm>
            <a:off x="7022592" y="3351380"/>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MAR</a:t>
            </a:r>
          </a:p>
        </p:txBody>
      </p:sp>
      <p:sp>
        <p:nvSpPr>
          <p:cNvPr id="2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95082387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750"/>
                            </p:stCondLst>
                            <p:childTnLst>
                              <p:par>
                                <p:cTn id="15" presetID="22" presetClass="entr" presetSubtype="2"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2750"/>
                            </p:stCondLst>
                            <p:childTnLst>
                              <p:par>
                                <p:cTn id="19" presetID="22" presetClass="entr" presetSubtype="4" fill="hold" grpId="0" nodeType="afterEffect">
                                  <p:stCondLst>
                                    <p:cond delay="25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down)">
                                      <p:cBhvr>
                                        <p:cTn id="21" dur="750"/>
                                        <p:tgtEl>
                                          <p:spTgt spid="12">
                                            <p:txEl>
                                              <p:pRg st="0" end="0"/>
                                            </p:txEl>
                                          </p:spTgt>
                                        </p:tgtEl>
                                      </p:cBhvr>
                                    </p:animEffect>
                                  </p:childTnLst>
                                </p:cTn>
                              </p:par>
                            </p:childTnLst>
                          </p:cTn>
                        </p:par>
                        <p:par>
                          <p:cTn id="22" fill="hold">
                            <p:stCondLst>
                              <p:cond delay="3750"/>
                            </p:stCondLst>
                            <p:childTnLst>
                              <p:par>
                                <p:cTn id="23" presetID="22" presetClass="entr" presetSubtype="1"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14">
                                            <p:bg/>
                                          </p:spTgt>
                                        </p:tgtEl>
                                        <p:attrNameLst>
                                          <p:attrName>style.visibility</p:attrName>
                                        </p:attrNameLst>
                                      </p:cBhvr>
                                      <p:to>
                                        <p:strVal val="visible"/>
                                      </p:to>
                                    </p:set>
                                    <p:animEffect transition="in" filter="wipe(down)">
                                      <p:cBhvr>
                                        <p:cTn id="28" dur="500"/>
                                        <p:tgtEl>
                                          <p:spTgt spid="14">
                                            <p:bg/>
                                          </p:spTgt>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down)">
                                      <p:cBhvr>
                                        <p:cTn id="31" dur="500"/>
                                        <p:tgtEl>
                                          <p:spTgt spid="14">
                                            <p:txEl>
                                              <p:pRg st="0" end="0"/>
                                            </p:txEl>
                                          </p:spTgt>
                                        </p:tgtEl>
                                      </p:cBhvr>
                                    </p:animEffect>
                                  </p:childTnLst>
                                </p:cTn>
                              </p:par>
                            </p:childTnLst>
                          </p:cTn>
                        </p:par>
                        <p:par>
                          <p:cTn id="32" fill="hold">
                            <p:stCondLst>
                              <p:cond delay="4750"/>
                            </p:stCondLst>
                            <p:childTnLst>
                              <p:par>
                                <p:cTn id="33" presetID="22" presetClass="entr" presetSubtype="1"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up)">
                                      <p:cBhvr>
                                        <p:cTn id="35" dur="750"/>
                                        <p:tgtEl>
                                          <p:spTgt spid="15">
                                            <p:txEl>
                                              <p:pRg st="0" end="0"/>
                                            </p:txEl>
                                          </p:spTgt>
                                        </p:tgtEl>
                                      </p:cBhvr>
                                    </p:animEffect>
                                  </p:childTnLst>
                                </p:cTn>
                              </p:par>
                            </p:childTnLst>
                          </p:cTn>
                        </p:par>
                        <p:par>
                          <p:cTn id="36" fill="hold">
                            <p:stCondLst>
                              <p:cond delay="5500"/>
                            </p:stCondLst>
                            <p:childTnLst>
                              <p:par>
                                <p:cTn id="37" presetID="22" presetClass="entr" presetSubtype="1" fill="hold" grpId="0" nodeType="after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23">
                                            <p:bg/>
                                          </p:spTgt>
                                        </p:tgtEl>
                                        <p:attrNameLst>
                                          <p:attrName>style.visibility</p:attrName>
                                        </p:attrNameLst>
                                      </p:cBhvr>
                                      <p:to>
                                        <p:strVal val="visible"/>
                                      </p:to>
                                    </p:set>
                                    <p:animEffect transition="in" filter="wipe(down)">
                                      <p:cBhvr>
                                        <p:cTn id="42" dur="500"/>
                                        <p:tgtEl>
                                          <p:spTgt spid="23">
                                            <p:bg/>
                                          </p:spTgt>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down)">
                                      <p:cBhvr>
                                        <p:cTn id="45" dur="500"/>
                                        <p:tgtEl>
                                          <p:spTgt spid="23">
                                            <p:txEl>
                                              <p:pRg st="0" end="0"/>
                                            </p:txEl>
                                          </p:spTgt>
                                        </p:tgtEl>
                                      </p:cBhvr>
                                    </p:animEffect>
                                  </p:childTnLst>
                                </p:cTn>
                              </p:par>
                            </p:childTnLst>
                          </p:cTn>
                        </p:par>
                        <p:par>
                          <p:cTn id="46" fill="hold">
                            <p:stCondLst>
                              <p:cond delay="6500"/>
                            </p:stCondLst>
                            <p:childTnLst>
                              <p:par>
                                <p:cTn id="47" presetID="22" presetClass="entr" presetSubtype="1" fill="hold" grpId="0"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up)">
                                      <p:cBhvr>
                                        <p:cTn id="49" dur="750"/>
                                        <p:tgtEl>
                                          <p:spTgt spid="18">
                                            <p:txEl>
                                              <p:pRg st="0" end="0"/>
                                            </p:txEl>
                                          </p:spTgt>
                                        </p:tgtEl>
                                      </p:cBhvr>
                                    </p:animEffect>
                                  </p:childTnLst>
                                </p:cTn>
                              </p:par>
                            </p:childTnLst>
                          </p:cTn>
                        </p:par>
                        <p:par>
                          <p:cTn id="50" fill="hold">
                            <p:stCondLst>
                              <p:cond delay="7250"/>
                            </p:stCondLst>
                            <p:childTnLst>
                              <p:par>
                                <p:cTn id="51" presetID="22" presetClass="entr" presetSubtype="1" fill="hold" grpId="0" nodeType="after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24">
                                            <p:bg/>
                                          </p:spTgt>
                                        </p:tgtEl>
                                        <p:attrNameLst>
                                          <p:attrName>style.visibility</p:attrName>
                                        </p:attrNameLst>
                                      </p:cBhvr>
                                      <p:to>
                                        <p:strVal val="visible"/>
                                      </p:to>
                                    </p:set>
                                    <p:animEffect transition="in" filter="wipe(down)">
                                      <p:cBhvr>
                                        <p:cTn id="56" dur="500"/>
                                        <p:tgtEl>
                                          <p:spTgt spid="24">
                                            <p:bg/>
                                          </p:spTgt>
                                        </p:tgtEl>
                                      </p:cBhvr>
                                    </p:animEffect>
                                  </p:childTnLst>
                                </p:cTn>
                              </p:par>
                              <p:par>
                                <p:cTn id="57" presetID="22" presetClass="entr" presetSubtype="4" fill="hold" grpId="0" nodeType="withEffect">
                                  <p:stCondLst>
                                    <p:cond delay="50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wipe(down)">
                                      <p:cBhvr>
                                        <p:cTn id="59" dur="500"/>
                                        <p:tgtEl>
                                          <p:spTgt spid="24">
                                            <p:txEl>
                                              <p:pRg st="0" end="0"/>
                                            </p:txEl>
                                          </p:spTgt>
                                        </p:tgtEl>
                                      </p:cBhvr>
                                    </p:animEffect>
                                  </p:childTnLst>
                                </p:cTn>
                              </p:par>
                            </p:childTnLst>
                          </p:cTn>
                        </p:par>
                        <p:par>
                          <p:cTn id="60" fill="hold">
                            <p:stCondLst>
                              <p:cond delay="8250"/>
                            </p:stCondLst>
                            <p:childTnLst>
                              <p:par>
                                <p:cTn id="61" presetID="22" presetClass="entr" presetSubtype="1" fill="hold" grpId="0" nodeType="after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wipe(up)">
                                      <p:cBhvr>
                                        <p:cTn id="63"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5" grpId="0" animBg="1"/>
      <p:bldP spid="12" grpId="0" build="p">
        <p:tmplLst>
          <p:tmpl lvl="1">
            <p:tnLst>
              <p:par>
                <p:cTn presetID="22" presetClass="entr" presetSubtype="4"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wipe(down)">
                      <p:cBhvr>
                        <p:cTn dur="750"/>
                        <p:tgtEl>
                          <p:spTgt spid="12"/>
                        </p:tgtEl>
                      </p:cBhvr>
                    </p:animEffect>
                  </p:childTnLst>
                </p:cTn>
              </p:par>
            </p:tnLst>
          </p:tmpl>
        </p:tmplLst>
      </p:bldP>
      <p:bldP spid="14" grpId="0" build="p" animBg="1">
        <p:tmplLst>
          <p:tmpl>
            <p:tnLst>
              <p:par>
                <p:cTn presetID="22" presetClass="entr" presetSubtype="4"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750"/>
                        <p:tgtEl>
                          <p:spTgt spid="15"/>
                        </p:tgtEl>
                      </p:cBhvr>
                    </p:animEffect>
                  </p:childTnLst>
                </p:cTn>
              </p:par>
            </p:tnLst>
          </p:tmpl>
        </p:tmplLst>
      </p:bldP>
      <p:bldP spid="16" grpId="0" animBg="1"/>
      <p:bldP spid="18" grpId="0" build="p">
        <p:tmplLst>
          <p:tmpl lvl="1">
            <p:tnLst>
              <p:par>
                <p:cTn presetID="22" presetClass="entr" presetSubtype="1"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750"/>
                        <p:tgtEl>
                          <p:spTgt spid="18"/>
                        </p:tgtEl>
                      </p:cBhvr>
                    </p:animEffect>
                  </p:childTnLst>
                </p:cTn>
              </p:par>
            </p:tnLst>
          </p:tmpl>
        </p:tmplLst>
      </p:bldP>
      <p:bldP spid="19" grpId="0" animBg="1"/>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1" grpId="0" animBg="1"/>
      <p:bldP spid="23" grpId="0" build="p" animBg="1">
        <p:tmplLst>
          <p:tmpl>
            <p:tnLst>
              <p:par>
                <p:cTn presetID="22" presetClass="entr" presetSubtype="4"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Lst>
      </p:bldP>
      <p:bldP spid="24" grpId="0" build="p" animBg="1">
        <p:tmplLst>
          <p:tmpl>
            <p:tnLst>
              <p:par>
                <p:cTn presetID="2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Vision Pic">
    <p:spTree>
      <p:nvGrpSpPr>
        <p:cNvPr id="1" name=""/>
        <p:cNvGrpSpPr/>
        <p:nvPr/>
      </p:nvGrpSpPr>
      <p:grpSpPr>
        <a:xfrm>
          <a:off x="0" y="0"/>
          <a:ext cx="0" cy="0"/>
          <a:chOff x="0" y="0"/>
          <a:chExt cx="0" cy="0"/>
        </a:xfrm>
      </p:grpSpPr>
      <p:sp>
        <p:nvSpPr>
          <p:cNvPr id="10" name="Rectangle 9"/>
          <p:cNvSpPr/>
          <p:nvPr userDrawn="1"/>
        </p:nvSpPr>
        <p:spPr>
          <a:xfrm>
            <a:off x="1" y="0"/>
            <a:ext cx="6297304" cy="685800"/>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304" h="685800">
                <a:moveTo>
                  <a:pt x="0" y="0"/>
                </a:moveTo>
                <a:lnTo>
                  <a:pt x="6297304" y="0"/>
                </a:lnTo>
                <a:lnTo>
                  <a:pt x="6092588" y="685800"/>
                </a:lnTo>
                <a:lnTo>
                  <a:pt x="0" y="6858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p:cNvSpPr/>
          <p:nvPr userDrawn="1"/>
        </p:nvSpPr>
        <p:spPr>
          <a:xfrm>
            <a:off x="0" y="2580933"/>
            <a:ext cx="3401695" cy="1044482"/>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64421 w 6297304"/>
              <a:gd name="connsiteY2" fmla="*/ 676495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38787 w 6297304"/>
              <a:gd name="connsiteY2" fmla="*/ 676495 h 685800"/>
              <a:gd name="connsiteX3" fmla="*/ 0 w 6297304"/>
              <a:gd name="connsiteY3" fmla="*/ 685800 h 685800"/>
              <a:gd name="connsiteX4" fmla="*/ 0 w 6297304"/>
              <a:gd name="connsiteY4" fmla="*/ 0 h 685800"/>
              <a:gd name="connsiteX0" fmla="*/ 0 w 6374206"/>
              <a:gd name="connsiteY0" fmla="*/ 0 h 685800"/>
              <a:gd name="connsiteX1" fmla="*/ 6374206 w 6374206"/>
              <a:gd name="connsiteY1" fmla="*/ 0 h 685800"/>
              <a:gd name="connsiteX2" fmla="*/ 5938787 w 6374206"/>
              <a:gd name="connsiteY2" fmla="*/ 676495 h 685800"/>
              <a:gd name="connsiteX3" fmla="*/ 0 w 6374206"/>
              <a:gd name="connsiteY3" fmla="*/ 685800 h 685800"/>
              <a:gd name="connsiteX4" fmla="*/ 0 w 6374206"/>
              <a:gd name="connsiteY4" fmla="*/ 0 h 685800"/>
              <a:gd name="connsiteX0" fmla="*/ 0 w 6374206"/>
              <a:gd name="connsiteY0" fmla="*/ 10842 h 696642"/>
              <a:gd name="connsiteX1" fmla="*/ 6374206 w 6374206"/>
              <a:gd name="connsiteY1" fmla="*/ 0 h 696642"/>
              <a:gd name="connsiteX2" fmla="*/ 5938787 w 6374206"/>
              <a:gd name="connsiteY2" fmla="*/ 687337 h 696642"/>
              <a:gd name="connsiteX3" fmla="*/ 0 w 6374206"/>
              <a:gd name="connsiteY3" fmla="*/ 696642 h 696642"/>
              <a:gd name="connsiteX4" fmla="*/ 0 w 6374206"/>
              <a:gd name="connsiteY4" fmla="*/ 10842 h 696642"/>
              <a:gd name="connsiteX0" fmla="*/ 0 w 6389140"/>
              <a:gd name="connsiteY0" fmla="*/ 16263 h 702063"/>
              <a:gd name="connsiteX1" fmla="*/ 6389140 w 6389140"/>
              <a:gd name="connsiteY1" fmla="*/ 0 h 702063"/>
              <a:gd name="connsiteX2" fmla="*/ 5938787 w 6389140"/>
              <a:gd name="connsiteY2" fmla="*/ 692758 h 702063"/>
              <a:gd name="connsiteX3" fmla="*/ 0 w 6389140"/>
              <a:gd name="connsiteY3" fmla="*/ 702063 h 702063"/>
              <a:gd name="connsiteX4" fmla="*/ 0 w 6389140"/>
              <a:gd name="connsiteY4" fmla="*/ 16263 h 702063"/>
              <a:gd name="connsiteX0" fmla="*/ 0 w 6389140"/>
              <a:gd name="connsiteY0" fmla="*/ 16263 h 702611"/>
              <a:gd name="connsiteX1" fmla="*/ 6389140 w 6389140"/>
              <a:gd name="connsiteY1" fmla="*/ 0 h 702611"/>
              <a:gd name="connsiteX2" fmla="*/ 5938787 w 6389140"/>
              <a:gd name="connsiteY2" fmla="*/ 702611 h 702611"/>
              <a:gd name="connsiteX3" fmla="*/ 0 w 6389140"/>
              <a:gd name="connsiteY3" fmla="*/ 702063 h 702611"/>
              <a:gd name="connsiteX4" fmla="*/ 0 w 6389140"/>
              <a:gd name="connsiteY4" fmla="*/ 16263 h 702611"/>
              <a:gd name="connsiteX0" fmla="*/ 11927 w 6389140"/>
              <a:gd name="connsiteY0" fmla="*/ 7710 h 702611"/>
              <a:gd name="connsiteX1" fmla="*/ 6389140 w 6389140"/>
              <a:gd name="connsiteY1" fmla="*/ 0 h 702611"/>
              <a:gd name="connsiteX2" fmla="*/ 5938787 w 6389140"/>
              <a:gd name="connsiteY2" fmla="*/ 702611 h 702611"/>
              <a:gd name="connsiteX3" fmla="*/ 0 w 6389140"/>
              <a:gd name="connsiteY3" fmla="*/ 702063 h 702611"/>
              <a:gd name="connsiteX4" fmla="*/ 11927 w 6389140"/>
              <a:gd name="connsiteY4" fmla="*/ 7710 h 702611"/>
              <a:gd name="connsiteX0" fmla="*/ 0 w 6484554"/>
              <a:gd name="connsiteY0" fmla="*/ 0 h 703454"/>
              <a:gd name="connsiteX1" fmla="*/ 6484554 w 6484554"/>
              <a:gd name="connsiteY1" fmla="*/ 843 h 703454"/>
              <a:gd name="connsiteX2" fmla="*/ 6034201 w 6484554"/>
              <a:gd name="connsiteY2" fmla="*/ 703454 h 703454"/>
              <a:gd name="connsiteX3" fmla="*/ 95414 w 6484554"/>
              <a:gd name="connsiteY3" fmla="*/ 702906 h 703454"/>
              <a:gd name="connsiteX4" fmla="*/ 0 w 6484554"/>
              <a:gd name="connsiteY4" fmla="*/ 0 h 703454"/>
              <a:gd name="connsiteX0" fmla="*/ 0 w 6412994"/>
              <a:gd name="connsiteY0" fmla="*/ 0 h 703454"/>
              <a:gd name="connsiteX1" fmla="*/ 6412994 w 6412994"/>
              <a:gd name="connsiteY1" fmla="*/ 843 h 703454"/>
              <a:gd name="connsiteX2" fmla="*/ 5962641 w 6412994"/>
              <a:gd name="connsiteY2" fmla="*/ 703454 h 703454"/>
              <a:gd name="connsiteX3" fmla="*/ 23854 w 6412994"/>
              <a:gd name="connsiteY3" fmla="*/ 702906 h 703454"/>
              <a:gd name="connsiteX4" fmla="*/ 0 w 6412994"/>
              <a:gd name="connsiteY4" fmla="*/ 0 h 703454"/>
              <a:gd name="connsiteX0" fmla="*/ 0 w 6389141"/>
              <a:gd name="connsiteY0" fmla="*/ 0 h 703454"/>
              <a:gd name="connsiteX1" fmla="*/ 6389141 w 6389141"/>
              <a:gd name="connsiteY1" fmla="*/ 843 h 703454"/>
              <a:gd name="connsiteX2" fmla="*/ 5938788 w 6389141"/>
              <a:gd name="connsiteY2" fmla="*/ 703454 h 703454"/>
              <a:gd name="connsiteX3" fmla="*/ 1 w 6389141"/>
              <a:gd name="connsiteY3" fmla="*/ 702906 h 703454"/>
              <a:gd name="connsiteX4" fmla="*/ 0 w 6389141"/>
              <a:gd name="connsiteY4" fmla="*/ 0 h 70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141" h="703454">
                <a:moveTo>
                  <a:pt x="0" y="0"/>
                </a:moveTo>
                <a:lnTo>
                  <a:pt x="6389141" y="843"/>
                </a:lnTo>
                <a:lnTo>
                  <a:pt x="5938788" y="703454"/>
                </a:lnTo>
                <a:lnTo>
                  <a:pt x="1" y="702906"/>
                </a:lnTo>
                <a:cubicBezTo>
                  <a:pt x="1" y="468604"/>
                  <a:pt x="0" y="234302"/>
                  <a:pt x="0"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090459" y="3666744"/>
            <a:ext cx="6053541" cy="429006"/>
          </a:xfrm>
          <a:custGeom>
            <a:avLst/>
            <a:gdLst>
              <a:gd name="connsiteX0" fmla="*/ 0 w 5995347"/>
              <a:gd name="connsiteY0" fmla="*/ 0 h 676656"/>
              <a:gd name="connsiteX1" fmla="*/ 5995347 w 5995347"/>
              <a:gd name="connsiteY1" fmla="*/ 0 h 676656"/>
              <a:gd name="connsiteX2" fmla="*/ 5995347 w 5995347"/>
              <a:gd name="connsiteY2" fmla="*/ 676656 h 676656"/>
              <a:gd name="connsiteX3" fmla="*/ 0 w 5995347"/>
              <a:gd name="connsiteY3" fmla="*/ 676656 h 676656"/>
              <a:gd name="connsiteX4" fmla="*/ 0 w 5995347"/>
              <a:gd name="connsiteY4" fmla="*/ 0 h 676656"/>
              <a:gd name="connsiteX0" fmla="*/ 111318 w 6106665"/>
              <a:gd name="connsiteY0" fmla="*/ 0 h 676656"/>
              <a:gd name="connsiteX1" fmla="*/ 6106665 w 6106665"/>
              <a:gd name="connsiteY1" fmla="*/ 0 h 676656"/>
              <a:gd name="connsiteX2" fmla="*/ 6106665 w 6106665"/>
              <a:gd name="connsiteY2" fmla="*/ 676656 h 676656"/>
              <a:gd name="connsiteX3" fmla="*/ 0 w 6106665"/>
              <a:gd name="connsiteY3" fmla="*/ 676656 h 676656"/>
              <a:gd name="connsiteX4" fmla="*/ 111318 w 6106665"/>
              <a:gd name="connsiteY4" fmla="*/ 0 h 676656"/>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51074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51074 w 6114616"/>
              <a:gd name="connsiteY4" fmla="*/ 0 h 684607"/>
              <a:gd name="connsiteX0" fmla="*/ 166976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66976 w 6114616"/>
              <a:gd name="connsiteY4" fmla="*/ 0 h 684607"/>
              <a:gd name="connsiteX0" fmla="*/ 174292 w 6114616"/>
              <a:gd name="connsiteY0" fmla="*/ 0 h 677494"/>
              <a:gd name="connsiteX1" fmla="*/ 6114616 w 6114616"/>
              <a:gd name="connsiteY1" fmla="*/ 838 h 677494"/>
              <a:gd name="connsiteX2" fmla="*/ 6114616 w 6114616"/>
              <a:gd name="connsiteY2" fmla="*/ 677494 h 677494"/>
              <a:gd name="connsiteX3" fmla="*/ 0 w 6114616"/>
              <a:gd name="connsiteY3" fmla="*/ 669543 h 677494"/>
              <a:gd name="connsiteX4" fmla="*/ 174292 w 6114616"/>
              <a:gd name="connsiteY4" fmla="*/ 0 h 677494"/>
              <a:gd name="connsiteX0" fmla="*/ 159662 w 6099986"/>
              <a:gd name="connsiteY0" fmla="*/ 0 h 677494"/>
              <a:gd name="connsiteX1" fmla="*/ 6099986 w 6099986"/>
              <a:gd name="connsiteY1" fmla="*/ 838 h 677494"/>
              <a:gd name="connsiteX2" fmla="*/ 6099986 w 6099986"/>
              <a:gd name="connsiteY2" fmla="*/ 677494 h 677494"/>
              <a:gd name="connsiteX3" fmla="*/ 0 w 6099986"/>
              <a:gd name="connsiteY3" fmla="*/ 669543 h 677494"/>
              <a:gd name="connsiteX4" fmla="*/ 159662 w 6099986"/>
              <a:gd name="connsiteY4" fmla="*/ 0 h 677494"/>
              <a:gd name="connsiteX0" fmla="*/ 166977 w 6107301"/>
              <a:gd name="connsiteY0" fmla="*/ 0 h 677494"/>
              <a:gd name="connsiteX1" fmla="*/ 6107301 w 6107301"/>
              <a:gd name="connsiteY1" fmla="*/ 838 h 677494"/>
              <a:gd name="connsiteX2" fmla="*/ 6107301 w 6107301"/>
              <a:gd name="connsiteY2" fmla="*/ 677494 h 677494"/>
              <a:gd name="connsiteX3" fmla="*/ 0 w 6107301"/>
              <a:gd name="connsiteY3" fmla="*/ 676656 h 677494"/>
              <a:gd name="connsiteX4" fmla="*/ 166977 w 6107301"/>
              <a:gd name="connsiteY4" fmla="*/ 0 h 677494"/>
              <a:gd name="connsiteX0" fmla="*/ 103287 w 6043611"/>
              <a:gd name="connsiteY0" fmla="*/ 0 h 677494"/>
              <a:gd name="connsiteX1" fmla="*/ 6043611 w 6043611"/>
              <a:gd name="connsiteY1" fmla="*/ 838 h 677494"/>
              <a:gd name="connsiteX2" fmla="*/ 6043611 w 6043611"/>
              <a:gd name="connsiteY2" fmla="*/ 677494 h 677494"/>
              <a:gd name="connsiteX3" fmla="*/ 0 w 6043611"/>
              <a:gd name="connsiteY3" fmla="*/ 676655 h 677494"/>
              <a:gd name="connsiteX4" fmla="*/ 103287 w 6043611"/>
              <a:gd name="connsiteY4" fmla="*/ 0 h 67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1" h="677494">
                <a:moveTo>
                  <a:pt x="103287" y="0"/>
                </a:moveTo>
                <a:lnTo>
                  <a:pt x="6043611" y="838"/>
                </a:lnTo>
                <a:lnTo>
                  <a:pt x="6043611" y="677494"/>
                </a:lnTo>
                <a:lnTo>
                  <a:pt x="0" y="676655"/>
                </a:lnTo>
                <a:lnTo>
                  <a:pt x="103287"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10"/>
          </p:nvPr>
        </p:nvSpPr>
        <p:spPr>
          <a:xfrm>
            <a:off x="1335024" y="731520"/>
            <a:ext cx="2490746" cy="1801368"/>
          </a:xfrm>
          <a:custGeom>
            <a:avLst/>
            <a:gdLst>
              <a:gd name="connsiteX0" fmla="*/ 0 w 2514600"/>
              <a:gd name="connsiteY0" fmla="*/ 0 h 1801368"/>
              <a:gd name="connsiteX1" fmla="*/ 2514600 w 2514600"/>
              <a:gd name="connsiteY1" fmla="*/ 0 h 1801368"/>
              <a:gd name="connsiteX2" fmla="*/ 2514600 w 2514600"/>
              <a:gd name="connsiteY2" fmla="*/ 1801368 h 1801368"/>
              <a:gd name="connsiteX3" fmla="*/ 0 w 2514600"/>
              <a:gd name="connsiteY3" fmla="*/ 1801368 h 1801368"/>
              <a:gd name="connsiteX4" fmla="*/ 0 w 2514600"/>
              <a:gd name="connsiteY4" fmla="*/ 0 h 1801368"/>
              <a:gd name="connsiteX0" fmla="*/ 0 w 2514600"/>
              <a:gd name="connsiteY0" fmla="*/ 0 h 1801368"/>
              <a:gd name="connsiteX1" fmla="*/ 2514600 w 2514600"/>
              <a:gd name="connsiteY1" fmla="*/ 0 h 1801368"/>
              <a:gd name="connsiteX2" fmla="*/ 2077278 w 2514600"/>
              <a:gd name="connsiteY2" fmla="*/ 1801368 h 1801368"/>
              <a:gd name="connsiteX3" fmla="*/ 0 w 2514600"/>
              <a:gd name="connsiteY3" fmla="*/ 1801368 h 1801368"/>
              <a:gd name="connsiteX4" fmla="*/ 0 w 2514600"/>
              <a:gd name="connsiteY4" fmla="*/ 0 h 1801368"/>
              <a:gd name="connsiteX0" fmla="*/ 0 w 2490746"/>
              <a:gd name="connsiteY0" fmla="*/ 0 h 1801368"/>
              <a:gd name="connsiteX1" fmla="*/ 2490746 w 2490746"/>
              <a:gd name="connsiteY1" fmla="*/ 0 h 1801368"/>
              <a:gd name="connsiteX2" fmla="*/ 2077278 w 2490746"/>
              <a:gd name="connsiteY2" fmla="*/ 1801368 h 1801368"/>
              <a:gd name="connsiteX3" fmla="*/ 0 w 2490746"/>
              <a:gd name="connsiteY3" fmla="*/ 1801368 h 1801368"/>
              <a:gd name="connsiteX4" fmla="*/ 0 w 2490746"/>
              <a:gd name="connsiteY4" fmla="*/ 0 h 1801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46" h="1801368">
                <a:moveTo>
                  <a:pt x="0" y="0"/>
                </a:moveTo>
                <a:lnTo>
                  <a:pt x="2490746" y="0"/>
                </a:lnTo>
                <a:lnTo>
                  <a:pt x="2077278" y="1801368"/>
                </a:lnTo>
                <a:lnTo>
                  <a:pt x="0" y="1801368"/>
                </a:lnTo>
                <a:lnTo>
                  <a:pt x="0" y="0"/>
                </a:lnTo>
                <a:close/>
              </a:path>
            </a:pathLst>
          </a:custGeom>
          <a:solidFill>
            <a:srgbClr val="FF9F9F"/>
          </a:solidFill>
        </p:spPr>
        <p:txBody>
          <a:bodyPr/>
          <a:lstStyle>
            <a:lvl1pPr marL="111125" indent="-111125">
              <a:defRPr sz="1200"/>
            </a:lvl1pPr>
          </a:lstStyle>
          <a:p>
            <a:endParaRPr lang="en-US" dirty="0"/>
          </a:p>
        </p:txBody>
      </p:sp>
      <p:sp>
        <p:nvSpPr>
          <p:cNvPr id="16" name="Picture Placeholder 15"/>
          <p:cNvSpPr>
            <a:spLocks noGrp="1"/>
          </p:cNvSpPr>
          <p:nvPr>
            <p:ph type="pic" sz="quarter" idx="11"/>
          </p:nvPr>
        </p:nvSpPr>
        <p:spPr>
          <a:xfrm>
            <a:off x="1335023" y="3666744"/>
            <a:ext cx="1810512" cy="685800"/>
          </a:xfrm>
          <a:custGeom>
            <a:avLst/>
            <a:gdLst>
              <a:gd name="connsiteX0" fmla="*/ 0 w 1810512"/>
              <a:gd name="connsiteY0" fmla="*/ 0 h 685800"/>
              <a:gd name="connsiteX1" fmla="*/ 1810512 w 1810512"/>
              <a:gd name="connsiteY1" fmla="*/ 0 h 685800"/>
              <a:gd name="connsiteX2" fmla="*/ 1810512 w 1810512"/>
              <a:gd name="connsiteY2" fmla="*/ 685800 h 685800"/>
              <a:gd name="connsiteX3" fmla="*/ 0 w 1810512"/>
              <a:gd name="connsiteY3" fmla="*/ 685800 h 685800"/>
              <a:gd name="connsiteX4" fmla="*/ 0 w 1810512"/>
              <a:gd name="connsiteY4" fmla="*/ 0 h 685800"/>
              <a:gd name="connsiteX0" fmla="*/ 0 w 1810512"/>
              <a:gd name="connsiteY0" fmla="*/ 0 h 685800"/>
              <a:gd name="connsiteX1" fmla="*/ 1810512 w 1810512"/>
              <a:gd name="connsiteY1" fmla="*/ 0 h 685800"/>
              <a:gd name="connsiteX2" fmla="*/ 1651486 w 1810512"/>
              <a:gd name="connsiteY2" fmla="*/ 685800 h 685800"/>
              <a:gd name="connsiteX3" fmla="*/ 0 w 1810512"/>
              <a:gd name="connsiteY3" fmla="*/ 685800 h 685800"/>
              <a:gd name="connsiteX4" fmla="*/ 0 w 1810512"/>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685800">
                <a:moveTo>
                  <a:pt x="0" y="0"/>
                </a:moveTo>
                <a:lnTo>
                  <a:pt x="1810512" y="0"/>
                </a:lnTo>
                <a:lnTo>
                  <a:pt x="1651486" y="685800"/>
                </a:lnTo>
                <a:lnTo>
                  <a:pt x="0" y="685800"/>
                </a:lnTo>
                <a:lnTo>
                  <a:pt x="0" y="0"/>
                </a:lnTo>
                <a:close/>
              </a:path>
            </a:pathLst>
          </a:custGeom>
          <a:solidFill>
            <a:srgbClr val="FF7171"/>
          </a:solidFill>
        </p:spPr>
        <p:txBody>
          <a:bodyPr/>
          <a:lstStyle>
            <a:lvl1pPr marL="111125" indent="-111125">
              <a:defRPr sz="1200"/>
            </a:lvl1pPr>
          </a:lstStyle>
          <a:p>
            <a:endParaRPr lang="en-US" dirty="0"/>
          </a:p>
        </p:txBody>
      </p:sp>
      <p:sp>
        <p:nvSpPr>
          <p:cNvPr id="18" name="Picture Placeholder 17"/>
          <p:cNvSpPr>
            <a:spLocks noGrp="1"/>
          </p:cNvSpPr>
          <p:nvPr>
            <p:ph type="pic" sz="quarter" idx="12" hasCustomPrompt="1"/>
          </p:nvPr>
        </p:nvSpPr>
        <p:spPr>
          <a:xfrm>
            <a:off x="3204774" y="731520"/>
            <a:ext cx="4592581" cy="2898648"/>
          </a:xfrm>
          <a:custGeom>
            <a:avLst/>
            <a:gdLst>
              <a:gd name="connsiteX0" fmla="*/ 0 w 4624387"/>
              <a:gd name="connsiteY0" fmla="*/ 0 h 2880360"/>
              <a:gd name="connsiteX1" fmla="*/ 4624387 w 4624387"/>
              <a:gd name="connsiteY1" fmla="*/ 0 h 2880360"/>
              <a:gd name="connsiteX2" fmla="*/ 4624387 w 4624387"/>
              <a:gd name="connsiteY2" fmla="*/ 2880360 h 2880360"/>
              <a:gd name="connsiteX3" fmla="*/ 0 w 4624387"/>
              <a:gd name="connsiteY3" fmla="*/ 2880360 h 2880360"/>
              <a:gd name="connsiteX4" fmla="*/ 0 w 4624387"/>
              <a:gd name="connsiteY4" fmla="*/ 0 h 2880360"/>
              <a:gd name="connsiteX0" fmla="*/ 707666 w 4624387"/>
              <a:gd name="connsiteY0" fmla="*/ 0 h 2880360"/>
              <a:gd name="connsiteX1" fmla="*/ 4624387 w 4624387"/>
              <a:gd name="connsiteY1" fmla="*/ 0 h 2880360"/>
              <a:gd name="connsiteX2" fmla="*/ 4624387 w 4624387"/>
              <a:gd name="connsiteY2" fmla="*/ 2880360 h 2880360"/>
              <a:gd name="connsiteX3" fmla="*/ 0 w 4624387"/>
              <a:gd name="connsiteY3" fmla="*/ 2880360 h 2880360"/>
              <a:gd name="connsiteX4" fmla="*/ 707666 w 4624387"/>
              <a:gd name="connsiteY4" fmla="*/ 0 h 2880360"/>
              <a:gd name="connsiteX0" fmla="*/ 667909 w 4584630"/>
              <a:gd name="connsiteY0" fmla="*/ 0 h 2880360"/>
              <a:gd name="connsiteX1" fmla="*/ 4584630 w 4584630"/>
              <a:gd name="connsiteY1" fmla="*/ 0 h 2880360"/>
              <a:gd name="connsiteX2" fmla="*/ 4584630 w 4584630"/>
              <a:gd name="connsiteY2" fmla="*/ 2880360 h 2880360"/>
              <a:gd name="connsiteX3" fmla="*/ 0 w 4584630"/>
              <a:gd name="connsiteY3" fmla="*/ 2880360 h 2880360"/>
              <a:gd name="connsiteX4" fmla="*/ 667909 w 4584630"/>
              <a:gd name="connsiteY4" fmla="*/ 0 h 2880360"/>
              <a:gd name="connsiteX0" fmla="*/ 675860 w 4592581"/>
              <a:gd name="connsiteY0" fmla="*/ 0 h 2888312"/>
              <a:gd name="connsiteX1" fmla="*/ 4592581 w 4592581"/>
              <a:gd name="connsiteY1" fmla="*/ 0 h 2888312"/>
              <a:gd name="connsiteX2" fmla="*/ 4592581 w 4592581"/>
              <a:gd name="connsiteY2" fmla="*/ 2880360 h 2888312"/>
              <a:gd name="connsiteX3" fmla="*/ 0 w 4592581"/>
              <a:gd name="connsiteY3" fmla="*/ 2888312 h 2888312"/>
              <a:gd name="connsiteX4" fmla="*/ 675860 w 4592581"/>
              <a:gd name="connsiteY4" fmla="*/ 0 h 288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581" h="2888312">
                <a:moveTo>
                  <a:pt x="675860" y="0"/>
                </a:moveTo>
                <a:lnTo>
                  <a:pt x="4592581" y="0"/>
                </a:lnTo>
                <a:lnTo>
                  <a:pt x="4592581" y="2880360"/>
                </a:lnTo>
                <a:lnTo>
                  <a:pt x="0" y="2888312"/>
                </a:lnTo>
                <a:lnTo>
                  <a:pt x="675860" y="0"/>
                </a:lnTo>
                <a:close/>
              </a:path>
            </a:pathLst>
          </a:custGeom>
          <a:solidFill>
            <a:srgbClr val="FFD1D1"/>
          </a:solidFill>
        </p:spPr>
        <p:txBody>
          <a:bodyPr/>
          <a:lstStyle>
            <a:lvl1pPr marL="2006600" indent="-177800" algn="r">
              <a:buFont typeface="Arial" panose="020B0604020202020204" pitchFamily="34" charset="0"/>
              <a:buChar char="•"/>
              <a:tabLst/>
              <a:defRPr sz="1200" baseline="0"/>
            </a:lvl1pPr>
          </a:lstStyle>
          <a:p>
            <a:r>
              <a:rPr lang="en-US" dirty="0"/>
              <a:t>Picture</a:t>
            </a:r>
          </a:p>
        </p:txBody>
      </p:sp>
      <p:sp>
        <p:nvSpPr>
          <p:cNvPr id="21" name="Text Placeholder 27"/>
          <p:cNvSpPr>
            <a:spLocks noGrp="1"/>
          </p:cNvSpPr>
          <p:nvPr>
            <p:ph type="body" sz="quarter" idx="13" hasCustomPrompt="1"/>
          </p:nvPr>
        </p:nvSpPr>
        <p:spPr>
          <a:xfrm>
            <a:off x="762000" y="3035808"/>
            <a:ext cx="2133600" cy="457200"/>
          </a:xfrm>
          <a:prstGeom prst="rect">
            <a:avLst/>
          </a:prstGeom>
        </p:spPr>
        <p:txBody>
          <a:bodyPr/>
          <a:lstStyle>
            <a:lvl1pPr marL="0" indent="0" algn="l">
              <a:buNone/>
              <a:defRPr sz="2400" b="1" baseline="0">
                <a:solidFill>
                  <a:schemeClr val="bg1"/>
                </a:solidFill>
              </a:defRPr>
            </a:lvl1pPr>
          </a:lstStyle>
          <a:p>
            <a:pPr lvl="0"/>
            <a:r>
              <a:rPr lang="en-US" dirty="0"/>
              <a:t>OUR VISION</a:t>
            </a:r>
          </a:p>
        </p:txBody>
      </p:sp>
      <p:sp>
        <p:nvSpPr>
          <p:cNvPr id="22" name="Text Placeholder 27"/>
          <p:cNvSpPr>
            <a:spLocks noGrp="1"/>
          </p:cNvSpPr>
          <p:nvPr>
            <p:ph type="body" sz="quarter" idx="14" hasCustomPrompt="1"/>
          </p:nvPr>
        </p:nvSpPr>
        <p:spPr>
          <a:xfrm>
            <a:off x="990600" y="2825496"/>
            <a:ext cx="2057400" cy="457200"/>
          </a:xfrm>
          <a:prstGeom prst="rect">
            <a:avLst/>
          </a:prstGeom>
        </p:spPr>
        <p:txBody>
          <a:bodyPr/>
          <a:lstStyle>
            <a:lvl1pPr marL="0" indent="0" algn="l">
              <a:buNone/>
              <a:defRPr sz="1600" b="1" baseline="0">
                <a:solidFill>
                  <a:schemeClr val="bg1"/>
                </a:solidFill>
              </a:defRPr>
            </a:lvl1pPr>
          </a:lstStyle>
          <a:p>
            <a:pPr lvl="0"/>
            <a:r>
              <a:rPr lang="en-US" dirty="0"/>
              <a:t>PICTURE</a:t>
            </a:r>
          </a:p>
        </p:txBody>
      </p:sp>
      <p:sp>
        <p:nvSpPr>
          <p:cNvPr id="24" name="Text Placeholder 30"/>
          <p:cNvSpPr>
            <a:spLocks noGrp="1"/>
          </p:cNvSpPr>
          <p:nvPr>
            <p:ph type="body" sz="quarter" idx="15"/>
          </p:nvPr>
        </p:nvSpPr>
        <p:spPr>
          <a:xfrm>
            <a:off x="3011424" y="4113914"/>
            <a:ext cx="4989576" cy="286636"/>
          </a:xfrm>
          <a:prstGeom prst="rect">
            <a:avLst/>
          </a:prstGeom>
        </p:spPr>
        <p:txBody>
          <a:bodyPr/>
          <a:lstStyle>
            <a:lvl1pPr marL="0" indent="0" algn="l">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4034635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2" fill="hold" grpId="0" nodeType="withEffect">
                                  <p:stCondLst>
                                    <p:cond delay="15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750"/>
                                        <p:tgtEl>
                                          <p:spTgt spid="11"/>
                                        </p:tgtEl>
                                      </p:cBhvr>
                                    </p:animEffect>
                                  </p:childTnLst>
                                </p:cTn>
                              </p:par>
                              <p:par>
                                <p:cTn id="11" presetID="22" presetClass="entr" presetSubtype="2" fill="hold" grpId="0"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3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800"/>
                            </p:stCondLst>
                            <p:childTnLst>
                              <p:par>
                                <p:cTn id="19" presetID="22" presetClass="entr" presetSubtype="8" fill="hold" grpId="0" nodeType="afterEffect">
                                  <p:stCondLst>
                                    <p:cond delay="25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wipe(left)">
                                      <p:cBhvr>
                                        <p:cTn id="21" dur="750"/>
                                        <p:tgtEl>
                                          <p:spTgt spid="22">
                                            <p:txEl>
                                              <p:pRg st="0" end="0"/>
                                            </p:txEl>
                                          </p:spTgt>
                                        </p:tgtEl>
                                      </p:cBhvr>
                                    </p:animEffect>
                                  </p:childTnLst>
                                </p:cTn>
                              </p:par>
                            </p:childTnLst>
                          </p:cTn>
                        </p:par>
                        <p:par>
                          <p:cTn id="22" fill="hold">
                            <p:stCondLst>
                              <p:cond delay="2800"/>
                            </p:stCondLst>
                            <p:childTnLst>
                              <p:par>
                                <p:cTn id="23" presetID="22" presetClass="entr" presetSubtype="8" fill="hold" grpId="0"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750"/>
                                        <p:tgtEl>
                                          <p:spTgt spid="21">
                                            <p:txEl>
                                              <p:pRg st="0" end="0"/>
                                            </p:txEl>
                                          </p:spTgt>
                                        </p:tgtEl>
                                      </p:cBhvr>
                                    </p:animEffect>
                                  </p:childTnLst>
                                </p:cTn>
                              </p:par>
                            </p:childTnLst>
                          </p:cTn>
                        </p:par>
                        <p:par>
                          <p:cTn id="26" fill="hold">
                            <p:stCondLst>
                              <p:cond delay="3550"/>
                            </p:stCondLst>
                            <p:childTnLst>
                              <p:par>
                                <p:cTn id="27" presetID="22" presetClass="entr" presetSubtype="8"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2" fill="hold" grpId="0"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750"/>
                                        <p:tgtEl>
                                          <p:spTgt spid="18"/>
                                        </p:tgtEl>
                                      </p:cBhvr>
                                    </p:animEffect>
                                  </p:childTnLst>
                                </p:cTn>
                              </p:par>
                            </p:childTnLst>
                          </p:cTn>
                        </p:par>
                        <p:par>
                          <p:cTn id="33" fill="hold">
                            <p:stCondLst>
                              <p:cond delay="4800"/>
                            </p:stCondLst>
                            <p:childTnLst>
                              <p:par>
                                <p:cTn id="34" presetID="22" presetClass="entr" presetSubtype="1" fill="hold" grpId="0" nodeType="afterEffect">
                                  <p:stCondLst>
                                    <p:cond delay="25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up)">
                                      <p:cBhvr>
                                        <p:cTn id="36"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14" grpId="0" animBg="1"/>
      <p:bldP spid="16" grpId="0" animBg="1"/>
      <p:bldP spid="18"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750"/>
                        <p:tgtEl>
                          <p:spTgt spid="21"/>
                        </p:tgtEl>
                      </p:cBhvr>
                    </p:animEffect>
                  </p:childTnLst>
                </p:cTn>
              </p:par>
            </p:tnLst>
          </p:tmpl>
        </p:tmplLst>
      </p:bldP>
      <p:bldP spid="22" grpId="0" build="p">
        <p:tmplLst>
          <p:tmpl lvl="1">
            <p:tnLst>
              <p:par>
                <p:cTn presetID="22" presetClass="entr" presetSubtype="8"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left)">
                      <p:cBhvr>
                        <p:cTn dur="750"/>
                        <p:tgtEl>
                          <p:spTgt spid="22"/>
                        </p:tgtEl>
                      </p:cBhvr>
                    </p:animEffect>
                  </p:childTnLst>
                </p:cTn>
              </p:par>
            </p:tnLst>
          </p:tmpl>
        </p:tmplLst>
      </p:bldP>
      <p:bldP spid="24" grpId="0" build="p">
        <p:tmplLst>
          <p:tmpl lvl="1">
            <p:tnLst>
              <p:par>
                <p:cTn presetID="2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up)">
                      <p:cBhvr>
                        <p:cTn dur="1000"/>
                        <p:tgtEl>
                          <p:spTgt spid="2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2" name="Parallelogram 5"/>
          <p:cNvSpPr/>
          <p:nvPr userDrawn="1"/>
        </p:nvSpPr>
        <p:spPr>
          <a:xfrm rot="1833074" flipV="1">
            <a:off x="2207306" y="-713042"/>
            <a:ext cx="2018948" cy="2202091"/>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4467974"/>
              <a:gd name="connsiteY0" fmla="*/ 9712381 h 10610845"/>
              <a:gd name="connsiteX1" fmla="*/ 2535490 w 4467974"/>
              <a:gd name="connsiteY1" fmla="*/ -1 h 10610845"/>
              <a:gd name="connsiteX2" fmla="*/ 4467975 w 4467974"/>
              <a:gd name="connsiteY2" fmla="*/ 4686822 h 10610845"/>
              <a:gd name="connsiteX3" fmla="*/ 1582914 w 4467974"/>
              <a:gd name="connsiteY3" fmla="*/ 10610845 h 10610845"/>
              <a:gd name="connsiteX4" fmla="*/ 0 w 4467974"/>
              <a:gd name="connsiteY4" fmla="*/ 9712381 h 10610845"/>
              <a:gd name="connsiteX0" fmla="*/ 6137167 w 10605141"/>
              <a:gd name="connsiteY0" fmla="*/ 6213667 h 7112131"/>
              <a:gd name="connsiteX1" fmla="*/ 0 w 10605141"/>
              <a:gd name="connsiteY1" fmla="*/ -1 h 7112131"/>
              <a:gd name="connsiteX2" fmla="*/ 10605142 w 10605141"/>
              <a:gd name="connsiteY2" fmla="*/ 1188108 h 7112131"/>
              <a:gd name="connsiteX3" fmla="*/ 7720081 w 10605141"/>
              <a:gd name="connsiteY3" fmla="*/ 7112131 h 7112131"/>
              <a:gd name="connsiteX4" fmla="*/ 6137167 w 10605141"/>
              <a:gd name="connsiteY4" fmla="*/ 6213667 h 7112131"/>
              <a:gd name="connsiteX0" fmla="*/ 757136 w 10605141"/>
              <a:gd name="connsiteY0" fmla="*/ 3023100 h 7112131"/>
              <a:gd name="connsiteX1" fmla="*/ 0 w 10605141"/>
              <a:gd name="connsiteY1" fmla="*/ -1 h 7112131"/>
              <a:gd name="connsiteX2" fmla="*/ 10605142 w 10605141"/>
              <a:gd name="connsiteY2" fmla="*/ 1188108 h 7112131"/>
              <a:gd name="connsiteX3" fmla="*/ 7720081 w 10605141"/>
              <a:gd name="connsiteY3" fmla="*/ 7112131 h 7112131"/>
              <a:gd name="connsiteX4" fmla="*/ 757136 w 10605141"/>
              <a:gd name="connsiteY4" fmla="*/ 3023100 h 7112131"/>
              <a:gd name="connsiteX0" fmla="*/ 757136 w 10605141"/>
              <a:gd name="connsiteY0" fmla="*/ 3023100 h 4798286"/>
              <a:gd name="connsiteX1" fmla="*/ 0 w 10605141"/>
              <a:gd name="connsiteY1" fmla="*/ -1 h 4798286"/>
              <a:gd name="connsiteX2" fmla="*/ 10605142 w 10605141"/>
              <a:gd name="connsiteY2" fmla="*/ 1188108 h 4798286"/>
              <a:gd name="connsiteX3" fmla="*/ 3975526 w 10605141"/>
              <a:gd name="connsiteY3" fmla="*/ 4798287 h 4798286"/>
              <a:gd name="connsiteX4" fmla="*/ 757136 w 10605141"/>
              <a:gd name="connsiteY4" fmla="*/ 3023100 h 4798286"/>
              <a:gd name="connsiteX0" fmla="*/ 757136 w 3975526"/>
              <a:gd name="connsiteY0" fmla="*/ 3023100 h 4798286"/>
              <a:gd name="connsiteX1" fmla="*/ 0 w 3975526"/>
              <a:gd name="connsiteY1" fmla="*/ -1 h 4798286"/>
              <a:gd name="connsiteX2" fmla="*/ 2693868 w 3975526"/>
              <a:gd name="connsiteY2" fmla="*/ 3186202 h 4798286"/>
              <a:gd name="connsiteX3" fmla="*/ 3975526 w 3975526"/>
              <a:gd name="connsiteY3" fmla="*/ 4798287 h 4798286"/>
              <a:gd name="connsiteX4" fmla="*/ 757136 w 3975526"/>
              <a:gd name="connsiteY4" fmla="*/ 3023100 h 4798286"/>
              <a:gd name="connsiteX0" fmla="*/ 0 w 3218390"/>
              <a:gd name="connsiteY0" fmla="*/ 1352845 h 3128031"/>
              <a:gd name="connsiteX1" fmla="*/ 643894 w 3218390"/>
              <a:gd name="connsiteY1" fmla="*/ 0 h 3128031"/>
              <a:gd name="connsiteX2" fmla="*/ 1936732 w 3218390"/>
              <a:gd name="connsiteY2" fmla="*/ 1515947 h 3128031"/>
              <a:gd name="connsiteX3" fmla="*/ 3218390 w 3218390"/>
              <a:gd name="connsiteY3" fmla="*/ 3128032 h 3128031"/>
              <a:gd name="connsiteX4" fmla="*/ 0 w 3218390"/>
              <a:gd name="connsiteY4" fmla="*/ 1352845 h 3128031"/>
              <a:gd name="connsiteX0" fmla="*/ 0 w 3329602"/>
              <a:gd name="connsiteY0" fmla="*/ 1352845 h 3211198"/>
              <a:gd name="connsiteX1" fmla="*/ 643894 w 3329602"/>
              <a:gd name="connsiteY1" fmla="*/ 0 h 3211198"/>
              <a:gd name="connsiteX2" fmla="*/ 1936732 w 3329602"/>
              <a:gd name="connsiteY2" fmla="*/ 1515947 h 3211198"/>
              <a:gd name="connsiteX3" fmla="*/ 3329603 w 3329602"/>
              <a:gd name="connsiteY3" fmla="*/ 3211198 h 3211198"/>
              <a:gd name="connsiteX4" fmla="*/ 0 w 3329602"/>
              <a:gd name="connsiteY4" fmla="*/ 1352845 h 3211198"/>
              <a:gd name="connsiteX0" fmla="*/ 0 w 3329604"/>
              <a:gd name="connsiteY0" fmla="*/ 1676176 h 3534529"/>
              <a:gd name="connsiteX1" fmla="*/ 731239 w 3329604"/>
              <a:gd name="connsiteY1" fmla="*/ 0 h 3534529"/>
              <a:gd name="connsiteX2" fmla="*/ 1936732 w 3329604"/>
              <a:gd name="connsiteY2" fmla="*/ 1839278 h 3534529"/>
              <a:gd name="connsiteX3" fmla="*/ 3329603 w 3329604"/>
              <a:gd name="connsiteY3" fmla="*/ 3534529 h 3534529"/>
              <a:gd name="connsiteX4" fmla="*/ 0 w 3329604"/>
              <a:gd name="connsiteY4" fmla="*/ 1676176 h 3534529"/>
              <a:gd name="connsiteX0" fmla="*/ 0 w 3329602"/>
              <a:gd name="connsiteY0" fmla="*/ 1676176 h 3534529"/>
              <a:gd name="connsiteX1" fmla="*/ 731239 w 3329602"/>
              <a:gd name="connsiteY1" fmla="*/ 0 h 3534529"/>
              <a:gd name="connsiteX2" fmla="*/ 1998178 w 3329602"/>
              <a:gd name="connsiteY2" fmla="*/ 1742043 h 3534529"/>
              <a:gd name="connsiteX3" fmla="*/ 3329603 w 3329602"/>
              <a:gd name="connsiteY3" fmla="*/ 3534529 h 3534529"/>
              <a:gd name="connsiteX4" fmla="*/ 0 w 3329602"/>
              <a:gd name="connsiteY4" fmla="*/ 1676176 h 3534529"/>
              <a:gd name="connsiteX0" fmla="*/ 0 w 3329604"/>
              <a:gd name="connsiteY0" fmla="*/ 2297065 h 4155418"/>
              <a:gd name="connsiteX1" fmla="*/ 913041 w 3329604"/>
              <a:gd name="connsiteY1" fmla="*/ 0 h 4155418"/>
              <a:gd name="connsiteX2" fmla="*/ 1998178 w 3329604"/>
              <a:gd name="connsiteY2" fmla="*/ 2362932 h 4155418"/>
              <a:gd name="connsiteX3" fmla="*/ 3329603 w 3329604"/>
              <a:gd name="connsiteY3" fmla="*/ 4155418 h 4155418"/>
              <a:gd name="connsiteX4" fmla="*/ 0 w 3329604"/>
              <a:gd name="connsiteY4" fmla="*/ 2297065 h 4155418"/>
              <a:gd name="connsiteX0" fmla="*/ 0 w 3329602"/>
              <a:gd name="connsiteY0" fmla="*/ 2297065 h 4155418"/>
              <a:gd name="connsiteX1" fmla="*/ 913041 w 3329602"/>
              <a:gd name="connsiteY1" fmla="*/ 0 h 4155418"/>
              <a:gd name="connsiteX2" fmla="*/ 2147817 w 3329602"/>
              <a:gd name="connsiteY2" fmla="*/ 2052093 h 4155418"/>
              <a:gd name="connsiteX3" fmla="*/ 3329603 w 3329602"/>
              <a:gd name="connsiteY3" fmla="*/ 4155418 h 4155418"/>
              <a:gd name="connsiteX4" fmla="*/ 0 w 3329602"/>
              <a:gd name="connsiteY4" fmla="*/ 2297065 h 4155418"/>
              <a:gd name="connsiteX0" fmla="*/ 0 w 3513348"/>
              <a:gd name="connsiteY0" fmla="*/ 2297065 h 4234869"/>
              <a:gd name="connsiteX1" fmla="*/ 913041 w 3513348"/>
              <a:gd name="connsiteY1" fmla="*/ 0 h 4234869"/>
              <a:gd name="connsiteX2" fmla="*/ 2147817 w 3513348"/>
              <a:gd name="connsiteY2" fmla="*/ 2052093 h 4234869"/>
              <a:gd name="connsiteX3" fmla="*/ 3513349 w 3513348"/>
              <a:gd name="connsiteY3" fmla="*/ 4234869 h 4234869"/>
              <a:gd name="connsiteX4" fmla="*/ 0 w 3513348"/>
              <a:gd name="connsiteY4" fmla="*/ 2297065 h 4234869"/>
              <a:gd name="connsiteX0" fmla="*/ 0 w 3513350"/>
              <a:gd name="connsiteY0" fmla="*/ 1802109 h 3739913"/>
              <a:gd name="connsiteX1" fmla="*/ 740634 w 3513350"/>
              <a:gd name="connsiteY1" fmla="*/ 0 h 3739913"/>
              <a:gd name="connsiteX2" fmla="*/ 2147817 w 3513350"/>
              <a:gd name="connsiteY2" fmla="*/ 1557137 h 3739913"/>
              <a:gd name="connsiteX3" fmla="*/ 3513349 w 3513350"/>
              <a:gd name="connsiteY3" fmla="*/ 3739913 h 3739913"/>
              <a:gd name="connsiteX4" fmla="*/ 0 w 3513350"/>
              <a:gd name="connsiteY4" fmla="*/ 1802109 h 3739913"/>
              <a:gd name="connsiteX0" fmla="*/ 0 w 3513348"/>
              <a:gd name="connsiteY0" fmla="*/ 1802109 h 3739913"/>
              <a:gd name="connsiteX1" fmla="*/ 740634 w 3513348"/>
              <a:gd name="connsiteY1" fmla="*/ 0 h 3739913"/>
              <a:gd name="connsiteX2" fmla="*/ 1955521 w 3513348"/>
              <a:gd name="connsiteY2" fmla="*/ 1713346 h 3739913"/>
              <a:gd name="connsiteX3" fmla="*/ 3513349 w 3513348"/>
              <a:gd name="connsiteY3" fmla="*/ 3739913 h 3739913"/>
              <a:gd name="connsiteX4" fmla="*/ 0 w 3513348"/>
              <a:gd name="connsiteY4" fmla="*/ 1802109 h 3739913"/>
              <a:gd name="connsiteX0" fmla="*/ 0 w 3513350"/>
              <a:gd name="connsiteY0" fmla="*/ 1802109 h 3739913"/>
              <a:gd name="connsiteX1" fmla="*/ 740634 w 3513350"/>
              <a:gd name="connsiteY1" fmla="*/ 0 h 3739913"/>
              <a:gd name="connsiteX2" fmla="*/ 2072996 w 3513350"/>
              <a:gd name="connsiteY2" fmla="*/ 1712558 h 3739913"/>
              <a:gd name="connsiteX3" fmla="*/ 3513349 w 3513350"/>
              <a:gd name="connsiteY3" fmla="*/ 3739913 h 3739913"/>
              <a:gd name="connsiteX4" fmla="*/ 0 w 3513350"/>
              <a:gd name="connsiteY4" fmla="*/ 1802109 h 3739913"/>
              <a:gd name="connsiteX0" fmla="*/ 0 w 3513348"/>
              <a:gd name="connsiteY0" fmla="*/ 1802109 h 3739913"/>
              <a:gd name="connsiteX1" fmla="*/ 740634 w 3513348"/>
              <a:gd name="connsiteY1" fmla="*/ 0 h 3739913"/>
              <a:gd name="connsiteX2" fmla="*/ 2017813 w 3513348"/>
              <a:gd name="connsiteY2" fmla="*/ 1725840 h 3739913"/>
              <a:gd name="connsiteX3" fmla="*/ 3513349 w 3513348"/>
              <a:gd name="connsiteY3" fmla="*/ 3739913 h 3739913"/>
              <a:gd name="connsiteX4" fmla="*/ 0 w 3513348"/>
              <a:gd name="connsiteY4" fmla="*/ 1802109 h 3739913"/>
              <a:gd name="connsiteX0" fmla="*/ 0 w 3503110"/>
              <a:gd name="connsiteY0" fmla="*/ 1802109 h 3756118"/>
              <a:gd name="connsiteX1" fmla="*/ 740634 w 3503110"/>
              <a:gd name="connsiteY1" fmla="*/ 0 h 3756118"/>
              <a:gd name="connsiteX2" fmla="*/ 2017813 w 3503110"/>
              <a:gd name="connsiteY2" fmla="*/ 1725840 h 3756118"/>
              <a:gd name="connsiteX3" fmla="*/ 3503110 w 3503110"/>
              <a:gd name="connsiteY3" fmla="*/ 3756118 h 3756118"/>
              <a:gd name="connsiteX4" fmla="*/ 0 w 3503110"/>
              <a:gd name="connsiteY4" fmla="*/ 1802109 h 3756118"/>
              <a:gd name="connsiteX0" fmla="*/ 0 w 3579621"/>
              <a:gd name="connsiteY0" fmla="*/ 1802109 h 3820153"/>
              <a:gd name="connsiteX1" fmla="*/ 740634 w 3579621"/>
              <a:gd name="connsiteY1" fmla="*/ 0 h 3820153"/>
              <a:gd name="connsiteX2" fmla="*/ 2017813 w 3579621"/>
              <a:gd name="connsiteY2" fmla="*/ 1725840 h 3820153"/>
              <a:gd name="connsiteX3" fmla="*/ 3579622 w 3579621"/>
              <a:gd name="connsiteY3" fmla="*/ 3820153 h 3820153"/>
              <a:gd name="connsiteX4" fmla="*/ 0 w 3579621"/>
              <a:gd name="connsiteY4" fmla="*/ 1802109 h 3820153"/>
              <a:gd name="connsiteX0" fmla="*/ 1 w 3659267"/>
              <a:gd name="connsiteY0" fmla="*/ 1780051 h 3820153"/>
              <a:gd name="connsiteX1" fmla="*/ 820278 w 3659267"/>
              <a:gd name="connsiteY1" fmla="*/ 0 h 3820153"/>
              <a:gd name="connsiteX2" fmla="*/ 2097457 w 3659267"/>
              <a:gd name="connsiteY2" fmla="*/ 1725840 h 3820153"/>
              <a:gd name="connsiteX3" fmla="*/ 3659266 w 3659267"/>
              <a:gd name="connsiteY3" fmla="*/ 3820153 h 3820153"/>
              <a:gd name="connsiteX4" fmla="*/ 1 w 3659267"/>
              <a:gd name="connsiteY4" fmla="*/ 1780051 h 3820153"/>
              <a:gd name="connsiteX0" fmla="*/ -1 w 3804329"/>
              <a:gd name="connsiteY0" fmla="*/ 1787482 h 3820153"/>
              <a:gd name="connsiteX1" fmla="*/ 965342 w 3804329"/>
              <a:gd name="connsiteY1" fmla="*/ 0 h 3820153"/>
              <a:gd name="connsiteX2" fmla="*/ 2242521 w 3804329"/>
              <a:gd name="connsiteY2" fmla="*/ 1725840 h 3820153"/>
              <a:gd name="connsiteX3" fmla="*/ 3804330 w 3804329"/>
              <a:gd name="connsiteY3" fmla="*/ 3820153 h 3820153"/>
              <a:gd name="connsiteX4" fmla="*/ -1 w 3804329"/>
              <a:gd name="connsiteY4" fmla="*/ 1787482 h 3820153"/>
              <a:gd name="connsiteX0" fmla="*/ 1 w 3825662"/>
              <a:gd name="connsiteY0" fmla="*/ 1787482 h 3897467"/>
              <a:gd name="connsiteX1" fmla="*/ 965344 w 3825662"/>
              <a:gd name="connsiteY1" fmla="*/ 0 h 3897467"/>
              <a:gd name="connsiteX2" fmla="*/ 2242523 w 3825662"/>
              <a:gd name="connsiteY2" fmla="*/ 1725840 h 3897467"/>
              <a:gd name="connsiteX3" fmla="*/ 3825662 w 3825662"/>
              <a:gd name="connsiteY3" fmla="*/ 3897468 h 3897467"/>
              <a:gd name="connsiteX4" fmla="*/ 1 w 3825662"/>
              <a:gd name="connsiteY4" fmla="*/ 1787482 h 389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662" h="3897467">
                <a:moveTo>
                  <a:pt x="1" y="1787482"/>
                </a:moveTo>
                <a:lnTo>
                  <a:pt x="965344" y="0"/>
                </a:lnTo>
                <a:lnTo>
                  <a:pt x="2242523" y="1725840"/>
                </a:lnTo>
                <a:lnTo>
                  <a:pt x="3825662" y="3897468"/>
                </a:lnTo>
                <a:lnTo>
                  <a:pt x="1" y="1787482"/>
                </a:lnTo>
                <a:close/>
              </a:path>
            </a:pathLst>
          </a:custGeom>
          <a:solidFill>
            <a:schemeClr val="bg1">
              <a:lumMod val="75000"/>
            </a:schemeClr>
          </a:solidFill>
          <a:ln>
            <a:noFill/>
          </a:ln>
          <a:effectLst>
            <a:outerShdw blurRad="762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5"/>
          <p:cNvSpPr/>
          <p:nvPr userDrawn="1"/>
        </p:nvSpPr>
        <p:spPr>
          <a:xfrm rot="1833074" flipV="1">
            <a:off x="376179" y="-319042"/>
            <a:ext cx="2065975" cy="52528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4467974"/>
              <a:gd name="connsiteY0" fmla="*/ 9712381 h 10610845"/>
              <a:gd name="connsiteX1" fmla="*/ 2535490 w 4467974"/>
              <a:gd name="connsiteY1" fmla="*/ -1 h 10610845"/>
              <a:gd name="connsiteX2" fmla="*/ 4467975 w 4467974"/>
              <a:gd name="connsiteY2" fmla="*/ 4686822 h 10610845"/>
              <a:gd name="connsiteX3" fmla="*/ 1582914 w 4467974"/>
              <a:gd name="connsiteY3" fmla="*/ 10610845 h 10610845"/>
              <a:gd name="connsiteX4" fmla="*/ 0 w 4467974"/>
              <a:gd name="connsiteY4" fmla="*/ 9712381 h 1061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974" h="10610845">
                <a:moveTo>
                  <a:pt x="0" y="9712381"/>
                </a:moveTo>
                <a:lnTo>
                  <a:pt x="2535490" y="-1"/>
                </a:lnTo>
                <a:lnTo>
                  <a:pt x="4467975" y="4686822"/>
                </a:lnTo>
                <a:lnTo>
                  <a:pt x="1582914" y="10610845"/>
                </a:lnTo>
                <a:lnTo>
                  <a:pt x="0" y="9712381"/>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6"/>
          <p:cNvSpPr/>
          <p:nvPr userDrawn="1"/>
        </p:nvSpPr>
        <p:spPr>
          <a:xfrm rot="11293373">
            <a:off x="-359583" y="-303982"/>
            <a:ext cx="1807823" cy="553110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Lst>
            <a:ahLst/>
            <a:cxnLst>
              <a:cxn ang="0">
                <a:pos x="connsiteX0" y="connsiteY0"/>
              </a:cxn>
              <a:cxn ang="0">
                <a:pos x="connsiteX1" y="connsiteY1"/>
              </a:cxn>
              <a:cxn ang="0">
                <a:pos x="connsiteX2" y="connsiteY2"/>
              </a:cxn>
              <a:cxn ang="0">
                <a:pos x="connsiteX3" y="connsiteY3"/>
              </a:cxn>
            </a:cxnLst>
            <a:rect l="l" t="t" r="r" b="b"/>
            <a:pathLst>
              <a:path w="1807823" h="5393074">
                <a:moveTo>
                  <a:pt x="1807823" y="5121409"/>
                </a:moveTo>
                <a:lnTo>
                  <a:pt x="1053320" y="0"/>
                </a:lnTo>
                <a:lnTo>
                  <a:pt x="0" y="5393074"/>
                </a:lnTo>
                <a:lnTo>
                  <a:pt x="1807823" y="5121409"/>
                </a:lnTo>
                <a:close/>
              </a:path>
            </a:pathLst>
          </a:custGeom>
          <a:solidFill>
            <a:schemeClr val="bg1">
              <a:lumMod val="85000"/>
            </a:schemeClr>
          </a:solidFill>
          <a:ln>
            <a:noFill/>
          </a:ln>
          <a:effectLst>
            <a:outerShdw blurRad="381000" dist="38100" dir="10800000" algn="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1" name="Text Placeholder 27"/>
          <p:cNvSpPr>
            <a:spLocks noGrp="1"/>
          </p:cNvSpPr>
          <p:nvPr>
            <p:ph type="body" sz="quarter" idx="51" hasCustomPrompt="1"/>
          </p:nvPr>
        </p:nvSpPr>
        <p:spPr>
          <a:xfrm>
            <a:off x="5953708" y="666750"/>
            <a:ext cx="2827020" cy="457200"/>
          </a:xfrm>
          <a:prstGeom prst="rect">
            <a:avLst/>
          </a:prstGeom>
        </p:spPr>
        <p:txBody>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b="0" spc="-100" baseline="0">
                <a:solidFill>
                  <a:srgbClr val="EB2429"/>
                </a:solidFill>
              </a:defRPr>
            </a:lvl1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OUR CLIENTS</a:t>
            </a:r>
          </a:p>
          <a:p>
            <a:pPr lvl="0"/>
            <a:endParaRPr lang="en-US" dirty="0"/>
          </a:p>
        </p:txBody>
      </p:sp>
      <p:cxnSp>
        <p:nvCxnSpPr>
          <p:cNvPr id="13" name="Straight Connector 12"/>
          <p:cNvCxnSpPr/>
          <p:nvPr userDrawn="1"/>
        </p:nvCxnSpPr>
        <p:spPr>
          <a:xfrm flipH="1">
            <a:off x="5953708"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3" name="Picture Placeholder 15"/>
          <p:cNvSpPr>
            <a:spLocks noGrp="1"/>
          </p:cNvSpPr>
          <p:nvPr>
            <p:ph type="pic" sz="quarter" idx="41" hasCustomPrompt="1"/>
          </p:nvPr>
        </p:nvSpPr>
        <p:spPr>
          <a:xfrm>
            <a:off x="3853622" y="1565819"/>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4" name="Picture Placeholder 15"/>
          <p:cNvSpPr>
            <a:spLocks noGrp="1"/>
          </p:cNvSpPr>
          <p:nvPr>
            <p:ph type="pic" sz="quarter" idx="42" hasCustomPrompt="1"/>
          </p:nvPr>
        </p:nvSpPr>
        <p:spPr>
          <a:xfrm>
            <a:off x="4788029" y="250409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5" name="Picture Placeholder 15"/>
          <p:cNvSpPr>
            <a:spLocks noGrp="1"/>
          </p:cNvSpPr>
          <p:nvPr>
            <p:ph type="pic" sz="quarter" idx="43" hasCustomPrompt="1"/>
          </p:nvPr>
        </p:nvSpPr>
        <p:spPr>
          <a:xfrm>
            <a:off x="3853622" y="3422731"/>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6" name="Picture Placeholder 15"/>
          <p:cNvSpPr>
            <a:spLocks noGrp="1"/>
          </p:cNvSpPr>
          <p:nvPr>
            <p:ph type="pic" sz="quarter" idx="52" hasCustomPrompt="1"/>
          </p:nvPr>
        </p:nvSpPr>
        <p:spPr>
          <a:xfrm>
            <a:off x="3856458" y="250040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7" name="Picture Placeholder 15"/>
          <p:cNvSpPr>
            <a:spLocks noGrp="1"/>
          </p:cNvSpPr>
          <p:nvPr>
            <p:ph type="pic" sz="quarter" idx="53" hasCustomPrompt="1"/>
          </p:nvPr>
        </p:nvSpPr>
        <p:spPr>
          <a:xfrm>
            <a:off x="4789163" y="156581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8" name="Picture Placeholder 15"/>
          <p:cNvSpPr>
            <a:spLocks noGrp="1"/>
          </p:cNvSpPr>
          <p:nvPr>
            <p:ph type="pic" sz="quarter" idx="54" hasCustomPrompt="1"/>
          </p:nvPr>
        </p:nvSpPr>
        <p:spPr>
          <a:xfrm>
            <a:off x="4788029" y="3421810"/>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9" name="Picture Placeholder 15"/>
          <p:cNvSpPr>
            <a:spLocks noGrp="1"/>
          </p:cNvSpPr>
          <p:nvPr>
            <p:ph type="pic" sz="quarter" idx="55" hasCustomPrompt="1"/>
          </p:nvPr>
        </p:nvSpPr>
        <p:spPr>
          <a:xfrm>
            <a:off x="5726236" y="156860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0" name="Picture Placeholder 15"/>
          <p:cNvSpPr>
            <a:spLocks noGrp="1"/>
          </p:cNvSpPr>
          <p:nvPr>
            <p:ph type="pic" sz="quarter" idx="57" hasCustomPrompt="1"/>
          </p:nvPr>
        </p:nvSpPr>
        <p:spPr>
          <a:xfrm>
            <a:off x="5726236" y="3427511"/>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1" name="Picture Placeholder 15"/>
          <p:cNvSpPr>
            <a:spLocks noGrp="1"/>
          </p:cNvSpPr>
          <p:nvPr>
            <p:ph type="pic" sz="quarter" idx="58" hasCustomPrompt="1"/>
          </p:nvPr>
        </p:nvSpPr>
        <p:spPr>
          <a:xfrm>
            <a:off x="5731000" y="250040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2" name="Picture Placeholder 15"/>
          <p:cNvSpPr>
            <a:spLocks noGrp="1"/>
          </p:cNvSpPr>
          <p:nvPr>
            <p:ph type="pic" sz="quarter" idx="59" hasCustomPrompt="1"/>
          </p:nvPr>
        </p:nvSpPr>
        <p:spPr>
          <a:xfrm>
            <a:off x="6663688" y="1567868"/>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3" name="Picture Placeholder 15"/>
          <p:cNvSpPr>
            <a:spLocks noGrp="1"/>
          </p:cNvSpPr>
          <p:nvPr>
            <p:ph type="pic" sz="quarter" idx="60" hasCustomPrompt="1"/>
          </p:nvPr>
        </p:nvSpPr>
        <p:spPr>
          <a:xfrm>
            <a:off x="6664415" y="3431262"/>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4" name="Picture Placeholder 15"/>
          <p:cNvSpPr>
            <a:spLocks noGrp="1"/>
          </p:cNvSpPr>
          <p:nvPr>
            <p:ph type="pic" sz="quarter" idx="64" hasCustomPrompt="1"/>
          </p:nvPr>
        </p:nvSpPr>
        <p:spPr>
          <a:xfrm>
            <a:off x="7587232" y="1567343"/>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5" name="Picture Placeholder 15"/>
          <p:cNvSpPr>
            <a:spLocks noGrp="1"/>
          </p:cNvSpPr>
          <p:nvPr>
            <p:ph type="pic" sz="quarter" idx="65" hasCustomPrompt="1"/>
          </p:nvPr>
        </p:nvSpPr>
        <p:spPr>
          <a:xfrm>
            <a:off x="7591142" y="2498574"/>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6" name="Picture Placeholder 15"/>
          <p:cNvSpPr>
            <a:spLocks noGrp="1"/>
          </p:cNvSpPr>
          <p:nvPr>
            <p:ph type="pic" sz="quarter" idx="73" hasCustomPrompt="1"/>
          </p:nvPr>
        </p:nvSpPr>
        <p:spPr>
          <a:xfrm>
            <a:off x="7591752" y="3431262"/>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8" name="Picture Placeholder 15"/>
          <p:cNvSpPr>
            <a:spLocks noGrp="1"/>
          </p:cNvSpPr>
          <p:nvPr>
            <p:ph type="pic" sz="quarter" idx="74" hasCustomPrompt="1"/>
          </p:nvPr>
        </p:nvSpPr>
        <p:spPr>
          <a:xfrm>
            <a:off x="6661047" y="249857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9" name="Picture Placeholder 15"/>
          <p:cNvSpPr>
            <a:spLocks noGrp="1"/>
          </p:cNvSpPr>
          <p:nvPr>
            <p:ph type="pic" sz="quarter" idx="75" hasCustomPrompt="1"/>
          </p:nvPr>
        </p:nvSpPr>
        <p:spPr>
          <a:xfrm>
            <a:off x="2909132" y="1565886"/>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40" name="Picture Placeholder 15"/>
          <p:cNvSpPr>
            <a:spLocks noGrp="1"/>
          </p:cNvSpPr>
          <p:nvPr>
            <p:ph type="pic" sz="quarter" idx="76" hasCustomPrompt="1"/>
          </p:nvPr>
        </p:nvSpPr>
        <p:spPr>
          <a:xfrm>
            <a:off x="2909132" y="3422118"/>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41" name="Picture Placeholder 15"/>
          <p:cNvSpPr>
            <a:spLocks noGrp="1"/>
          </p:cNvSpPr>
          <p:nvPr>
            <p:ph type="pic" sz="quarter" idx="77" hasCustomPrompt="1"/>
          </p:nvPr>
        </p:nvSpPr>
        <p:spPr>
          <a:xfrm>
            <a:off x="2911968" y="249857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15734422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00"/>
                                        <p:tgtEl>
                                          <p:spTgt spid="12"/>
                                        </p:tgtEl>
                                      </p:cBhvr>
                                    </p:animEffect>
                                  </p:childTnLst>
                                </p:cTn>
                              </p:par>
                            </p:childTnLst>
                          </p:cTn>
                        </p:par>
                        <p:par>
                          <p:cTn id="14" fill="hold">
                            <p:stCondLst>
                              <p:cond delay="1950"/>
                            </p:stCondLst>
                            <p:childTnLst>
                              <p:par>
                                <p:cTn id="15" presetID="22" presetClass="entr" presetSubtype="2" fill="hold" nodeType="after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par>
                          <p:cTn id="18" fill="hold">
                            <p:stCondLst>
                              <p:cond delay="295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395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400"/>
                                        <p:tgtEl>
                                          <p:spTgt spid="23"/>
                                        </p:tgtEl>
                                      </p:cBhvr>
                                    </p:animEffect>
                                  </p:childTnLst>
                                </p:cTn>
                              </p:par>
                            </p:childTnLst>
                          </p:cTn>
                        </p:par>
                        <p:par>
                          <p:cTn id="26" fill="hold">
                            <p:stCondLst>
                              <p:cond delay="4350"/>
                            </p:stCondLst>
                            <p:childTnLst>
                              <p:par>
                                <p:cTn id="27" presetID="10"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400"/>
                                        <p:tgtEl>
                                          <p:spTgt spid="40"/>
                                        </p:tgtEl>
                                      </p:cBhvr>
                                    </p:animEffect>
                                  </p:childTnLst>
                                </p:cTn>
                              </p:par>
                            </p:childTnLst>
                          </p:cTn>
                        </p:par>
                        <p:par>
                          <p:cTn id="30" fill="hold">
                            <p:stCondLst>
                              <p:cond delay="475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400"/>
                                        <p:tgtEl>
                                          <p:spTgt spid="24"/>
                                        </p:tgtEl>
                                      </p:cBhvr>
                                    </p:animEffect>
                                  </p:childTnLst>
                                </p:cTn>
                              </p:par>
                            </p:childTnLst>
                          </p:cTn>
                        </p:par>
                        <p:par>
                          <p:cTn id="34" fill="hold">
                            <p:stCondLst>
                              <p:cond delay="515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cTn>
                              </p:par>
                            </p:childTnLst>
                          </p:cTn>
                        </p:par>
                        <p:par>
                          <p:cTn id="38" fill="hold">
                            <p:stCondLst>
                              <p:cond delay="555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400"/>
                                        <p:tgtEl>
                                          <p:spTgt spid="25"/>
                                        </p:tgtEl>
                                      </p:cBhvr>
                                    </p:animEffect>
                                  </p:childTnLst>
                                </p:cTn>
                              </p:par>
                            </p:childTnLst>
                          </p:cTn>
                        </p:par>
                        <p:par>
                          <p:cTn id="42" fill="hold">
                            <p:stCondLst>
                              <p:cond delay="595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400"/>
                                        <p:tgtEl>
                                          <p:spTgt spid="36"/>
                                        </p:tgtEl>
                                      </p:cBhvr>
                                    </p:animEffect>
                                  </p:childTnLst>
                                </p:cTn>
                              </p:par>
                            </p:childTnLst>
                          </p:cTn>
                        </p:par>
                        <p:par>
                          <p:cTn id="46" fill="hold">
                            <p:stCondLst>
                              <p:cond delay="6350"/>
                            </p:stCondLst>
                            <p:childTnLst>
                              <p:par>
                                <p:cTn id="47" presetID="10"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400"/>
                                        <p:tgtEl>
                                          <p:spTgt spid="27"/>
                                        </p:tgtEl>
                                      </p:cBhvr>
                                    </p:animEffect>
                                  </p:childTnLst>
                                </p:cTn>
                              </p:par>
                            </p:childTnLst>
                          </p:cTn>
                        </p:par>
                        <p:par>
                          <p:cTn id="50" fill="hold">
                            <p:stCondLst>
                              <p:cond delay="675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400"/>
                                        <p:tgtEl>
                                          <p:spTgt spid="29"/>
                                        </p:tgtEl>
                                      </p:cBhvr>
                                    </p:animEffect>
                                  </p:childTnLst>
                                </p:cTn>
                              </p:par>
                            </p:childTnLst>
                          </p:cTn>
                        </p:par>
                        <p:par>
                          <p:cTn id="54" fill="hold">
                            <p:stCondLst>
                              <p:cond delay="715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400"/>
                                        <p:tgtEl>
                                          <p:spTgt spid="34"/>
                                        </p:tgtEl>
                                      </p:cBhvr>
                                    </p:animEffect>
                                  </p:childTnLst>
                                </p:cTn>
                              </p:par>
                            </p:childTnLst>
                          </p:cTn>
                        </p:par>
                        <p:par>
                          <p:cTn id="58" fill="hold">
                            <p:stCondLst>
                              <p:cond delay="755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400"/>
                                        <p:tgtEl>
                                          <p:spTgt spid="28"/>
                                        </p:tgtEl>
                                      </p:cBhvr>
                                    </p:animEffect>
                                  </p:childTnLst>
                                </p:cTn>
                              </p:par>
                            </p:childTnLst>
                          </p:cTn>
                        </p:par>
                        <p:par>
                          <p:cTn id="62" fill="hold">
                            <p:stCondLst>
                              <p:cond delay="795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400"/>
                                        <p:tgtEl>
                                          <p:spTgt spid="26"/>
                                        </p:tgtEl>
                                      </p:cBhvr>
                                    </p:animEffect>
                                  </p:childTnLst>
                                </p:cTn>
                              </p:par>
                            </p:childTnLst>
                          </p:cTn>
                        </p:par>
                        <p:par>
                          <p:cTn id="66" fill="hold">
                            <p:stCondLst>
                              <p:cond delay="835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400"/>
                                        <p:tgtEl>
                                          <p:spTgt spid="30"/>
                                        </p:tgtEl>
                                      </p:cBhvr>
                                    </p:animEffect>
                                  </p:childTnLst>
                                </p:cTn>
                              </p:par>
                            </p:childTnLst>
                          </p:cTn>
                        </p:par>
                        <p:par>
                          <p:cTn id="70" fill="hold">
                            <p:stCondLst>
                              <p:cond delay="875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400"/>
                                        <p:tgtEl>
                                          <p:spTgt spid="41"/>
                                        </p:tgtEl>
                                      </p:cBhvr>
                                    </p:animEffect>
                                  </p:childTnLst>
                                </p:cTn>
                              </p:par>
                            </p:childTnLst>
                          </p:cTn>
                        </p:par>
                        <p:par>
                          <p:cTn id="74" fill="hold">
                            <p:stCondLst>
                              <p:cond delay="915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400"/>
                                        <p:tgtEl>
                                          <p:spTgt spid="33"/>
                                        </p:tgtEl>
                                      </p:cBhvr>
                                    </p:animEffect>
                                  </p:childTnLst>
                                </p:cTn>
                              </p:par>
                            </p:childTnLst>
                          </p:cTn>
                        </p:par>
                        <p:par>
                          <p:cTn id="78" fill="hold">
                            <p:stCondLst>
                              <p:cond delay="9550"/>
                            </p:stCondLst>
                            <p:childTnLst>
                              <p:par>
                                <p:cTn id="79" presetID="10"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400"/>
                                        <p:tgtEl>
                                          <p:spTgt spid="32"/>
                                        </p:tgtEl>
                                      </p:cBhvr>
                                    </p:animEffect>
                                  </p:childTnLst>
                                </p:cTn>
                              </p:par>
                            </p:childTnLst>
                          </p:cTn>
                        </p:par>
                        <p:par>
                          <p:cTn id="82" fill="hold">
                            <p:stCondLst>
                              <p:cond delay="9950"/>
                            </p:stCondLst>
                            <p:childTnLst>
                              <p:par>
                                <p:cTn id="83" presetID="10" presetClass="entr" presetSubtype="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400"/>
                                        <p:tgtEl>
                                          <p:spTgt spid="35"/>
                                        </p:tgtEl>
                                      </p:cBhvr>
                                    </p:animEffect>
                                  </p:childTnLst>
                                </p:cTn>
                              </p:par>
                            </p:childTnLst>
                          </p:cTn>
                        </p:par>
                        <p:par>
                          <p:cTn id="86" fill="hold">
                            <p:stCondLst>
                              <p:cond delay="10350"/>
                            </p:stCondLst>
                            <p:childTnLst>
                              <p:par>
                                <p:cTn id="87" presetID="10" presetClass="entr" presetSubtype="0"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400"/>
                                        <p:tgtEl>
                                          <p:spTgt spid="31"/>
                                        </p:tgtEl>
                                      </p:cBhvr>
                                    </p:animEffect>
                                  </p:childTnLst>
                                </p:cTn>
                              </p:par>
                            </p:childTnLst>
                          </p:cTn>
                        </p:par>
                        <p:par>
                          <p:cTn id="90" fill="hold">
                            <p:stCondLst>
                              <p:cond delay="10750"/>
                            </p:stCondLst>
                            <p:childTnLst>
                              <p:par>
                                <p:cTn id="91" presetID="10" presetClass="entr" presetSubtype="0"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2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34" name="Picture Placeholder 3"/>
          <p:cNvSpPr>
            <a:spLocks noGrp="1"/>
          </p:cNvSpPr>
          <p:nvPr>
            <p:ph type="pic" sz="quarter" idx="15"/>
          </p:nvPr>
        </p:nvSpPr>
        <p:spPr>
          <a:xfrm>
            <a:off x="4644788" y="0"/>
            <a:ext cx="4499212" cy="5147756"/>
          </a:xfrm>
          <a:custGeom>
            <a:avLst/>
            <a:gdLst>
              <a:gd name="connsiteX0" fmla="*/ 0 w 3810000"/>
              <a:gd name="connsiteY0" fmla="*/ 0 h 5143500"/>
              <a:gd name="connsiteX1" fmla="*/ 3810000 w 3810000"/>
              <a:gd name="connsiteY1" fmla="*/ 0 h 5143500"/>
              <a:gd name="connsiteX2" fmla="*/ 3810000 w 3810000"/>
              <a:gd name="connsiteY2" fmla="*/ 5143500 h 5143500"/>
              <a:gd name="connsiteX3" fmla="*/ 0 w 3810000"/>
              <a:gd name="connsiteY3" fmla="*/ 5143500 h 5143500"/>
              <a:gd name="connsiteX4" fmla="*/ 0 w 3810000"/>
              <a:gd name="connsiteY4" fmla="*/ 0 h 5143500"/>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43500"/>
              <a:gd name="connsiteX1" fmla="*/ 3810000 w 3810000"/>
              <a:gd name="connsiteY1" fmla="*/ 0 h 5143500"/>
              <a:gd name="connsiteX2" fmla="*/ 3810000 w 3810000"/>
              <a:gd name="connsiteY2" fmla="*/ 5143500 h 5143500"/>
              <a:gd name="connsiteX3" fmla="*/ 1007413 w 3810000"/>
              <a:gd name="connsiteY3" fmla="*/ 5138231 h 5143500"/>
              <a:gd name="connsiteX4" fmla="*/ 0 w 3810000"/>
              <a:gd name="connsiteY4" fmla="*/ 0 h 5143500"/>
              <a:gd name="connsiteX0" fmla="*/ 0 w 3810000"/>
              <a:gd name="connsiteY0" fmla="*/ 0 h 5147756"/>
              <a:gd name="connsiteX1" fmla="*/ 3810000 w 3810000"/>
              <a:gd name="connsiteY1" fmla="*/ 0 h 5147756"/>
              <a:gd name="connsiteX2" fmla="*/ 3810000 w 3810000"/>
              <a:gd name="connsiteY2" fmla="*/ 5143500 h 5147756"/>
              <a:gd name="connsiteX3" fmla="*/ 1007413 w 3810000"/>
              <a:gd name="connsiteY3" fmla="*/ 5147756 h 5147756"/>
              <a:gd name="connsiteX4" fmla="*/ 0 w 3810000"/>
              <a:gd name="connsiteY4" fmla="*/ 0 h 5147756"/>
              <a:gd name="connsiteX0" fmla="*/ 0 w 3810000"/>
              <a:gd name="connsiteY0" fmla="*/ 0 h 5147756"/>
              <a:gd name="connsiteX1" fmla="*/ 3810000 w 3810000"/>
              <a:gd name="connsiteY1" fmla="*/ 0 h 5147756"/>
              <a:gd name="connsiteX2" fmla="*/ 3810000 w 3810000"/>
              <a:gd name="connsiteY2" fmla="*/ 5143500 h 5147756"/>
              <a:gd name="connsiteX3" fmla="*/ 991282 w 3810000"/>
              <a:gd name="connsiteY3" fmla="*/ 5147756 h 5147756"/>
              <a:gd name="connsiteX4" fmla="*/ 0 w 3810000"/>
              <a:gd name="connsiteY4" fmla="*/ 0 h 514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47756">
                <a:moveTo>
                  <a:pt x="0" y="0"/>
                </a:moveTo>
                <a:lnTo>
                  <a:pt x="3810000" y="0"/>
                </a:lnTo>
                <a:lnTo>
                  <a:pt x="3810000" y="5143500"/>
                </a:lnTo>
                <a:lnTo>
                  <a:pt x="991282" y="5147756"/>
                </a:lnTo>
                <a:lnTo>
                  <a:pt x="0" y="0"/>
                </a:lnTo>
                <a:close/>
              </a:path>
            </a:pathLst>
          </a:custGeom>
          <a:solidFill>
            <a:srgbClr val="FFB9B9"/>
          </a:solidFill>
        </p:spPr>
        <p:txBody>
          <a:bodyPr anchor="t"/>
          <a:lstStyle>
            <a:lvl1pPr algn="r">
              <a:defRPr sz="1200"/>
            </a:lvl1pPr>
          </a:lstStyle>
          <a:p>
            <a:endParaRPr lang="en-US" dirty="0"/>
          </a:p>
        </p:txBody>
      </p:sp>
      <p:sp>
        <p:nvSpPr>
          <p:cNvPr id="30" name="Isosceles Triangle 5"/>
          <p:cNvSpPr/>
          <p:nvPr userDrawn="1"/>
        </p:nvSpPr>
        <p:spPr>
          <a:xfrm>
            <a:off x="1212273" y="3160783"/>
            <a:ext cx="4553712" cy="1997809"/>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67824"/>
              <a:gd name="connsiteX1" fmla="*/ 3964656 w 4558352"/>
              <a:gd name="connsiteY1" fmla="*/ 0 h 2567824"/>
              <a:gd name="connsiteX2" fmla="*/ 4558352 w 4558352"/>
              <a:gd name="connsiteY2" fmla="*/ 2567824 h 2567824"/>
              <a:gd name="connsiteX3" fmla="*/ 0 w 4558352"/>
              <a:gd name="connsiteY3" fmla="*/ 2555949 h 2567824"/>
              <a:gd name="connsiteX0" fmla="*/ 0 w 4546476"/>
              <a:gd name="connsiteY0" fmla="*/ 2555949 h 2555949"/>
              <a:gd name="connsiteX1" fmla="*/ 3964656 w 4546476"/>
              <a:gd name="connsiteY1" fmla="*/ 0 h 2555949"/>
              <a:gd name="connsiteX2" fmla="*/ 4546476 w 4546476"/>
              <a:gd name="connsiteY2" fmla="*/ 2555949 h 2555949"/>
              <a:gd name="connsiteX3" fmla="*/ 0 w 4546476"/>
              <a:gd name="connsiteY3" fmla="*/ 2555949 h 2555949"/>
              <a:gd name="connsiteX0" fmla="*/ 0 w 4546476"/>
              <a:gd name="connsiteY0" fmla="*/ 1997809 h 1997809"/>
              <a:gd name="connsiteX1" fmla="*/ 4095077 w 4546476"/>
              <a:gd name="connsiteY1" fmla="*/ 0 h 1997809"/>
              <a:gd name="connsiteX2" fmla="*/ 4546476 w 4546476"/>
              <a:gd name="connsiteY2" fmla="*/ 1997809 h 1997809"/>
              <a:gd name="connsiteX3" fmla="*/ 0 w 4546476"/>
              <a:gd name="connsiteY3" fmla="*/ 1997809 h 1997809"/>
            </a:gdLst>
            <a:ahLst/>
            <a:cxnLst>
              <a:cxn ang="0">
                <a:pos x="connsiteX0" y="connsiteY0"/>
              </a:cxn>
              <a:cxn ang="0">
                <a:pos x="connsiteX1" y="connsiteY1"/>
              </a:cxn>
              <a:cxn ang="0">
                <a:pos x="connsiteX2" y="connsiteY2"/>
              </a:cxn>
              <a:cxn ang="0">
                <a:pos x="connsiteX3" y="connsiteY3"/>
              </a:cxn>
            </a:cxnLst>
            <a:rect l="l" t="t" r="r" b="b"/>
            <a:pathLst>
              <a:path w="4546476" h="1997809">
                <a:moveTo>
                  <a:pt x="0" y="1997809"/>
                </a:moveTo>
                <a:lnTo>
                  <a:pt x="4095077" y="0"/>
                </a:lnTo>
                <a:lnTo>
                  <a:pt x="4546476" y="1997809"/>
                </a:lnTo>
                <a:lnTo>
                  <a:pt x="0" y="1997809"/>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22" name="Media Placeholder 5"/>
          <p:cNvSpPr>
            <a:spLocks noGrp="1"/>
          </p:cNvSpPr>
          <p:nvPr>
            <p:ph type="media" sz="quarter" idx="11"/>
          </p:nvPr>
        </p:nvSpPr>
        <p:spPr>
          <a:xfrm>
            <a:off x="4632573" y="-7508"/>
            <a:ext cx="4518165" cy="5167666"/>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 name="connsiteX0" fmla="*/ 0 w 7940186"/>
              <a:gd name="connsiteY0" fmla="*/ 1023452 h 3685811"/>
              <a:gd name="connsiteX1" fmla="*/ 7940186 w 7940186"/>
              <a:gd name="connsiteY1" fmla="*/ 124 h 3685811"/>
              <a:gd name="connsiteX2" fmla="*/ 4540194 w 7940186"/>
              <a:gd name="connsiteY2" fmla="*/ 3558591 h 3685811"/>
              <a:gd name="connsiteX3" fmla="*/ 71562 w 7940186"/>
              <a:gd name="connsiteY3" fmla="*/ 3685811 h 3685811"/>
              <a:gd name="connsiteX4" fmla="*/ 0 w 7940186"/>
              <a:gd name="connsiteY4" fmla="*/ 1023452 h 3685811"/>
              <a:gd name="connsiteX0" fmla="*/ 0 w 7952740"/>
              <a:gd name="connsiteY0" fmla="*/ 1023452 h 5149498"/>
              <a:gd name="connsiteX1" fmla="*/ 7940186 w 7952740"/>
              <a:gd name="connsiteY1" fmla="*/ 124 h 5149498"/>
              <a:gd name="connsiteX2" fmla="*/ 7952467 w 7952740"/>
              <a:gd name="connsiteY2" fmla="*/ 5149498 h 5149498"/>
              <a:gd name="connsiteX3" fmla="*/ 71562 w 7952740"/>
              <a:gd name="connsiteY3" fmla="*/ 3685811 h 5149498"/>
              <a:gd name="connsiteX4" fmla="*/ 0 w 7952740"/>
              <a:gd name="connsiteY4" fmla="*/ 1023452 h 5149498"/>
              <a:gd name="connsiteX0" fmla="*/ 0 w 7952740"/>
              <a:gd name="connsiteY0" fmla="*/ 1023452 h 5150337"/>
              <a:gd name="connsiteX1" fmla="*/ 7940186 w 7952740"/>
              <a:gd name="connsiteY1" fmla="*/ 124 h 5150337"/>
              <a:gd name="connsiteX2" fmla="*/ 7952467 w 7952740"/>
              <a:gd name="connsiteY2" fmla="*/ 5149498 h 5150337"/>
              <a:gd name="connsiteX3" fmla="*/ 4643562 w 7952740"/>
              <a:gd name="connsiteY3" fmla="*/ 5150337 h 5150337"/>
              <a:gd name="connsiteX4" fmla="*/ 0 w 7952740"/>
              <a:gd name="connsiteY4" fmla="*/ 1023452 h 5150337"/>
              <a:gd name="connsiteX0" fmla="*/ 0 w 4518165"/>
              <a:gd name="connsiteY0" fmla="*/ 0 h 5167666"/>
              <a:gd name="connsiteX1" fmla="*/ 4505611 w 4518165"/>
              <a:gd name="connsiteY1" fmla="*/ 17453 h 5167666"/>
              <a:gd name="connsiteX2" fmla="*/ 4517892 w 4518165"/>
              <a:gd name="connsiteY2" fmla="*/ 5166827 h 5167666"/>
              <a:gd name="connsiteX3" fmla="*/ 1208987 w 4518165"/>
              <a:gd name="connsiteY3" fmla="*/ 5167666 h 5167666"/>
              <a:gd name="connsiteX4" fmla="*/ 0 w 4518165"/>
              <a:gd name="connsiteY4" fmla="*/ 0 h 516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165" h="5167666">
                <a:moveTo>
                  <a:pt x="0" y="0"/>
                </a:moveTo>
                <a:lnTo>
                  <a:pt x="4505611" y="17453"/>
                </a:lnTo>
                <a:cubicBezTo>
                  <a:pt x="4502960" y="865150"/>
                  <a:pt x="4520543" y="4319130"/>
                  <a:pt x="4517892" y="5166827"/>
                </a:cubicBezTo>
                <a:lnTo>
                  <a:pt x="1208987" y="5167666"/>
                </a:lnTo>
                <a:lnTo>
                  <a:pt x="0"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spTree>
    <p:extLst>
      <p:ext uri="{BB962C8B-B14F-4D97-AF65-F5344CB8AC3E}">
        <p14:creationId xmlns:p14="http://schemas.microsoft.com/office/powerpoint/2010/main" val="1651847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8" fill="hold" grpId="0" nodeType="withEffect">
                                  <p:stCondLst>
                                    <p:cond delay="15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par>
                          <p:cTn id="11" fill="hold">
                            <p:stCondLst>
                              <p:cond delay="650"/>
                            </p:stCondLst>
                            <p:childTnLst>
                              <p:par>
                                <p:cTn id="12" presetID="22" presetClass="entr" presetSubtype="1"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2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cxnSp>
        <p:nvCxnSpPr>
          <p:cNvPr id="47" name="Straight Connector 46"/>
          <p:cNvCxnSpPr/>
          <p:nvPr userDrawn="1"/>
        </p:nvCxnSpPr>
        <p:spPr>
          <a:xfrm>
            <a:off x="7924800" y="3414145"/>
            <a:ext cx="2819400" cy="457199"/>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flipV="1">
            <a:off x="-1181100" y="1878608"/>
            <a:ext cx="2362200" cy="39568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292352" y="2143879"/>
            <a:ext cx="11274552" cy="1875671"/>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2768019" y="2309671"/>
            <a:ext cx="7242048" cy="1143000"/>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3218688" y="1885950"/>
            <a:ext cx="7242048" cy="1143000"/>
          </a:xfrm>
          <a:prstGeom prst="line">
            <a:avLst/>
          </a:prstGeom>
          <a:ln w="381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540000">
            <a:off x="1422665" y="2146251"/>
            <a:ext cx="6294155" cy="857250"/>
          </a:xfrm>
          <a:prstGeom prst="rect">
            <a:avLst/>
          </a:prstGeom>
        </p:spPr>
        <p:txBody>
          <a:bodyPr/>
          <a:lstStyle>
            <a:lvl1pPr algn="ctr">
              <a:defRPr sz="5400" b="1" baseline="0">
                <a:solidFill>
                  <a:schemeClr val="tx1">
                    <a:lumMod val="75000"/>
                    <a:lumOff val="25000"/>
                  </a:schemeClr>
                </a:solidFill>
              </a:defRPr>
            </a:lvl1pPr>
          </a:lstStyle>
          <a:p>
            <a:r>
              <a:rPr lang="en-US" dirty="0"/>
              <a:t>THANK  YOU</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cxnSp>
        <p:nvCxnSpPr>
          <p:cNvPr id="22" name="Straight Connector 21"/>
          <p:cNvCxnSpPr/>
          <p:nvPr userDrawn="1"/>
        </p:nvCxnSpPr>
        <p:spPr>
          <a:xfrm flipH="1" flipV="1">
            <a:off x="-2011680" y="895350"/>
            <a:ext cx="6784848" cy="1043354"/>
          </a:xfrm>
          <a:prstGeom prst="line">
            <a:avLst/>
          </a:prstGeom>
          <a:ln>
            <a:solidFill>
              <a:srgbClr val="DCDCDC"/>
            </a:solidFill>
          </a:ln>
        </p:spPr>
        <p:style>
          <a:lnRef idx="1">
            <a:schemeClr val="accent6"/>
          </a:lnRef>
          <a:fillRef idx="0">
            <a:schemeClr val="accent6"/>
          </a:fillRef>
          <a:effectRef idx="0">
            <a:schemeClr val="accent6"/>
          </a:effectRef>
          <a:fontRef idx="minor">
            <a:schemeClr val="tx1"/>
          </a:fontRef>
        </p:style>
      </p:cxnSp>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5359373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3" presetClass="path" presetSubtype="0" accel="50000" decel="50000" fill="hold" nodeType="withEffect">
                                  <p:stCondLst>
                                    <p:cond delay="1750"/>
                                  </p:stCondLst>
                                  <p:childTnLst>
                                    <p:animMotion origin="layout" path="M 0.43541 0.12596 L -0.08959 -0.02223 " pathEditMode="relative" rAng="0" ptsTypes="AA">
                                      <p:cBhvr>
                                        <p:cTn id="9" dur="500" fill="hold"/>
                                        <p:tgtEl>
                                          <p:spTgt spid="8"/>
                                        </p:tgtEl>
                                        <p:attrNameLst>
                                          <p:attrName>ppt_x</p:attrName>
                                          <p:attrName>ppt_y</p:attrName>
                                        </p:attrNameLst>
                                      </p:cBhvr>
                                      <p:rCtr x="-26250" y="-7410"/>
                                    </p:animMotion>
                                  </p:childTnLst>
                                </p:cTn>
                              </p:par>
                            </p:childTnLst>
                          </p:cTn>
                        </p:par>
                        <p:par>
                          <p:cTn id="10" fill="hold">
                            <p:stCondLst>
                              <p:cond delay="2250"/>
                            </p:stCondLst>
                            <p:childTnLst>
                              <p:par>
                                <p:cTn id="11" presetID="26" presetClass="emph" presetSubtype="0" fill="hold"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par>
                                <p:cTn id="14" presetID="10" presetClass="entr" presetSubtype="0" fill="hold" nodeType="withEffect">
                                  <p:stCondLst>
                                    <p:cond delay="2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50"/>
                                        <p:tgtEl>
                                          <p:spTgt spid="38"/>
                                        </p:tgtEl>
                                      </p:cBhvr>
                                    </p:animEffect>
                                  </p:childTnLst>
                                </p:cTn>
                              </p:par>
                              <p:par>
                                <p:cTn id="17" presetID="63" presetClass="path" presetSubtype="0" accel="50000" decel="50000" fill="hold" nodeType="withEffect">
                                  <p:stCondLst>
                                    <p:cond delay="250"/>
                                  </p:stCondLst>
                                  <p:childTnLst>
                                    <p:animMotion origin="layout" path="M -0.47656 -0.1343 L 8.33333E-7 1.86477E-6 " pathEditMode="relative" rAng="0" ptsTypes="AA">
                                      <p:cBhvr>
                                        <p:cTn id="18" dur="400" fill="hold"/>
                                        <p:tgtEl>
                                          <p:spTgt spid="38"/>
                                        </p:tgtEl>
                                        <p:attrNameLst>
                                          <p:attrName>ppt_x</p:attrName>
                                          <p:attrName>ppt_y</p:attrName>
                                        </p:attrNameLst>
                                      </p:cBhvr>
                                      <p:rCtr x="23837" y="6700"/>
                                    </p:animMotion>
                                  </p:childTnLst>
                                </p:cTn>
                              </p:par>
                            </p:childTnLst>
                          </p:cTn>
                        </p:par>
                        <p:par>
                          <p:cTn id="19" fill="hold">
                            <p:stCondLst>
                              <p:cond delay="2900"/>
                            </p:stCondLst>
                            <p:childTnLst>
                              <p:par>
                                <p:cTn id="20" presetID="26" presetClass="emph" presetSubtype="0" fill="hold" nodeType="afterEffect">
                                  <p:stCondLst>
                                    <p:cond delay="0"/>
                                  </p:stCondLst>
                                  <p:childTnLst>
                                    <p:animEffect transition="out" filter="fade">
                                      <p:cBhvr>
                                        <p:cTn id="21" dur="250" tmFilter="0, 0; .2, .5; .8, .5; 1, 0"/>
                                        <p:tgtEl>
                                          <p:spTgt spid="38"/>
                                        </p:tgtEl>
                                      </p:cBhvr>
                                    </p:animEffect>
                                    <p:animScale>
                                      <p:cBhvr>
                                        <p:cTn id="22" dur="125" autoRev="1" fill="hold"/>
                                        <p:tgtEl>
                                          <p:spTgt spid="38"/>
                                        </p:tgtEl>
                                      </p:cBhvr>
                                      <p:by x="105000" y="105000"/>
                                    </p:animScale>
                                  </p:childTnLst>
                                </p:cTn>
                              </p:par>
                              <p:par>
                                <p:cTn id="23" presetID="10" presetClass="entr" presetSubtype="0" fill="hold" nodeType="withEffect">
                                  <p:stCondLst>
                                    <p:cond delay="2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63" presetClass="path" presetSubtype="0" accel="50000" decel="50000" fill="hold" nodeType="withEffect">
                                  <p:stCondLst>
                                    <p:cond delay="250"/>
                                  </p:stCondLst>
                                  <p:childTnLst>
                                    <p:animMotion origin="layout" path="M 0.12483 0.03643 L 0.85816 0.25656 " pathEditMode="relative" rAng="0" ptsTypes="AA">
                                      <p:cBhvr>
                                        <p:cTn id="27" dur="400" spd="-100000" fill="hold"/>
                                        <p:tgtEl>
                                          <p:spTgt spid="41"/>
                                        </p:tgtEl>
                                        <p:attrNameLst>
                                          <p:attrName>ppt_x</p:attrName>
                                          <p:attrName>ppt_y</p:attrName>
                                        </p:attrNameLst>
                                      </p:cBhvr>
                                      <p:rCtr x="36667" y="10991"/>
                                    </p:animMotion>
                                  </p:childTnLst>
                                </p:cTn>
                              </p:par>
                            </p:childTnLst>
                          </p:cTn>
                        </p:par>
                        <p:par>
                          <p:cTn id="28" fill="hold">
                            <p:stCondLst>
                              <p:cond delay="3550"/>
                            </p:stCondLst>
                            <p:childTnLst>
                              <p:par>
                                <p:cTn id="29" presetID="10" presetClass="entr" presetSubtype="0" fill="hold" nodeType="afterEffect">
                                  <p:stCondLst>
                                    <p:cond delay="15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400"/>
                                        <p:tgtEl>
                                          <p:spTgt spid="44"/>
                                        </p:tgtEl>
                                      </p:cBhvr>
                                    </p:animEffect>
                                  </p:childTnLst>
                                </p:cTn>
                              </p:par>
                              <p:par>
                                <p:cTn id="32" presetID="63" presetClass="path" presetSubtype="0" accel="50000" decel="50000" fill="hold" nodeType="withEffect">
                                  <p:stCondLst>
                                    <p:cond delay="150"/>
                                  </p:stCondLst>
                                  <p:childTnLst>
                                    <p:animMotion origin="layout" path="M -0.35833 -0.11115 L 0 1.65792E-6 " pathEditMode="relative" rAng="0" ptsTypes="AA">
                                      <p:cBhvr>
                                        <p:cTn id="33" dur="400" fill="hold"/>
                                        <p:tgtEl>
                                          <p:spTgt spid="44"/>
                                        </p:tgtEl>
                                        <p:attrNameLst>
                                          <p:attrName>ppt_x</p:attrName>
                                          <p:attrName>ppt_y</p:attrName>
                                        </p:attrNameLst>
                                      </p:cBhvr>
                                      <p:rCtr x="17917" y="5557"/>
                                    </p:animMotion>
                                  </p:childTnLst>
                                </p:cTn>
                              </p:par>
                            </p:childTnLst>
                          </p:cTn>
                        </p:par>
                        <p:par>
                          <p:cTn id="34" fill="hold">
                            <p:stCondLst>
                              <p:cond delay="4100"/>
                            </p:stCondLst>
                            <p:childTnLst>
                              <p:par>
                                <p:cTn id="35" presetID="26" presetClass="emph" presetSubtype="0" fill="hold" nodeType="afterEffect">
                                  <p:stCondLst>
                                    <p:cond delay="0"/>
                                  </p:stCondLst>
                                  <p:childTnLst>
                                    <p:animEffect transition="out" filter="fade">
                                      <p:cBhvr>
                                        <p:cTn id="36" dur="250" tmFilter="0, 0; .2, .5; .8, .5; 1, 0"/>
                                        <p:tgtEl>
                                          <p:spTgt spid="44"/>
                                        </p:tgtEl>
                                      </p:cBhvr>
                                    </p:animEffect>
                                    <p:animScale>
                                      <p:cBhvr>
                                        <p:cTn id="37" dur="125" autoRev="1" fill="hold"/>
                                        <p:tgtEl>
                                          <p:spTgt spid="44"/>
                                        </p:tgtEl>
                                      </p:cBhvr>
                                      <p:by x="105000" y="105000"/>
                                    </p:animScale>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400"/>
                                        <p:tgtEl>
                                          <p:spTgt spid="47"/>
                                        </p:tgtEl>
                                      </p:cBhvr>
                                    </p:animEffect>
                                  </p:childTnLst>
                                </p:cTn>
                              </p:par>
                              <p:par>
                                <p:cTn id="41" presetID="63" presetClass="path" presetSubtype="0" accel="50000" decel="50000" fill="hold" nodeType="withEffect">
                                  <p:stCondLst>
                                    <p:cond delay="0"/>
                                  </p:stCondLst>
                                  <p:childTnLst>
                                    <p:animMotion origin="layout" path="M -0.0625 -0.02439 L 0.22084 0.05835 " pathEditMode="relative" rAng="0" ptsTypes="AA">
                                      <p:cBhvr>
                                        <p:cTn id="42" dur="400" spd="-100000" fill="hold"/>
                                        <p:tgtEl>
                                          <p:spTgt spid="47"/>
                                        </p:tgtEl>
                                        <p:attrNameLst>
                                          <p:attrName>ppt_x</p:attrName>
                                          <p:attrName>ppt_y</p:attrName>
                                        </p:attrNameLst>
                                      </p:cBhvr>
                                      <p:rCtr x="14167" y="4137"/>
                                    </p:animMotion>
                                  </p:childTnLst>
                                </p:cTn>
                              </p:par>
                            </p:childTnLst>
                          </p:cTn>
                        </p:par>
                        <p:par>
                          <p:cTn id="43" fill="hold">
                            <p:stCondLst>
                              <p:cond delay="4500"/>
                            </p:stCondLst>
                            <p:childTnLst>
                              <p:par>
                                <p:cTn id="44" presetID="26" presetClass="emph" presetSubtype="0" fill="hold" nodeType="afterEffect">
                                  <p:stCondLst>
                                    <p:cond delay="0"/>
                                  </p:stCondLst>
                                  <p:childTnLst>
                                    <p:animEffect transition="out" filter="fade">
                                      <p:cBhvr>
                                        <p:cTn id="45" dur="250" tmFilter="0, 0; .2, .5; .8, .5; 1, 0"/>
                                        <p:tgtEl>
                                          <p:spTgt spid="47"/>
                                        </p:tgtEl>
                                      </p:cBhvr>
                                    </p:animEffect>
                                    <p:animScale>
                                      <p:cBhvr>
                                        <p:cTn id="46" dur="125" autoRev="1" fill="hold"/>
                                        <p:tgtEl>
                                          <p:spTgt spid="47"/>
                                        </p:tgtEl>
                                      </p:cBhvr>
                                      <p:by x="105000" y="105000"/>
                                    </p:animScale>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10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300"/>
                                        <p:tgtEl>
                                          <p:spTgt spid="22"/>
                                        </p:tgtEl>
                                      </p:cBhvr>
                                    </p:animEffect>
                                  </p:childTnLst>
                                </p:cTn>
                              </p:par>
                              <p:par>
                                <p:cTn id="53" presetID="63" presetClass="path" presetSubtype="0" accel="50000" decel="50000" fill="hold" nodeType="withEffect">
                                  <p:stCondLst>
                                    <p:cond delay="0"/>
                                  </p:stCondLst>
                                  <p:childTnLst>
                                    <p:animMotion origin="layout" path="M -0.09271 -0.02717 L -0.33437 -0.08645 " pathEditMode="relative" rAng="0" ptsTypes="AA">
                                      <p:cBhvr>
                                        <p:cTn id="54" dur="500" spd="-100000" fill="hold"/>
                                        <p:tgtEl>
                                          <p:spTgt spid="22"/>
                                        </p:tgtEl>
                                        <p:attrNameLst>
                                          <p:attrName>ppt_x</p:attrName>
                                          <p:attrName>ppt_y</p:attrName>
                                        </p:attrNameLst>
                                      </p:cBhvr>
                                      <p:rCtr x="-12083" y="-2964"/>
                                    </p:animMotion>
                                  </p:childTnLst>
                                </p:cTn>
                              </p:par>
                            </p:childTnLst>
                          </p:cTn>
                        </p:par>
                        <p:par>
                          <p:cTn id="55" fill="hold">
                            <p:stCondLst>
                              <p:cond delay="5500"/>
                            </p:stCondLst>
                            <p:childTnLst>
                              <p:par>
                                <p:cTn id="56" presetID="26" presetClass="emph" presetSubtype="0" fill="hold" nodeType="afterEffect">
                                  <p:stCondLst>
                                    <p:cond delay="0"/>
                                  </p:stCondLst>
                                  <p:childTnLst>
                                    <p:animEffect transition="out" filter="fade">
                                      <p:cBhvr>
                                        <p:cTn id="57" dur="250" tmFilter="0, 0; .2, .5; .8, .5; 1, 0"/>
                                        <p:tgtEl>
                                          <p:spTgt spid="22"/>
                                        </p:tgtEl>
                                      </p:cBhvr>
                                    </p:animEffect>
                                    <p:animScale>
                                      <p:cBhvr>
                                        <p:cTn id="58" dur="125"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8" name="Shape 1443">
            <a:hlinkClick r:id="" action="ppaction://hlinkshowjump?jump=nextslide"/>
          </p:cNvPr>
          <p:cNvSpPr/>
          <p:nvPr userDrawn="1"/>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userDrawn="1"/>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userDrawn="1"/>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userDrawn="1"/>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 name="Group 1"/>
          <p:cNvGrpSpPr/>
          <p:nvPr userDrawn="1"/>
        </p:nvGrpSpPr>
        <p:grpSpPr>
          <a:xfrm>
            <a:off x="0" y="-288616"/>
            <a:ext cx="4667516" cy="5451167"/>
            <a:chOff x="-19316" y="-242758"/>
            <a:chExt cx="4667516" cy="5451167"/>
          </a:xfrm>
        </p:grpSpPr>
        <p:sp>
          <p:nvSpPr>
            <p:cNvPr id="6" name="Freeform 5"/>
            <p:cNvSpPr>
              <a:spLocks/>
            </p:cNvSpPr>
            <p:nvPr userDrawn="1"/>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userDrawn="1"/>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07586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6561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175"/>
            <a:ext cx="1524000" cy="1716088"/>
          </a:xfrm>
        </p:spPr>
        <p:txBody>
          <a:bodyPr/>
          <a:lstStyle/>
          <a:p>
            <a:r>
              <a:rPr lang="pl-PL"/>
              <a:t>Kliknij ikonę, aby dodać obraz</a:t>
            </a:r>
            <a:endParaRPr lang="en-US" dirty="0"/>
          </a:p>
        </p:txBody>
      </p:sp>
      <p:sp>
        <p:nvSpPr>
          <p:cNvPr id="10" name="Picture Placeholder 8"/>
          <p:cNvSpPr>
            <a:spLocks noGrp="1"/>
          </p:cNvSpPr>
          <p:nvPr>
            <p:ph type="pic" sz="quarter" idx="11"/>
          </p:nvPr>
        </p:nvSpPr>
        <p:spPr>
          <a:xfrm>
            <a:off x="4572000" y="743"/>
            <a:ext cx="1524000" cy="1716088"/>
          </a:xfrm>
        </p:spPr>
        <p:txBody>
          <a:bodyPr/>
          <a:lstStyle/>
          <a:p>
            <a:r>
              <a:rPr lang="pl-PL"/>
              <a:t>Kliknij ikonę, aby dodać obraz</a:t>
            </a:r>
            <a:endParaRPr lang="en-US" dirty="0"/>
          </a:p>
        </p:txBody>
      </p:sp>
      <p:sp>
        <p:nvSpPr>
          <p:cNvPr id="11" name="Picture Placeholder 8"/>
          <p:cNvSpPr>
            <a:spLocks noGrp="1"/>
          </p:cNvSpPr>
          <p:nvPr>
            <p:ph type="pic" sz="quarter" idx="12"/>
          </p:nvPr>
        </p:nvSpPr>
        <p:spPr>
          <a:xfrm>
            <a:off x="3048000" y="1714500"/>
            <a:ext cx="1524000" cy="1716088"/>
          </a:xfrm>
        </p:spPr>
        <p:txBody>
          <a:bodyPr/>
          <a:lstStyle/>
          <a:p>
            <a:r>
              <a:rPr lang="pl-PL"/>
              <a:t>Kliknij ikonę, aby dodać obraz</a:t>
            </a:r>
            <a:endParaRPr lang="en-US" dirty="0"/>
          </a:p>
        </p:txBody>
      </p:sp>
      <p:sp>
        <p:nvSpPr>
          <p:cNvPr id="12" name="Picture Placeholder 8"/>
          <p:cNvSpPr>
            <a:spLocks noGrp="1"/>
          </p:cNvSpPr>
          <p:nvPr>
            <p:ph type="pic" sz="quarter" idx="13"/>
          </p:nvPr>
        </p:nvSpPr>
        <p:spPr>
          <a:xfrm>
            <a:off x="1524000" y="3430589"/>
            <a:ext cx="1524000" cy="1716088"/>
          </a:xfrm>
        </p:spPr>
        <p:txBody>
          <a:bodyPr/>
          <a:lstStyle/>
          <a:p>
            <a:r>
              <a:rPr lang="pl-PL"/>
              <a:t>Kliknij ikonę, aby dodać obraz</a:t>
            </a:r>
            <a:endParaRPr lang="en-US" dirty="0"/>
          </a:p>
        </p:txBody>
      </p:sp>
      <p:sp>
        <p:nvSpPr>
          <p:cNvPr id="13" name="Picture Placeholder 8"/>
          <p:cNvSpPr>
            <a:spLocks noGrp="1"/>
          </p:cNvSpPr>
          <p:nvPr>
            <p:ph type="pic" sz="quarter" idx="14"/>
          </p:nvPr>
        </p:nvSpPr>
        <p:spPr>
          <a:xfrm>
            <a:off x="6096000" y="3430589"/>
            <a:ext cx="1524000" cy="1716088"/>
          </a:xfrm>
        </p:spPr>
        <p:txBody>
          <a:bodyPr/>
          <a:lstStyle/>
          <a:p>
            <a:r>
              <a:rPr lang="pl-PL"/>
              <a:t>Kliknij ikonę, aby dodać obraz</a:t>
            </a:r>
            <a:endParaRPr lang="en-US" dirty="0"/>
          </a:p>
        </p:txBody>
      </p:sp>
      <p:sp>
        <p:nvSpPr>
          <p:cNvPr id="15" name="Picture Placeholder 8"/>
          <p:cNvSpPr>
            <a:spLocks noGrp="1"/>
          </p:cNvSpPr>
          <p:nvPr>
            <p:ph type="pic" sz="quarter" idx="15"/>
          </p:nvPr>
        </p:nvSpPr>
        <p:spPr>
          <a:xfrm>
            <a:off x="7620000" y="1714500"/>
            <a:ext cx="1524000" cy="1716088"/>
          </a:xfrm>
        </p:spPr>
        <p:txBody>
          <a:bodyPr/>
          <a:lstStyle/>
          <a:p>
            <a:r>
              <a:rPr lang="pl-PL"/>
              <a:t>Kliknij ikonę, aby dodać obraz</a:t>
            </a:r>
            <a:endParaRPr lang="en-US" dirty="0"/>
          </a:p>
        </p:txBody>
      </p:sp>
    </p:spTree>
    <p:extLst>
      <p:ext uri="{BB962C8B-B14F-4D97-AF65-F5344CB8AC3E}">
        <p14:creationId xmlns:p14="http://schemas.microsoft.com/office/powerpoint/2010/main" val="387281371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0" name="Picture Placeholder 8"/>
          <p:cNvSpPr>
            <a:spLocks noGrp="1"/>
          </p:cNvSpPr>
          <p:nvPr>
            <p:ph type="pic" sz="quarter" idx="11"/>
          </p:nvPr>
        </p:nvSpPr>
        <p:spPr>
          <a:xfrm>
            <a:off x="7315200" y="-3174"/>
            <a:ext cx="1828800" cy="1833563"/>
          </a:xfrm>
        </p:spPr>
        <p:txBody>
          <a:bodyPr/>
          <a:lstStyle/>
          <a:p>
            <a:r>
              <a:rPr lang="pl-PL"/>
              <a:t>Kliknij ikonę, aby dodać obraz</a:t>
            </a:r>
            <a:endParaRPr lang="en-US" dirty="0"/>
          </a:p>
        </p:txBody>
      </p:sp>
      <p:sp>
        <p:nvSpPr>
          <p:cNvPr id="9" name="Picture Placeholder 8"/>
          <p:cNvSpPr>
            <a:spLocks noGrp="1"/>
          </p:cNvSpPr>
          <p:nvPr>
            <p:ph type="pic" sz="quarter" idx="10"/>
          </p:nvPr>
        </p:nvSpPr>
        <p:spPr>
          <a:xfrm>
            <a:off x="0" y="-3174"/>
            <a:ext cx="1828800" cy="1833563"/>
          </a:xfrm>
        </p:spPr>
        <p:txBody>
          <a:bodyPr/>
          <a:lstStyle/>
          <a:p>
            <a:r>
              <a:rPr lang="pl-PL"/>
              <a:t>Kliknij ikonę, aby dodać obraz</a:t>
            </a:r>
            <a:endParaRPr lang="en-US" dirty="0"/>
          </a:p>
        </p:txBody>
      </p:sp>
      <p:sp>
        <p:nvSpPr>
          <p:cNvPr id="21" name="Picture Placeholder 8"/>
          <p:cNvSpPr>
            <a:spLocks noGrp="1"/>
          </p:cNvSpPr>
          <p:nvPr>
            <p:ph type="pic" sz="quarter" idx="12"/>
          </p:nvPr>
        </p:nvSpPr>
        <p:spPr>
          <a:xfrm>
            <a:off x="3657600" y="-3174"/>
            <a:ext cx="1828800" cy="1833563"/>
          </a:xfrm>
        </p:spPr>
        <p:txBody>
          <a:bodyPr/>
          <a:lstStyle/>
          <a:p>
            <a:r>
              <a:rPr lang="pl-PL"/>
              <a:t>Kliknij ikonę, aby dodać obraz</a:t>
            </a:r>
            <a:endParaRPr lang="en-US" dirty="0"/>
          </a:p>
        </p:txBody>
      </p:sp>
      <p:sp>
        <p:nvSpPr>
          <p:cNvPr id="22" name="Picture Placeholder 8"/>
          <p:cNvSpPr>
            <a:spLocks noGrp="1"/>
          </p:cNvSpPr>
          <p:nvPr>
            <p:ph type="pic" sz="quarter" idx="13"/>
          </p:nvPr>
        </p:nvSpPr>
        <p:spPr>
          <a:xfrm>
            <a:off x="1828800" y="1827214"/>
            <a:ext cx="1828800" cy="1833563"/>
          </a:xfrm>
        </p:spPr>
        <p:txBody>
          <a:bodyPr/>
          <a:lstStyle/>
          <a:p>
            <a:r>
              <a:rPr lang="pl-PL"/>
              <a:t>Kliknij ikonę, aby dodać obraz</a:t>
            </a:r>
            <a:endParaRPr lang="en-US" dirty="0"/>
          </a:p>
        </p:txBody>
      </p:sp>
      <p:sp>
        <p:nvSpPr>
          <p:cNvPr id="23" name="Picture Placeholder 8"/>
          <p:cNvSpPr>
            <a:spLocks noGrp="1"/>
          </p:cNvSpPr>
          <p:nvPr>
            <p:ph type="pic" sz="quarter" idx="14"/>
          </p:nvPr>
        </p:nvSpPr>
        <p:spPr>
          <a:xfrm>
            <a:off x="5486400" y="1827214"/>
            <a:ext cx="1828800" cy="1833563"/>
          </a:xfrm>
        </p:spPr>
        <p:txBody>
          <a:bodyPr/>
          <a:lstStyle/>
          <a:p>
            <a:r>
              <a:rPr lang="pl-PL"/>
              <a:t>Kliknij ikonę, aby dodać obraz</a:t>
            </a:r>
            <a:endParaRPr lang="en-US" dirty="0"/>
          </a:p>
        </p:txBody>
      </p:sp>
      <p:sp>
        <p:nvSpPr>
          <p:cNvPr id="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0"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123710718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Freeform 16"/>
          <p:cNvSpPr>
            <a:spLocks/>
          </p:cNvSpPr>
          <p:nvPr/>
        </p:nvSpPr>
        <p:spPr bwMode="auto">
          <a:xfrm>
            <a:off x="7860470" y="-8466"/>
            <a:ext cx="1294879" cy="1674041"/>
          </a:xfrm>
          <a:custGeom>
            <a:avLst/>
            <a:gdLst>
              <a:gd name="T0" fmla="*/ 2390 w 2390"/>
              <a:gd name="T1" fmla="*/ 3088 h 3088"/>
              <a:gd name="T2" fmla="*/ 2390 w 2390"/>
              <a:gd name="T3" fmla="*/ 0 h 3088"/>
              <a:gd name="T4" fmla="*/ 0 w 2390"/>
              <a:gd name="T5" fmla="*/ 974 h 3088"/>
              <a:gd name="T6" fmla="*/ 2390 w 2390"/>
              <a:gd name="T7" fmla="*/ 3088 h 3088"/>
            </a:gdLst>
            <a:ahLst/>
            <a:cxnLst>
              <a:cxn ang="0">
                <a:pos x="T0" y="T1"/>
              </a:cxn>
              <a:cxn ang="0">
                <a:pos x="T2" y="T3"/>
              </a:cxn>
              <a:cxn ang="0">
                <a:pos x="T4" y="T5"/>
              </a:cxn>
              <a:cxn ang="0">
                <a:pos x="T6" y="T7"/>
              </a:cxn>
            </a:cxnLst>
            <a:rect l="0" t="0" r="r" b="b"/>
            <a:pathLst>
              <a:path w="2390" h="3088">
                <a:moveTo>
                  <a:pt x="2390" y="3088"/>
                </a:moveTo>
                <a:lnTo>
                  <a:pt x="2390" y="0"/>
                </a:lnTo>
                <a:lnTo>
                  <a:pt x="0" y="974"/>
                </a:lnTo>
                <a:lnTo>
                  <a:pt x="2390" y="3088"/>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483847" y="2905606"/>
            <a:ext cx="3088154" cy="2246363"/>
          </a:xfrm>
          <a:custGeom>
            <a:avLst/>
            <a:gdLst>
              <a:gd name="T0" fmla="*/ 5700 w 5700"/>
              <a:gd name="T1" fmla="*/ 4143 h 4143"/>
              <a:gd name="T2" fmla="*/ 3175 w 5700"/>
              <a:gd name="T3" fmla="*/ 0 h 4143"/>
              <a:gd name="T4" fmla="*/ 0 w 5700"/>
              <a:gd name="T5" fmla="*/ 2371 h 4143"/>
              <a:gd name="T6" fmla="*/ 5700 w 5700"/>
              <a:gd name="T7" fmla="*/ 4143 h 4143"/>
            </a:gdLst>
            <a:ahLst/>
            <a:cxnLst>
              <a:cxn ang="0">
                <a:pos x="T0" y="T1"/>
              </a:cxn>
              <a:cxn ang="0">
                <a:pos x="T2" y="T3"/>
              </a:cxn>
              <a:cxn ang="0">
                <a:pos x="T4" y="T5"/>
              </a:cxn>
              <a:cxn ang="0">
                <a:pos x="T6" y="T7"/>
              </a:cxn>
            </a:cxnLst>
            <a:rect l="0" t="0" r="r" b="b"/>
            <a:pathLst>
              <a:path w="5700" h="4143">
                <a:moveTo>
                  <a:pt x="5700" y="4143"/>
                </a:moveTo>
                <a:lnTo>
                  <a:pt x="3175" y="0"/>
                </a:lnTo>
                <a:lnTo>
                  <a:pt x="0" y="2371"/>
                </a:lnTo>
                <a:lnTo>
                  <a:pt x="5700" y="4143"/>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11342" y="2147280"/>
            <a:ext cx="3214541" cy="2043667"/>
          </a:xfrm>
          <a:custGeom>
            <a:avLst/>
            <a:gdLst>
              <a:gd name="T0" fmla="*/ 5935 w 5935"/>
              <a:gd name="T1" fmla="*/ 1397 h 3768"/>
              <a:gd name="T2" fmla="*/ 0 w 5935"/>
              <a:gd name="T3" fmla="*/ 0 h 3768"/>
              <a:gd name="T4" fmla="*/ 2760 w 5935"/>
              <a:gd name="T5" fmla="*/ 3768 h 3768"/>
              <a:gd name="T6" fmla="*/ 5935 w 5935"/>
              <a:gd name="T7" fmla="*/ 1397 h 3768"/>
            </a:gdLst>
            <a:ahLst/>
            <a:cxnLst>
              <a:cxn ang="0">
                <a:pos x="T0" y="T1"/>
              </a:cxn>
              <a:cxn ang="0">
                <a:pos x="T2" y="T3"/>
              </a:cxn>
              <a:cxn ang="0">
                <a:pos x="T4" y="T5"/>
              </a:cxn>
              <a:cxn ang="0">
                <a:pos x="T6" y="T7"/>
              </a:cxn>
            </a:cxnLst>
            <a:rect l="0" t="0" r="r" b="b"/>
            <a:pathLst>
              <a:path w="5935" h="3768">
                <a:moveTo>
                  <a:pt x="5935" y="1397"/>
                </a:moveTo>
                <a:lnTo>
                  <a:pt x="0" y="0"/>
                </a:lnTo>
                <a:lnTo>
                  <a:pt x="2760" y="3768"/>
                </a:lnTo>
                <a:lnTo>
                  <a:pt x="5935" y="1397"/>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1344" y="2147279"/>
            <a:ext cx="1495191" cy="3004690"/>
          </a:xfrm>
          <a:custGeom>
            <a:avLst/>
            <a:gdLst>
              <a:gd name="T0" fmla="*/ 2760 w 2760"/>
              <a:gd name="T1" fmla="*/ 3768 h 5540"/>
              <a:gd name="T2" fmla="*/ 0 w 2760"/>
              <a:gd name="T3" fmla="*/ 0 h 5540"/>
              <a:gd name="T4" fmla="*/ 0 w 2760"/>
              <a:gd name="T5" fmla="*/ 5540 h 5540"/>
              <a:gd name="T6" fmla="*/ 2760 w 2760"/>
              <a:gd name="T7" fmla="*/ 3768 h 5540"/>
            </a:gdLst>
            <a:ahLst/>
            <a:cxnLst>
              <a:cxn ang="0">
                <a:pos x="T0" y="T1"/>
              </a:cxn>
              <a:cxn ang="0">
                <a:pos x="T2" y="T3"/>
              </a:cxn>
              <a:cxn ang="0">
                <a:pos x="T4" y="T5"/>
              </a:cxn>
              <a:cxn ang="0">
                <a:pos x="T6" y="T7"/>
              </a:cxn>
            </a:cxnLst>
            <a:rect l="0" t="0" r="r" b="b"/>
            <a:pathLst>
              <a:path w="2760" h="5540">
                <a:moveTo>
                  <a:pt x="2760" y="3768"/>
                </a:moveTo>
                <a:lnTo>
                  <a:pt x="0" y="0"/>
                </a:lnTo>
                <a:lnTo>
                  <a:pt x="0" y="5540"/>
                </a:lnTo>
                <a:lnTo>
                  <a:pt x="2760" y="3768"/>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1342" y="-8467"/>
            <a:ext cx="3214541" cy="2914072"/>
          </a:xfrm>
          <a:custGeom>
            <a:avLst/>
            <a:gdLst>
              <a:gd name="T0" fmla="*/ 5935 w 5935"/>
              <a:gd name="T1" fmla="*/ 5374 h 5374"/>
              <a:gd name="T2" fmla="*/ 3005 w 5935"/>
              <a:gd name="T3" fmla="*/ 1655 h 5374"/>
              <a:gd name="T4" fmla="*/ 1701 w 5935"/>
              <a:gd name="T5" fmla="*/ 0 h 5374"/>
              <a:gd name="T6" fmla="*/ 0 w 5935"/>
              <a:gd name="T7" fmla="*/ 0 h 5374"/>
              <a:gd name="T8" fmla="*/ 0 w 5935"/>
              <a:gd name="T9" fmla="*/ 3977 h 5374"/>
              <a:gd name="T10" fmla="*/ 5935 w 5935"/>
              <a:gd name="T11" fmla="*/ 5374 h 5374"/>
            </a:gdLst>
            <a:ahLst/>
            <a:cxnLst>
              <a:cxn ang="0">
                <a:pos x="T0" y="T1"/>
              </a:cxn>
              <a:cxn ang="0">
                <a:pos x="T2" y="T3"/>
              </a:cxn>
              <a:cxn ang="0">
                <a:pos x="T4" y="T5"/>
              </a:cxn>
              <a:cxn ang="0">
                <a:pos x="T6" y="T7"/>
              </a:cxn>
              <a:cxn ang="0">
                <a:pos x="T8" y="T9"/>
              </a:cxn>
              <a:cxn ang="0">
                <a:pos x="T10" y="T11"/>
              </a:cxn>
            </a:cxnLst>
            <a:rect l="0" t="0" r="r" b="b"/>
            <a:pathLst>
              <a:path w="5935" h="5374">
                <a:moveTo>
                  <a:pt x="5935" y="5374"/>
                </a:moveTo>
                <a:lnTo>
                  <a:pt x="3005" y="1655"/>
                </a:lnTo>
                <a:lnTo>
                  <a:pt x="1701" y="0"/>
                </a:lnTo>
                <a:lnTo>
                  <a:pt x="0" y="0"/>
                </a:lnTo>
                <a:lnTo>
                  <a:pt x="0" y="3977"/>
                </a:lnTo>
                <a:lnTo>
                  <a:pt x="5935" y="5374"/>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617389" y="888171"/>
            <a:ext cx="2022204" cy="2017435"/>
          </a:xfrm>
          <a:custGeom>
            <a:avLst/>
            <a:gdLst>
              <a:gd name="T0" fmla="*/ 2971 w 3734"/>
              <a:gd name="T1" fmla="*/ 3571 h 3719"/>
              <a:gd name="T2" fmla="*/ 3734 w 3734"/>
              <a:gd name="T3" fmla="*/ 841 h 3719"/>
              <a:gd name="T4" fmla="*/ 0 w 3734"/>
              <a:gd name="T5" fmla="*/ 0 h 3719"/>
              <a:gd name="T6" fmla="*/ 2930 w 3734"/>
              <a:gd name="T7" fmla="*/ 3719 h 3719"/>
              <a:gd name="T8" fmla="*/ 2971 w 3734"/>
              <a:gd name="T9" fmla="*/ 3571 h 3719"/>
            </a:gdLst>
            <a:ahLst/>
            <a:cxnLst>
              <a:cxn ang="0">
                <a:pos x="T0" y="T1"/>
              </a:cxn>
              <a:cxn ang="0">
                <a:pos x="T2" y="T3"/>
              </a:cxn>
              <a:cxn ang="0">
                <a:pos x="T4" y="T5"/>
              </a:cxn>
              <a:cxn ang="0">
                <a:pos x="T6" y="T7"/>
              </a:cxn>
              <a:cxn ang="0">
                <a:pos x="T8" y="T9"/>
              </a:cxn>
            </a:cxnLst>
            <a:rect l="0" t="0" r="r" b="b"/>
            <a:pathLst>
              <a:path w="3734" h="3719">
                <a:moveTo>
                  <a:pt x="2971" y="3571"/>
                </a:moveTo>
                <a:lnTo>
                  <a:pt x="3734" y="841"/>
                </a:lnTo>
                <a:lnTo>
                  <a:pt x="0" y="0"/>
                </a:lnTo>
                <a:lnTo>
                  <a:pt x="2930" y="3719"/>
                </a:lnTo>
                <a:lnTo>
                  <a:pt x="2971" y="3571"/>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617393" y="-8467"/>
            <a:ext cx="2067513" cy="1354495"/>
          </a:xfrm>
          <a:custGeom>
            <a:avLst/>
            <a:gdLst>
              <a:gd name="T0" fmla="*/ 3734 w 3819"/>
              <a:gd name="T1" fmla="*/ 2496 h 2496"/>
              <a:gd name="T2" fmla="*/ 3819 w 3819"/>
              <a:gd name="T3" fmla="*/ 0 h 2496"/>
              <a:gd name="T4" fmla="*/ 2337 w 3819"/>
              <a:gd name="T5" fmla="*/ 0 h 2496"/>
              <a:gd name="T6" fmla="*/ 0 w 3819"/>
              <a:gd name="T7" fmla="*/ 1655 h 2496"/>
              <a:gd name="T8" fmla="*/ 3734 w 3819"/>
              <a:gd name="T9" fmla="*/ 2496 h 2496"/>
            </a:gdLst>
            <a:ahLst/>
            <a:cxnLst>
              <a:cxn ang="0">
                <a:pos x="T0" y="T1"/>
              </a:cxn>
              <a:cxn ang="0">
                <a:pos x="T2" y="T3"/>
              </a:cxn>
              <a:cxn ang="0">
                <a:pos x="T4" y="T5"/>
              </a:cxn>
              <a:cxn ang="0">
                <a:pos x="T6" y="T7"/>
              </a:cxn>
              <a:cxn ang="0">
                <a:pos x="T8" y="T9"/>
              </a:cxn>
            </a:cxnLst>
            <a:rect l="0" t="0" r="r" b="b"/>
            <a:pathLst>
              <a:path w="3819" h="2496">
                <a:moveTo>
                  <a:pt x="3734" y="2496"/>
                </a:moveTo>
                <a:lnTo>
                  <a:pt x="3819" y="0"/>
                </a:lnTo>
                <a:lnTo>
                  <a:pt x="2337" y="0"/>
                </a:lnTo>
                <a:lnTo>
                  <a:pt x="0" y="1655"/>
                </a:lnTo>
                <a:lnTo>
                  <a:pt x="3734" y="2496"/>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909140" y="-8468"/>
            <a:ext cx="1974510" cy="896638"/>
          </a:xfrm>
          <a:custGeom>
            <a:avLst/>
            <a:gdLst>
              <a:gd name="T0" fmla="*/ 3641 w 3641"/>
              <a:gd name="T1" fmla="*/ 0 h 1655"/>
              <a:gd name="T2" fmla="*/ 0 w 3641"/>
              <a:gd name="T3" fmla="*/ 0 h 1655"/>
              <a:gd name="T4" fmla="*/ 1304 w 3641"/>
              <a:gd name="T5" fmla="*/ 1655 h 1655"/>
              <a:gd name="T6" fmla="*/ 3641 w 3641"/>
              <a:gd name="T7" fmla="*/ 0 h 1655"/>
            </a:gdLst>
            <a:ahLst/>
            <a:cxnLst>
              <a:cxn ang="0">
                <a:pos x="T0" y="T1"/>
              </a:cxn>
              <a:cxn ang="0">
                <a:pos x="T2" y="T3"/>
              </a:cxn>
              <a:cxn ang="0">
                <a:pos x="T4" y="T5"/>
              </a:cxn>
              <a:cxn ang="0">
                <a:pos x="T6" y="T7"/>
              </a:cxn>
            </a:cxnLst>
            <a:rect l="0" t="0" r="r" b="b"/>
            <a:pathLst>
              <a:path w="3641" h="1655">
                <a:moveTo>
                  <a:pt x="3641" y="0"/>
                </a:moveTo>
                <a:lnTo>
                  <a:pt x="0" y="0"/>
                </a:lnTo>
                <a:lnTo>
                  <a:pt x="1304" y="1655"/>
                </a:lnTo>
                <a:lnTo>
                  <a:pt x="3641" y="0"/>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3639595" y="-8467"/>
            <a:ext cx="3462547" cy="1354495"/>
          </a:xfrm>
          <a:custGeom>
            <a:avLst/>
            <a:gdLst>
              <a:gd name="T0" fmla="*/ 6392 w 6392"/>
              <a:gd name="T1" fmla="*/ 1543 h 2496"/>
              <a:gd name="T2" fmla="*/ 2032 w 6392"/>
              <a:gd name="T3" fmla="*/ 0 h 2496"/>
              <a:gd name="T4" fmla="*/ 85 w 6392"/>
              <a:gd name="T5" fmla="*/ 0 h 2496"/>
              <a:gd name="T6" fmla="*/ 0 w 6392"/>
              <a:gd name="T7" fmla="*/ 2496 h 2496"/>
              <a:gd name="T8" fmla="*/ 6392 w 6392"/>
              <a:gd name="T9" fmla="*/ 1543 h 2496"/>
            </a:gdLst>
            <a:ahLst/>
            <a:cxnLst>
              <a:cxn ang="0">
                <a:pos x="T0" y="T1"/>
              </a:cxn>
              <a:cxn ang="0">
                <a:pos x="T2" y="T3"/>
              </a:cxn>
              <a:cxn ang="0">
                <a:pos x="T4" y="T5"/>
              </a:cxn>
              <a:cxn ang="0">
                <a:pos x="T6" y="T7"/>
              </a:cxn>
              <a:cxn ang="0">
                <a:pos x="T8" y="T9"/>
              </a:cxn>
            </a:cxnLst>
            <a:rect l="0" t="0" r="r" b="b"/>
            <a:pathLst>
              <a:path w="6392" h="2496">
                <a:moveTo>
                  <a:pt x="6392" y="1543"/>
                </a:moveTo>
                <a:lnTo>
                  <a:pt x="2032" y="0"/>
                </a:lnTo>
                <a:lnTo>
                  <a:pt x="85" y="0"/>
                </a:lnTo>
                <a:lnTo>
                  <a:pt x="0" y="2496"/>
                </a:lnTo>
                <a:lnTo>
                  <a:pt x="6392" y="15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639595" y="828553"/>
            <a:ext cx="4907659" cy="2077052"/>
          </a:xfrm>
          <a:custGeom>
            <a:avLst/>
            <a:gdLst>
              <a:gd name="T0" fmla="*/ 9059 w 9059"/>
              <a:gd name="T1" fmla="*/ 3831 h 3831"/>
              <a:gd name="T2" fmla="*/ 6392 w 9059"/>
              <a:gd name="T3" fmla="*/ 0 h 3831"/>
              <a:gd name="T4" fmla="*/ 0 w 9059"/>
              <a:gd name="T5" fmla="*/ 953 h 3831"/>
              <a:gd name="T6" fmla="*/ 9059 w 9059"/>
              <a:gd name="T7" fmla="*/ 3831 h 3831"/>
            </a:gdLst>
            <a:ahLst/>
            <a:cxnLst>
              <a:cxn ang="0">
                <a:pos x="T0" y="T1"/>
              </a:cxn>
              <a:cxn ang="0">
                <a:pos x="T2" y="T3"/>
              </a:cxn>
              <a:cxn ang="0">
                <a:pos x="T4" y="T5"/>
              </a:cxn>
              <a:cxn ang="0">
                <a:pos x="T6" y="T7"/>
              </a:cxn>
            </a:cxnLst>
            <a:rect l="0" t="0" r="r" b="b"/>
            <a:pathLst>
              <a:path w="9059" h="3831">
                <a:moveTo>
                  <a:pt x="9059" y="3831"/>
                </a:moveTo>
                <a:lnTo>
                  <a:pt x="6392" y="0"/>
                </a:lnTo>
                <a:lnTo>
                  <a:pt x="0" y="953"/>
                </a:lnTo>
                <a:lnTo>
                  <a:pt x="9059" y="3831"/>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6484512" y="-8467"/>
            <a:ext cx="2670835" cy="837021"/>
          </a:xfrm>
          <a:custGeom>
            <a:avLst/>
            <a:gdLst>
              <a:gd name="T0" fmla="*/ 4931 w 4931"/>
              <a:gd name="T1" fmla="*/ 0 h 1543"/>
              <a:gd name="T2" fmla="*/ 0 w 4931"/>
              <a:gd name="T3" fmla="*/ 0 h 1543"/>
              <a:gd name="T4" fmla="*/ 1143 w 4931"/>
              <a:gd name="T5" fmla="*/ 1543 h 1543"/>
              <a:gd name="T6" fmla="*/ 2541 w 4931"/>
              <a:gd name="T7" fmla="*/ 974 h 1543"/>
              <a:gd name="T8" fmla="*/ 4931 w 4931"/>
              <a:gd name="T9" fmla="*/ 0 h 1543"/>
            </a:gdLst>
            <a:ahLst/>
            <a:cxnLst>
              <a:cxn ang="0">
                <a:pos x="T0" y="T1"/>
              </a:cxn>
              <a:cxn ang="0">
                <a:pos x="T2" y="T3"/>
              </a:cxn>
              <a:cxn ang="0">
                <a:pos x="T4" y="T5"/>
              </a:cxn>
              <a:cxn ang="0">
                <a:pos x="T6" y="T7"/>
              </a:cxn>
              <a:cxn ang="0">
                <a:pos x="T8" y="T9"/>
              </a:cxn>
            </a:cxnLst>
            <a:rect l="0" t="0" r="r" b="b"/>
            <a:pathLst>
              <a:path w="4931" h="1543">
                <a:moveTo>
                  <a:pt x="4931" y="0"/>
                </a:moveTo>
                <a:lnTo>
                  <a:pt x="0" y="0"/>
                </a:lnTo>
                <a:lnTo>
                  <a:pt x="1143" y="1543"/>
                </a:lnTo>
                <a:lnTo>
                  <a:pt x="2541" y="974"/>
                </a:lnTo>
                <a:lnTo>
                  <a:pt x="4931" y="0"/>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7102144" y="518546"/>
            <a:ext cx="2053205" cy="2387060"/>
          </a:xfrm>
          <a:custGeom>
            <a:avLst/>
            <a:gdLst>
              <a:gd name="T0" fmla="*/ 3788 w 3788"/>
              <a:gd name="T1" fmla="*/ 2114 h 4400"/>
              <a:gd name="T2" fmla="*/ 1398 w 3788"/>
              <a:gd name="T3" fmla="*/ 0 h 4400"/>
              <a:gd name="T4" fmla="*/ 0 w 3788"/>
              <a:gd name="T5" fmla="*/ 569 h 4400"/>
              <a:gd name="T6" fmla="*/ 2667 w 3788"/>
              <a:gd name="T7" fmla="*/ 4400 h 4400"/>
              <a:gd name="T8" fmla="*/ 3788 w 3788"/>
              <a:gd name="T9" fmla="*/ 2114 h 4400"/>
            </a:gdLst>
            <a:ahLst/>
            <a:cxnLst>
              <a:cxn ang="0">
                <a:pos x="T0" y="T1"/>
              </a:cxn>
              <a:cxn ang="0">
                <a:pos x="T2" y="T3"/>
              </a:cxn>
              <a:cxn ang="0">
                <a:pos x="T4" y="T5"/>
              </a:cxn>
              <a:cxn ang="0">
                <a:pos x="T6" y="T7"/>
              </a:cxn>
              <a:cxn ang="0">
                <a:pos x="T8" y="T9"/>
              </a:cxn>
            </a:cxnLst>
            <a:rect l="0" t="0" r="r" b="b"/>
            <a:pathLst>
              <a:path w="3788" h="4400">
                <a:moveTo>
                  <a:pt x="3788" y="2114"/>
                </a:moveTo>
                <a:lnTo>
                  <a:pt x="1398" y="0"/>
                </a:lnTo>
                <a:lnTo>
                  <a:pt x="0" y="569"/>
                </a:lnTo>
                <a:lnTo>
                  <a:pt x="2667" y="4400"/>
                </a:lnTo>
                <a:lnTo>
                  <a:pt x="3788" y="2114"/>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741312" y="-8467"/>
            <a:ext cx="2360827" cy="837021"/>
          </a:xfrm>
          <a:custGeom>
            <a:avLst/>
            <a:gdLst>
              <a:gd name="T0" fmla="*/ 4360 w 4360"/>
              <a:gd name="T1" fmla="*/ 1543 h 1543"/>
              <a:gd name="T2" fmla="*/ 3217 w 4360"/>
              <a:gd name="T3" fmla="*/ 0 h 1543"/>
              <a:gd name="T4" fmla="*/ 0 w 4360"/>
              <a:gd name="T5" fmla="*/ 0 h 1543"/>
              <a:gd name="T6" fmla="*/ 4360 w 4360"/>
              <a:gd name="T7" fmla="*/ 1543 h 1543"/>
            </a:gdLst>
            <a:ahLst/>
            <a:cxnLst>
              <a:cxn ang="0">
                <a:pos x="T0" y="T1"/>
              </a:cxn>
              <a:cxn ang="0">
                <a:pos x="T2" y="T3"/>
              </a:cxn>
              <a:cxn ang="0">
                <a:pos x="T4" y="T5"/>
              </a:cxn>
              <a:cxn ang="0">
                <a:pos x="T6" y="T7"/>
              </a:cxn>
            </a:cxnLst>
            <a:rect l="0" t="0" r="r" b="b"/>
            <a:pathLst>
              <a:path w="4360" h="1543">
                <a:moveTo>
                  <a:pt x="4360" y="1543"/>
                </a:moveTo>
                <a:lnTo>
                  <a:pt x="3217" y="0"/>
                </a:lnTo>
                <a:lnTo>
                  <a:pt x="0" y="0"/>
                </a:lnTo>
                <a:lnTo>
                  <a:pt x="4360" y="15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572004" y="3640086"/>
            <a:ext cx="1981665" cy="1511884"/>
          </a:xfrm>
          <a:custGeom>
            <a:avLst/>
            <a:gdLst>
              <a:gd name="T0" fmla="*/ 3655 w 3655"/>
              <a:gd name="T1" fmla="*/ 2788 h 2788"/>
              <a:gd name="T2" fmla="*/ 2893 w 3655"/>
              <a:gd name="T3" fmla="*/ 0 h 2788"/>
              <a:gd name="T4" fmla="*/ 0 w 3655"/>
              <a:gd name="T5" fmla="*/ 2788 h 2788"/>
              <a:gd name="T6" fmla="*/ 3655 w 3655"/>
              <a:gd name="T7" fmla="*/ 2788 h 2788"/>
            </a:gdLst>
            <a:ahLst/>
            <a:cxnLst>
              <a:cxn ang="0">
                <a:pos x="T0" y="T1"/>
              </a:cxn>
              <a:cxn ang="0">
                <a:pos x="T2" y="T3"/>
              </a:cxn>
              <a:cxn ang="0">
                <a:pos x="T4" y="T5"/>
              </a:cxn>
              <a:cxn ang="0">
                <a:pos x="T6" y="T7"/>
              </a:cxn>
            </a:cxnLst>
            <a:rect l="0" t="0" r="r" b="b"/>
            <a:pathLst>
              <a:path w="3655" h="2788">
                <a:moveTo>
                  <a:pt x="3655" y="2788"/>
                </a:moveTo>
                <a:lnTo>
                  <a:pt x="2893" y="0"/>
                </a:lnTo>
                <a:lnTo>
                  <a:pt x="0" y="2788"/>
                </a:lnTo>
                <a:lnTo>
                  <a:pt x="3655" y="2788"/>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138731" y="3640086"/>
            <a:ext cx="2019820" cy="1511884"/>
          </a:xfrm>
          <a:custGeom>
            <a:avLst/>
            <a:gdLst>
              <a:gd name="T0" fmla="*/ 3726 w 3726"/>
              <a:gd name="T1" fmla="*/ 2788 h 2788"/>
              <a:gd name="T2" fmla="*/ 0 w 3726"/>
              <a:gd name="T3" fmla="*/ 0 h 2788"/>
              <a:gd name="T4" fmla="*/ 762 w 3726"/>
              <a:gd name="T5" fmla="*/ 2788 h 2788"/>
              <a:gd name="T6" fmla="*/ 3726 w 3726"/>
              <a:gd name="T7" fmla="*/ 2788 h 2788"/>
            </a:gdLst>
            <a:ahLst/>
            <a:cxnLst>
              <a:cxn ang="0">
                <a:pos x="T0" y="T1"/>
              </a:cxn>
              <a:cxn ang="0">
                <a:pos x="T2" y="T3"/>
              </a:cxn>
              <a:cxn ang="0">
                <a:pos x="T4" y="T5"/>
              </a:cxn>
              <a:cxn ang="0">
                <a:pos x="T6" y="T7"/>
              </a:cxn>
            </a:cxnLst>
            <a:rect l="0" t="0" r="r" b="b"/>
            <a:pathLst>
              <a:path w="3726" h="2788">
                <a:moveTo>
                  <a:pt x="3726" y="2788"/>
                </a:moveTo>
                <a:lnTo>
                  <a:pt x="0" y="0"/>
                </a:lnTo>
                <a:lnTo>
                  <a:pt x="762" y="2788"/>
                </a:lnTo>
                <a:lnTo>
                  <a:pt x="3726" y="2788"/>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138731" y="2905606"/>
            <a:ext cx="3016614" cy="2246363"/>
          </a:xfrm>
          <a:custGeom>
            <a:avLst/>
            <a:gdLst>
              <a:gd name="T0" fmla="*/ 5566 w 5566"/>
              <a:gd name="T1" fmla="*/ 4143 h 4143"/>
              <a:gd name="T2" fmla="*/ 4445 w 5566"/>
              <a:gd name="T3" fmla="*/ 0 h 4143"/>
              <a:gd name="T4" fmla="*/ 0 w 5566"/>
              <a:gd name="T5" fmla="*/ 1355 h 4143"/>
              <a:gd name="T6" fmla="*/ 3726 w 5566"/>
              <a:gd name="T7" fmla="*/ 4143 h 4143"/>
              <a:gd name="T8" fmla="*/ 5566 w 5566"/>
              <a:gd name="T9" fmla="*/ 4143 h 4143"/>
            </a:gdLst>
            <a:ahLst/>
            <a:cxnLst>
              <a:cxn ang="0">
                <a:pos x="T0" y="T1"/>
              </a:cxn>
              <a:cxn ang="0">
                <a:pos x="T2" y="T3"/>
              </a:cxn>
              <a:cxn ang="0">
                <a:pos x="T4" y="T5"/>
              </a:cxn>
              <a:cxn ang="0">
                <a:pos x="T6" y="T7"/>
              </a:cxn>
              <a:cxn ang="0">
                <a:pos x="T8" y="T9"/>
              </a:cxn>
            </a:cxnLst>
            <a:rect l="0" t="0" r="r" b="b"/>
            <a:pathLst>
              <a:path w="5566" h="4143">
                <a:moveTo>
                  <a:pt x="5566" y="4143"/>
                </a:moveTo>
                <a:lnTo>
                  <a:pt x="4445" y="0"/>
                </a:lnTo>
                <a:lnTo>
                  <a:pt x="0" y="1355"/>
                </a:lnTo>
                <a:lnTo>
                  <a:pt x="3726" y="4143"/>
                </a:lnTo>
                <a:lnTo>
                  <a:pt x="5566" y="41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11344" y="4190946"/>
            <a:ext cx="2000742" cy="961025"/>
          </a:xfrm>
          <a:custGeom>
            <a:avLst/>
            <a:gdLst>
              <a:gd name="T0" fmla="*/ 3691 w 3691"/>
              <a:gd name="T1" fmla="*/ 1772 h 1772"/>
              <a:gd name="T2" fmla="*/ 2760 w 3691"/>
              <a:gd name="T3" fmla="*/ 0 h 1772"/>
              <a:gd name="T4" fmla="*/ 0 w 3691"/>
              <a:gd name="T5" fmla="*/ 1772 h 1772"/>
              <a:gd name="T6" fmla="*/ 3691 w 3691"/>
              <a:gd name="T7" fmla="*/ 1772 h 1772"/>
            </a:gdLst>
            <a:ahLst/>
            <a:cxnLst>
              <a:cxn ang="0">
                <a:pos x="T0" y="T1"/>
              </a:cxn>
              <a:cxn ang="0">
                <a:pos x="T2" y="T3"/>
              </a:cxn>
              <a:cxn ang="0">
                <a:pos x="T4" y="T5"/>
              </a:cxn>
              <a:cxn ang="0">
                <a:pos x="T6" y="T7"/>
              </a:cxn>
            </a:cxnLst>
            <a:rect l="0" t="0" r="r" b="b"/>
            <a:pathLst>
              <a:path w="3691" h="1772">
                <a:moveTo>
                  <a:pt x="3691" y="1772"/>
                </a:moveTo>
                <a:lnTo>
                  <a:pt x="2760" y="0"/>
                </a:lnTo>
                <a:lnTo>
                  <a:pt x="0" y="1772"/>
                </a:lnTo>
                <a:lnTo>
                  <a:pt x="3691" y="1772"/>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1483847" y="4190946"/>
            <a:ext cx="3088154" cy="961025"/>
          </a:xfrm>
          <a:custGeom>
            <a:avLst/>
            <a:gdLst>
              <a:gd name="T0" fmla="*/ 5700 w 5700"/>
              <a:gd name="T1" fmla="*/ 1772 h 1772"/>
              <a:gd name="T2" fmla="*/ 0 w 5700"/>
              <a:gd name="T3" fmla="*/ 0 h 1772"/>
              <a:gd name="T4" fmla="*/ 931 w 5700"/>
              <a:gd name="T5" fmla="*/ 1772 h 1772"/>
              <a:gd name="T6" fmla="*/ 5700 w 5700"/>
              <a:gd name="T7" fmla="*/ 1772 h 1772"/>
            </a:gdLst>
            <a:ahLst/>
            <a:cxnLst>
              <a:cxn ang="0">
                <a:pos x="T0" y="T1"/>
              </a:cxn>
              <a:cxn ang="0">
                <a:pos x="T2" y="T3"/>
              </a:cxn>
              <a:cxn ang="0">
                <a:pos x="T4" y="T5"/>
              </a:cxn>
              <a:cxn ang="0">
                <a:pos x="T6" y="T7"/>
              </a:cxn>
            </a:cxnLst>
            <a:rect l="0" t="0" r="r" b="b"/>
            <a:pathLst>
              <a:path w="5700" h="1772">
                <a:moveTo>
                  <a:pt x="5700" y="1772"/>
                </a:moveTo>
                <a:lnTo>
                  <a:pt x="0" y="0"/>
                </a:lnTo>
                <a:lnTo>
                  <a:pt x="931" y="1772"/>
                </a:lnTo>
                <a:lnTo>
                  <a:pt x="5700" y="1772"/>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3639595" y="1346028"/>
            <a:ext cx="4907659" cy="2294057"/>
          </a:xfrm>
          <a:custGeom>
            <a:avLst/>
            <a:gdLst>
              <a:gd name="T0" fmla="*/ 9059 w 9059"/>
              <a:gd name="T1" fmla="*/ 2878 h 4233"/>
              <a:gd name="T2" fmla="*/ 0 w 9059"/>
              <a:gd name="T3" fmla="*/ 0 h 4233"/>
              <a:gd name="T4" fmla="*/ 4614 w 9059"/>
              <a:gd name="T5" fmla="*/ 4233 h 4233"/>
              <a:gd name="T6" fmla="*/ 9059 w 9059"/>
              <a:gd name="T7" fmla="*/ 2878 h 4233"/>
            </a:gdLst>
            <a:ahLst/>
            <a:cxnLst>
              <a:cxn ang="0">
                <a:pos x="T0" y="T1"/>
              </a:cxn>
              <a:cxn ang="0">
                <a:pos x="T2" y="T3"/>
              </a:cxn>
              <a:cxn ang="0">
                <a:pos x="T4" y="T5"/>
              </a:cxn>
              <a:cxn ang="0">
                <a:pos x="T6" y="T7"/>
              </a:cxn>
            </a:cxnLst>
            <a:rect l="0" t="0" r="r" b="b"/>
            <a:pathLst>
              <a:path w="9059" h="4233">
                <a:moveTo>
                  <a:pt x="9059" y="2878"/>
                </a:moveTo>
                <a:lnTo>
                  <a:pt x="0" y="0"/>
                </a:lnTo>
                <a:lnTo>
                  <a:pt x="4614" y="4233"/>
                </a:lnTo>
                <a:lnTo>
                  <a:pt x="9059" y="2878"/>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3227044" y="1346028"/>
            <a:ext cx="2911688" cy="2294057"/>
          </a:xfrm>
          <a:custGeom>
            <a:avLst/>
            <a:gdLst>
              <a:gd name="T0" fmla="*/ 5377 w 5377"/>
              <a:gd name="T1" fmla="*/ 4233 h 4233"/>
              <a:gd name="T2" fmla="*/ 763 w 5377"/>
              <a:gd name="T3" fmla="*/ 0 h 4233"/>
              <a:gd name="T4" fmla="*/ 0 w 5377"/>
              <a:gd name="T5" fmla="*/ 2730 h 4233"/>
              <a:gd name="T6" fmla="*/ 5377 w 5377"/>
              <a:gd name="T7" fmla="*/ 4233 h 4233"/>
            </a:gdLst>
            <a:ahLst/>
            <a:cxnLst>
              <a:cxn ang="0">
                <a:pos x="T0" y="T1"/>
              </a:cxn>
              <a:cxn ang="0">
                <a:pos x="T2" y="T3"/>
              </a:cxn>
              <a:cxn ang="0">
                <a:pos x="T4" y="T5"/>
              </a:cxn>
              <a:cxn ang="0">
                <a:pos x="T6" y="T7"/>
              </a:cxn>
            </a:cxnLst>
            <a:rect l="0" t="0" r="r" b="b"/>
            <a:pathLst>
              <a:path w="5377" h="4233">
                <a:moveTo>
                  <a:pt x="5377" y="4233"/>
                </a:moveTo>
                <a:lnTo>
                  <a:pt x="763" y="0"/>
                </a:lnTo>
                <a:lnTo>
                  <a:pt x="0" y="2730"/>
                </a:lnTo>
                <a:lnTo>
                  <a:pt x="5377" y="4233"/>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3203201" y="2824525"/>
            <a:ext cx="2935535" cy="2327442"/>
          </a:xfrm>
          <a:custGeom>
            <a:avLst/>
            <a:gdLst>
              <a:gd name="T0" fmla="*/ 5418 w 5418"/>
              <a:gd name="T1" fmla="*/ 1503 h 4291"/>
              <a:gd name="T2" fmla="*/ 41 w 5418"/>
              <a:gd name="T3" fmla="*/ 0 h 4291"/>
              <a:gd name="T4" fmla="*/ 0 w 5418"/>
              <a:gd name="T5" fmla="*/ 148 h 4291"/>
              <a:gd name="T6" fmla="*/ 2525 w 5418"/>
              <a:gd name="T7" fmla="*/ 4291 h 4291"/>
              <a:gd name="T8" fmla="*/ 5418 w 5418"/>
              <a:gd name="T9" fmla="*/ 1503 h 4291"/>
            </a:gdLst>
            <a:ahLst/>
            <a:cxnLst>
              <a:cxn ang="0">
                <a:pos x="T0" y="T1"/>
              </a:cxn>
              <a:cxn ang="0">
                <a:pos x="T2" y="T3"/>
              </a:cxn>
              <a:cxn ang="0">
                <a:pos x="T4" y="T5"/>
              </a:cxn>
              <a:cxn ang="0">
                <a:pos x="T6" y="T7"/>
              </a:cxn>
              <a:cxn ang="0">
                <a:pos x="T8" y="T9"/>
              </a:cxn>
            </a:cxnLst>
            <a:rect l="0" t="0" r="r" b="b"/>
            <a:pathLst>
              <a:path w="5418" h="4291">
                <a:moveTo>
                  <a:pt x="5418" y="1503"/>
                </a:moveTo>
                <a:lnTo>
                  <a:pt x="41" y="0"/>
                </a:lnTo>
                <a:lnTo>
                  <a:pt x="0" y="148"/>
                </a:lnTo>
                <a:lnTo>
                  <a:pt x="2525" y="4291"/>
                </a:lnTo>
                <a:lnTo>
                  <a:pt x="5418" y="1503"/>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8547256" y="1665574"/>
            <a:ext cx="608093" cy="3486394"/>
          </a:xfrm>
          <a:custGeom>
            <a:avLst/>
            <a:gdLst>
              <a:gd name="T0" fmla="*/ 1121 w 1121"/>
              <a:gd name="T1" fmla="*/ 6429 h 6429"/>
              <a:gd name="T2" fmla="*/ 1121 w 1121"/>
              <a:gd name="T3" fmla="*/ 0 h 6429"/>
              <a:gd name="T4" fmla="*/ 0 w 1121"/>
              <a:gd name="T5" fmla="*/ 2286 h 6429"/>
              <a:gd name="T6" fmla="*/ 1121 w 1121"/>
              <a:gd name="T7" fmla="*/ 6429 h 6429"/>
            </a:gdLst>
            <a:ahLst/>
            <a:cxnLst>
              <a:cxn ang="0">
                <a:pos x="T0" y="T1"/>
              </a:cxn>
              <a:cxn ang="0">
                <a:pos x="T2" y="T3"/>
              </a:cxn>
              <a:cxn ang="0">
                <a:pos x="T4" y="T5"/>
              </a:cxn>
              <a:cxn ang="0">
                <a:pos x="T6" y="T7"/>
              </a:cxn>
            </a:cxnLst>
            <a:rect l="0" t="0" r="r" b="b"/>
            <a:pathLst>
              <a:path w="1121" h="6429">
                <a:moveTo>
                  <a:pt x="1121" y="6429"/>
                </a:moveTo>
                <a:lnTo>
                  <a:pt x="1121" y="0"/>
                </a:lnTo>
                <a:lnTo>
                  <a:pt x="0" y="2286"/>
                </a:lnTo>
                <a:lnTo>
                  <a:pt x="1121" y="6429"/>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880396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pSp>
        <p:nvGrpSpPr>
          <p:cNvPr id="2" name="Group 1"/>
          <p:cNvGrpSpPr/>
          <p:nvPr/>
        </p:nvGrpSpPr>
        <p:grpSpPr>
          <a:xfrm>
            <a:off x="-11343" y="-8466"/>
            <a:ext cx="9166689" cy="5160437"/>
            <a:chOff x="-11344" y="-8468"/>
            <a:chExt cx="9166689" cy="5160437"/>
          </a:xfrm>
        </p:grpSpPr>
        <p:sp>
          <p:nvSpPr>
            <p:cNvPr id="3" name="Freeform 16"/>
            <p:cNvSpPr>
              <a:spLocks/>
            </p:cNvSpPr>
            <p:nvPr/>
          </p:nvSpPr>
          <p:spPr bwMode="auto">
            <a:xfrm>
              <a:off x="7860466" y="-8468"/>
              <a:ext cx="1294879" cy="1674041"/>
            </a:xfrm>
            <a:custGeom>
              <a:avLst/>
              <a:gdLst>
                <a:gd name="T0" fmla="*/ 2390 w 2390"/>
                <a:gd name="T1" fmla="*/ 3088 h 3088"/>
                <a:gd name="T2" fmla="*/ 2390 w 2390"/>
                <a:gd name="T3" fmla="*/ 0 h 3088"/>
                <a:gd name="T4" fmla="*/ 0 w 2390"/>
                <a:gd name="T5" fmla="*/ 974 h 3088"/>
                <a:gd name="T6" fmla="*/ 2390 w 2390"/>
                <a:gd name="T7" fmla="*/ 3088 h 3088"/>
              </a:gdLst>
              <a:ahLst/>
              <a:cxnLst>
                <a:cxn ang="0">
                  <a:pos x="T0" y="T1"/>
                </a:cxn>
                <a:cxn ang="0">
                  <a:pos x="T2" y="T3"/>
                </a:cxn>
                <a:cxn ang="0">
                  <a:pos x="T4" y="T5"/>
                </a:cxn>
                <a:cxn ang="0">
                  <a:pos x="T6" y="T7"/>
                </a:cxn>
              </a:cxnLst>
              <a:rect l="0" t="0" r="r" b="b"/>
              <a:pathLst>
                <a:path w="2390" h="3088">
                  <a:moveTo>
                    <a:pt x="2390" y="3088"/>
                  </a:moveTo>
                  <a:lnTo>
                    <a:pt x="2390" y="0"/>
                  </a:lnTo>
                  <a:lnTo>
                    <a:pt x="0" y="974"/>
                  </a:lnTo>
                  <a:lnTo>
                    <a:pt x="2390" y="3088"/>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AutoShape 3"/>
            <p:cNvSpPr>
              <a:spLocks noChangeAspect="1" noChangeArrowheads="1" noTextEdit="1"/>
            </p:cNvSpPr>
            <p:nvPr/>
          </p:nvSpPr>
          <p:spPr bwMode="auto">
            <a:xfrm>
              <a:off x="-11344" y="-8468"/>
              <a:ext cx="9166687" cy="51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483847" y="2905604"/>
              <a:ext cx="3088154" cy="2246363"/>
            </a:xfrm>
            <a:custGeom>
              <a:avLst/>
              <a:gdLst>
                <a:gd name="T0" fmla="*/ 5700 w 5700"/>
                <a:gd name="T1" fmla="*/ 4143 h 4143"/>
                <a:gd name="T2" fmla="*/ 3175 w 5700"/>
                <a:gd name="T3" fmla="*/ 0 h 4143"/>
                <a:gd name="T4" fmla="*/ 0 w 5700"/>
                <a:gd name="T5" fmla="*/ 2371 h 4143"/>
                <a:gd name="T6" fmla="*/ 5700 w 5700"/>
                <a:gd name="T7" fmla="*/ 4143 h 4143"/>
              </a:gdLst>
              <a:ahLst/>
              <a:cxnLst>
                <a:cxn ang="0">
                  <a:pos x="T0" y="T1"/>
                </a:cxn>
                <a:cxn ang="0">
                  <a:pos x="T2" y="T3"/>
                </a:cxn>
                <a:cxn ang="0">
                  <a:pos x="T4" y="T5"/>
                </a:cxn>
                <a:cxn ang="0">
                  <a:pos x="T6" y="T7"/>
                </a:cxn>
              </a:cxnLst>
              <a:rect l="0" t="0" r="r" b="b"/>
              <a:pathLst>
                <a:path w="5700" h="4143">
                  <a:moveTo>
                    <a:pt x="5700" y="4143"/>
                  </a:moveTo>
                  <a:lnTo>
                    <a:pt x="3175" y="0"/>
                  </a:lnTo>
                  <a:lnTo>
                    <a:pt x="0" y="2371"/>
                  </a:lnTo>
                  <a:lnTo>
                    <a:pt x="5700" y="4143"/>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11344" y="2147278"/>
              <a:ext cx="3214541" cy="2043667"/>
            </a:xfrm>
            <a:custGeom>
              <a:avLst/>
              <a:gdLst>
                <a:gd name="T0" fmla="*/ 5935 w 5935"/>
                <a:gd name="T1" fmla="*/ 1397 h 3768"/>
                <a:gd name="T2" fmla="*/ 0 w 5935"/>
                <a:gd name="T3" fmla="*/ 0 h 3768"/>
                <a:gd name="T4" fmla="*/ 2760 w 5935"/>
                <a:gd name="T5" fmla="*/ 3768 h 3768"/>
                <a:gd name="T6" fmla="*/ 5935 w 5935"/>
                <a:gd name="T7" fmla="*/ 1397 h 3768"/>
              </a:gdLst>
              <a:ahLst/>
              <a:cxnLst>
                <a:cxn ang="0">
                  <a:pos x="T0" y="T1"/>
                </a:cxn>
                <a:cxn ang="0">
                  <a:pos x="T2" y="T3"/>
                </a:cxn>
                <a:cxn ang="0">
                  <a:pos x="T4" y="T5"/>
                </a:cxn>
                <a:cxn ang="0">
                  <a:pos x="T6" y="T7"/>
                </a:cxn>
              </a:cxnLst>
              <a:rect l="0" t="0" r="r" b="b"/>
              <a:pathLst>
                <a:path w="5935" h="3768">
                  <a:moveTo>
                    <a:pt x="5935" y="1397"/>
                  </a:moveTo>
                  <a:lnTo>
                    <a:pt x="0" y="0"/>
                  </a:lnTo>
                  <a:lnTo>
                    <a:pt x="2760" y="3768"/>
                  </a:lnTo>
                  <a:lnTo>
                    <a:pt x="5935" y="139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1344" y="2147278"/>
              <a:ext cx="1495191" cy="3004690"/>
            </a:xfrm>
            <a:custGeom>
              <a:avLst/>
              <a:gdLst>
                <a:gd name="T0" fmla="*/ 2760 w 2760"/>
                <a:gd name="T1" fmla="*/ 3768 h 5540"/>
                <a:gd name="T2" fmla="*/ 0 w 2760"/>
                <a:gd name="T3" fmla="*/ 0 h 5540"/>
                <a:gd name="T4" fmla="*/ 0 w 2760"/>
                <a:gd name="T5" fmla="*/ 5540 h 5540"/>
                <a:gd name="T6" fmla="*/ 2760 w 2760"/>
                <a:gd name="T7" fmla="*/ 3768 h 5540"/>
              </a:gdLst>
              <a:ahLst/>
              <a:cxnLst>
                <a:cxn ang="0">
                  <a:pos x="T0" y="T1"/>
                </a:cxn>
                <a:cxn ang="0">
                  <a:pos x="T2" y="T3"/>
                </a:cxn>
                <a:cxn ang="0">
                  <a:pos x="T4" y="T5"/>
                </a:cxn>
                <a:cxn ang="0">
                  <a:pos x="T6" y="T7"/>
                </a:cxn>
              </a:cxnLst>
              <a:rect l="0" t="0" r="r" b="b"/>
              <a:pathLst>
                <a:path w="2760" h="5540">
                  <a:moveTo>
                    <a:pt x="2760" y="3768"/>
                  </a:moveTo>
                  <a:lnTo>
                    <a:pt x="0" y="0"/>
                  </a:lnTo>
                  <a:lnTo>
                    <a:pt x="0" y="5540"/>
                  </a:lnTo>
                  <a:lnTo>
                    <a:pt x="2760" y="37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1344" y="-8468"/>
              <a:ext cx="3214541" cy="2914072"/>
            </a:xfrm>
            <a:custGeom>
              <a:avLst/>
              <a:gdLst>
                <a:gd name="T0" fmla="*/ 5935 w 5935"/>
                <a:gd name="T1" fmla="*/ 5374 h 5374"/>
                <a:gd name="T2" fmla="*/ 3005 w 5935"/>
                <a:gd name="T3" fmla="*/ 1655 h 5374"/>
                <a:gd name="T4" fmla="*/ 1701 w 5935"/>
                <a:gd name="T5" fmla="*/ 0 h 5374"/>
                <a:gd name="T6" fmla="*/ 0 w 5935"/>
                <a:gd name="T7" fmla="*/ 0 h 5374"/>
                <a:gd name="T8" fmla="*/ 0 w 5935"/>
                <a:gd name="T9" fmla="*/ 3977 h 5374"/>
                <a:gd name="T10" fmla="*/ 5935 w 5935"/>
                <a:gd name="T11" fmla="*/ 5374 h 5374"/>
              </a:gdLst>
              <a:ahLst/>
              <a:cxnLst>
                <a:cxn ang="0">
                  <a:pos x="T0" y="T1"/>
                </a:cxn>
                <a:cxn ang="0">
                  <a:pos x="T2" y="T3"/>
                </a:cxn>
                <a:cxn ang="0">
                  <a:pos x="T4" y="T5"/>
                </a:cxn>
                <a:cxn ang="0">
                  <a:pos x="T6" y="T7"/>
                </a:cxn>
                <a:cxn ang="0">
                  <a:pos x="T8" y="T9"/>
                </a:cxn>
                <a:cxn ang="0">
                  <a:pos x="T10" y="T11"/>
                </a:cxn>
              </a:cxnLst>
              <a:rect l="0" t="0" r="r" b="b"/>
              <a:pathLst>
                <a:path w="5935" h="5374">
                  <a:moveTo>
                    <a:pt x="5935" y="5374"/>
                  </a:moveTo>
                  <a:lnTo>
                    <a:pt x="3005" y="1655"/>
                  </a:lnTo>
                  <a:lnTo>
                    <a:pt x="1701" y="0"/>
                  </a:lnTo>
                  <a:lnTo>
                    <a:pt x="0" y="0"/>
                  </a:lnTo>
                  <a:lnTo>
                    <a:pt x="0" y="3977"/>
                  </a:lnTo>
                  <a:lnTo>
                    <a:pt x="5935" y="537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617389" y="888170"/>
              <a:ext cx="2022204" cy="2017435"/>
            </a:xfrm>
            <a:custGeom>
              <a:avLst/>
              <a:gdLst>
                <a:gd name="T0" fmla="*/ 2971 w 3734"/>
                <a:gd name="T1" fmla="*/ 3571 h 3719"/>
                <a:gd name="T2" fmla="*/ 3734 w 3734"/>
                <a:gd name="T3" fmla="*/ 841 h 3719"/>
                <a:gd name="T4" fmla="*/ 0 w 3734"/>
                <a:gd name="T5" fmla="*/ 0 h 3719"/>
                <a:gd name="T6" fmla="*/ 2930 w 3734"/>
                <a:gd name="T7" fmla="*/ 3719 h 3719"/>
                <a:gd name="T8" fmla="*/ 2971 w 3734"/>
                <a:gd name="T9" fmla="*/ 3571 h 3719"/>
              </a:gdLst>
              <a:ahLst/>
              <a:cxnLst>
                <a:cxn ang="0">
                  <a:pos x="T0" y="T1"/>
                </a:cxn>
                <a:cxn ang="0">
                  <a:pos x="T2" y="T3"/>
                </a:cxn>
                <a:cxn ang="0">
                  <a:pos x="T4" y="T5"/>
                </a:cxn>
                <a:cxn ang="0">
                  <a:pos x="T6" y="T7"/>
                </a:cxn>
                <a:cxn ang="0">
                  <a:pos x="T8" y="T9"/>
                </a:cxn>
              </a:cxnLst>
              <a:rect l="0" t="0" r="r" b="b"/>
              <a:pathLst>
                <a:path w="3734" h="3719">
                  <a:moveTo>
                    <a:pt x="2971" y="3571"/>
                  </a:moveTo>
                  <a:lnTo>
                    <a:pt x="3734" y="841"/>
                  </a:lnTo>
                  <a:lnTo>
                    <a:pt x="0" y="0"/>
                  </a:lnTo>
                  <a:lnTo>
                    <a:pt x="2930" y="3719"/>
                  </a:lnTo>
                  <a:lnTo>
                    <a:pt x="2971" y="357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617389" y="-8468"/>
              <a:ext cx="2067513" cy="1354495"/>
            </a:xfrm>
            <a:custGeom>
              <a:avLst/>
              <a:gdLst>
                <a:gd name="T0" fmla="*/ 3734 w 3819"/>
                <a:gd name="T1" fmla="*/ 2496 h 2496"/>
                <a:gd name="T2" fmla="*/ 3819 w 3819"/>
                <a:gd name="T3" fmla="*/ 0 h 2496"/>
                <a:gd name="T4" fmla="*/ 2337 w 3819"/>
                <a:gd name="T5" fmla="*/ 0 h 2496"/>
                <a:gd name="T6" fmla="*/ 0 w 3819"/>
                <a:gd name="T7" fmla="*/ 1655 h 2496"/>
                <a:gd name="T8" fmla="*/ 3734 w 3819"/>
                <a:gd name="T9" fmla="*/ 2496 h 2496"/>
              </a:gdLst>
              <a:ahLst/>
              <a:cxnLst>
                <a:cxn ang="0">
                  <a:pos x="T0" y="T1"/>
                </a:cxn>
                <a:cxn ang="0">
                  <a:pos x="T2" y="T3"/>
                </a:cxn>
                <a:cxn ang="0">
                  <a:pos x="T4" y="T5"/>
                </a:cxn>
                <a:cxn ang="0">
                  <a:pos x="T6" y="T7"/>
                </a:cxn>
                <a:cxn ang="0">
                  <a:pos x="T8" y="T9"/>
                </a:cxn>
              </a:cxnLst>
              <a:rect l="0" t="0" r="r" b="b"/>
              <a:pathLst>
                <a:path w="3819" h="2496">
                  <a:moveTo>
                    <a:pt x="3734" y="2496"/>
                  </a:moveTo>
                  <a:lnTo>
                    <a:pt x="3819" y="0"/>
                  </a:lnTo>
                  <a:lnTo>
                    <a:pt x="2337" y="0"/>
                  </a:lnTo>
                  <a:lnTo>
                    <a:pt x="0" y="1655"/>
                  </a:lnTo>
                  <a:lnTo>
                    <a:pt x="3734" y="2496"/>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909140" y="-8468"/>
              <a:ext cx="1974510" cy="896638"/>
            </a:xfrm>
            <a:custGeom>
              <a:avLst/>
              <a:gdLst>
                <a:gd name="T0" fmla="*/ 3641 w 3641"/>
                <a:gd name="T1" fmla="*/ 0 h 1655"/>
                <a:gd name="T2" fmla="*/ 0 w 3641"/>
                <a:gd name="T3" fmla="*/ 0 h 1655"/>
                <a:gd name="T4" fmla="*/ 1304 w 3641"/>
                <a:gd name="T5" fmla="*/ 1655 h 1655"/>
                <a:gd name="T6" fmla="*/ 3641 w 3641"/>
                <a:gd name="T7" fmla="*/ 0 h 1655"/>
              </a:gdLst>
              <a:ahLst/>
              <a:cxnLst>
                <a:cxn ang="0">
                  <a:pos x="T0" y="T1"/>
                </a:cxn>
                <a:cxn ang="0">
                  <a:pos x="T2" y="T3"/>
                </a:cxn>
                <a:cxn ang="0">
                  <a:pos x="T4" y="T5"/>
                </a:cxn>
                <a:cxn ang="0">
                  <a:pos x="T6" y="T7"/>
                </a:cxn>
              </a:cxnLst>
              <a:rect l="0" t="0" r="r" b="b"/>
              <a:pathLst>
                <a:path w="3641" h="1655">
                  <a:moveTo>
                    <a:pt x="3641" y="0"/>
                  </a:moveTo>
                  <a:lnTo>
                    <a:pt x="0" y="0"/>
                  </a:lnTo>
                  <a:lnTo>
                    <a:pt x="1304" y="1655"/>
                  </a:lnTo>
                  <a:lnTo>
                    <a:pt x="364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3639593" y="-8468"/>
              <a:ext cx="3462547" cy="1354495"/>
            </a:xfrm>
            <a:custGeom>
              <a:avLst/>
              <a:gdLst>
                <a:gd name="T0" fmla="*/ 6392 w 6392"/>
                <a:gd name="T1" fmla="*/ 1543 h 2496"/>
                <a:gd name="T2" fmla="*/ 2032 w 6392"/>
                <a:gd name="T3" fmla="*/ 0 h 2496"/>
                <a:gd name="T4" fmla="*/ 85 w 6392"/>
                <a:gd name="T5" fmla="*/ 0 h 2496"/>
                <a:gd name="T6" fmla="*/ 0 w 6392"/>
                <a:gd name="T7" fmla="*/ 2496 h 2496"/>
                <a:gd name="T8" fmla="*/ 6392 w 6392"/>
                <a:gd name="T9" fmla="*/ 1543 h 2496"/>
              </a:gdLst>
              <a:ahLst/>
              <a:cxnLst>
                <a:cxn ang="0">
                  <a:pos x="T0" y="T1"/>
                </a:cxn>
                <a:cxn ang="0">
                  <a:pos x="T2" y="T3"/>
                </a:cxn>
                <a:cxn ang="0">
                  <a:pos x="T4" y="T5"/>
                </a:cxn>
                <a:cxn ang="0">
                  <a:pos x="T6" y="T7"/>
                </a:cxn>
                <a:cxn ang="0">
                  <a:pos x="T8" y="T9"/>
                </a:cxn>
              </a:cxnLst>
              <a:rect l="0" t="0" r="r" b="b"/>
              <a:pathLst>
                <a:path w="6392" h="2496">
                  <a:moveTo>
                    <a:pt x="6392" y="1543"/>
                  </a:moveTo>
                  <a:lnTo>
                    <a:pt x="2032" y="0"/>
                  </a:lnTo>
                  <a:lnTo>
                    <a:pt x="85" y="0"/>
                  </a:lnTo>
                  <a:lnTo>
                    <a:pt x="0" y="2496"/>
                  </a:lnTo>
                  <a:lnTo>
                    <a:pt x="6392" y="1543"/>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639593" y="828553"/>
              <a:ext cx="4907659" cy="2077052"/>
            </a:xfrm>
            <a:custGeom>
              <a:avLst/>
              <a:gdLst>
                <a:gd name="T0" fmla="*/ 9059 w 9059"/>
                <a:gd name="T1" fmla="*/ 3831 h 3831"/>
                <a:gd name="T2" fmla="*/ 6392 w 9059"/>
                <a:gd name="T3" fmla="*/ 0 h 3831"/>
                <a:gd name="T4" fmla="*/ 0 w 9059"/>
                <a:gd name="T5" fmla="*/ 953 h 3831"/>
                <a:gd name="T6" fmla="*/ 9059 w 9059"/>
                <a:gd name="T7" fmla="*/ 3831 h 3831"/>
              </a:gdLst>
              <a:ahLst/>
              <a:cxnLst>
                <a:cxn ang="0">
                  <a:pos x="T0" y="T1"/>
                </a:cxn>
                <a:cxn ang="0">
                  <a:pos x="T2" y="T3"/>
                </a:cxn>
                <a:cxn ang="0">
                  <a:pos x="T4" y="T5"/>
                </a:cxn>
                <a:cxn ang="0">
                  <a:pos x="T6" y="T7"/>
                </a:cxn>
              </a:cxnLst>
              <a:rect l="0" t="0" r="r" b="b"/>
              <a:pathLst>
                <a:path w="9059" h="3831">
                  <a:moveTo>
                    <a:pt x="9059" y="3831"/>
                  </a:moveTo>
                  <a:lnTo>
                    <a:pt x="6392" y="0"/>
                  </a:lnTo>
                  <a:lnTo>
                    <a:pt x="0" y="953"/>
                  </a:lnTo>
                  <a:lnTo>
                    <a:pt x="9059" y="3831"/>
                  </a:lnTo>
                  <a:close/>
                </a:path>
              </a:pathLst>
            </a:custGeom>
            <a:solidFill>
              <a:schemeClr val="accent6">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6484508" y="-8468"/>
              <a:ext cx="2670835" cy="837021"/>
            </a:xfrm>
            <a:custGeom>
              <a:avLst/>
              <a:gdLst>
                <a:gd name="T0" fmla="*/ 4931 w 4931"/>
                <a:gd name="T1" fmla="*/ 0 h 1543"/>
                <a:gd name="T2" fmla="*/ 0 w 4931"/>
                <a:gd name="T3" fmla="*/ 0 h 1543"/>
                <a:gd name="T4" fmla="*/ 1143 w 4931"/>
                <a:gd name="T5" fmla="*/ 1543 h 1543"/>
                <a:gd name="T6" fmla="*/ 2541 w 4931"/>
                <a:gd name="T7" fmla="*/ 974 h 1543"/>
                <a:gd name="T8" fmla="*/ 4931 w 4931"/>
                <a:gd name="T9" fmla="*/ 0 h 1543"/>
              </a:gdLst>
              <a:ahLst/>
              <a:cxnLst>
                <a:cxn ang="0">
                  <a:pos x="T0" y="T1"/>
                </a:cxn>
                <a:cxn ang="0">
                  <a:pos x="T2" y="T3"/>
                </a:cxn>
                <a:cxn ang="0">
                  <a:pos x="T4" y="T5"/>
                </a:cxn>
                <a:cxn ang="0">
                  <a:pos x="T6" y="T7"/>
                </a:cxn>
                <a:cxn ang="0">
                  <a:pos x="T8" y="T9"/>
                </a:cxn>
              </a:cxnLst>
              <a:rect l="0" t="0" r="r" b="b"/>
              <a:pathLst>
                <a:path w="4931" h="1543">
                  <a:moveTo>
                    <a:pt x="4931" y="0"/>
                  </a:moveTo>
                  <a:lnTo>
                    <a:pt x="0" y="0"/>
                  </a:lnTo>
                  <a:lnTo>
                    <a:pt x="1143" y="1543"/>
                  </a:lnTo>
                  <a:lnTo>
                    <a:pt x="2541" y="974"/>
                  </a:lnTo>
                  <a:lnTo>
                    <a:pt x="493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7102140" y="518546"/>
              <a:ext cx="2053205" cy="2387060"/>
            </a:xfrm>
            <a:custGeom>
              <a:avLst/>
              <a:gdLst>
                <a:gd name="T0" fmla="*/ 3788 w 3788"/>
                <a:gd name="T1" fmla="*/ 2114 h 4400"/>
                <a:gd name="T2" fmla="*/ 1398 w 3788"/>
                <a:gd name="T3" fmla="*/ 0 h 4400"/>
                <a:gd name="T4" fmla="*/ 0 w 3788"/>
                <a:gd name="T5" fmla="*/ 569 h 4400"/>
                <a:gd name="T6" fmla="*/ 2667 w 3788"/>
                <a:gd name="T7" fmla="*/ 4400 h 4400"/>
                <a:gd name="T8" fmla="*/ 3788 w 3788"/>
                <a:gd name="T9" fmla="*/ 2114 h 4400"/>
              </a:gdLst>
              <a:ahLst/>
              <a:cxnLst>
                <a:cxn ang="0">
                  <a:pos x="T0" y="T1"/>
                </a:cxn>
                <a:cxn ang="0">
                  <a:pos x="T2" y="T3"/>
                </a:cxn>
                <a:cxn ang="0">
                  <a:pos x="T4" y="T5"/>
                </a:cxn>
                <a:cxn ang="0">
                  <a:pos x="T6" y="T7"/>
                </a:cxn>
                <a:cxn ang="0">
                  <a:pos x="T8" y="T9"/>
                </a:cxn>
              </a:cxnLst>
              <a:rect l="0" t="0" r="r" b="b"/>
              <a:pathLst>
                <a:path w="3788" h="4400">
                  <a:moveTo>
                    <a:pt x="3788" y="2114"/>
                  </a:moveTo>
                  <a:lnTo>
                    <a:pt x="1398" y="0"/>
                  </a:lnTo>
                  <a:lnTo>
                    <a:pt x="0" y="569"/>
                  </a:lnTo>
                  <a:lnTo>
                    <a:pt x="2667" y="4400"/>
                  </a:lnTo>
                  <a:lnTo>
                    <a:pt x="3788" y="2114"/>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741312" y="-8468"/>
              <a:ext cx="2360827" cy="837021"/>
            </a:xfrm>
            <a:custGeom>
              <a:avLst/>
              <a:gdLst>
                <a:gd name="T0" fmla="*/ 4360 w 4360"/>
                <a:gd name="T1" fmla="*/ 1543 h 1543"/>
                <a:gd name="T2" fmla="*/ 3217 w 4360"/>
                <a:gd name="T3" fmla="*/ 0 h 1543"/>
                <a:gd name="T4" fmla="*/ 0 w 4360"/>
                <a:gd name="T5" fmla="*/ 0 h 1543"/>
                <a:gd name="T6" fmla="*/ 4360 w 4360"/>
                <a:gd name="T7" fmla="*/ 1543 h 1543"/>
              </a:gdLst>
              <a:ahLst/>
              <a:cxnLst>
                <a:cxn ang="0">
                  <a:pos x="T0" y="T1"/>
                </a:cxn>
                <a:cxn ang="0">
                  <a:pos x="T2" y="T3"/>
                </a:cxn>
                <a:cxn ang="0">
                  <a:pos x="T4" y="T5"/>
                </a:cxn>
                <a:cxn ang="0">
                  <a:pos x="T6" y="T7"/>
                </a:cxn>
              </a:cxnLst>
              <a:rect l="0" t="0" r="r" b="b"/>
              <a:pathLst>
                <a:path w="4360" h="1543">
                  <a:moveTo>
                    <a:pt x="4360" y="1543"/>
                  </a:moveTo>
                  <a:lnTo>
                    <a:pt x="3217" y="0"/>
                  </a:lnTo>
                  <a:lnTo>
                    <a:pt x="0" y="0"/>
                  </a:lnTo>
                  <a:lnTo>
                    <a:pt x="4360" y="1543"/>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572000" y="3640084"/>
              <a:ext cx="1981665" cy="1511884"/>
            </a:xfrm>
            <a:custGeom>
              <a:avLst/>
              <a:gdLst>
                <a:gd name="T0" fmla="*/ 3655 w 3655"/>
                <a:gd name="T1" fmla="*/ 2788 h 2788"/>
                <a:gd name="T2" fmla="*/ 2893 w 3655"/>
                <a:gd name="T3" fmla="*/ 0 h 2788"/>
                <a:gd name="T4" fmla="*/ 0 w 3655"/>
                <a:gd name="T5" fmla="*/ 2788 h 2788"/>
                <a:gd name="T6" fmla="*/ 3655 w 3655"/>
                <a:gd name="T7" fmla="*/ 2788 h 2788"/>
              </a:gdLst>
              <a:ahLst/>
              <a:cxnLst>
                <a:cxn ang="0">
                  <a:pos x="T0" y="T1"/>
                </a:cxn>
                <a:cxn ang="0">
                  <a:pos x="T2" y="T3"/>
                </a:cxn>
                <a:cxn ang="0">
                  <a:pos x="T4" y="T5"/>
                </a:cxn>
                <a:cxn ang="0">
                  <a:pos x="T6" y="T7"/>
                </a:cxn>
              </a:cxnLst>
              <a:rect l="0" t="0" r="r" b="b"/>
              <a:pathLst>
                <a:path w="3655" h="2788">
                  <a:moveTo>
                    <a:pt x="3655" y="2788"/>
                  </a:moveTo>
                  <a:lnTo>
                    <a:pt x="2893" y="0"/>
                  </a:lnTo>
                  <a:lnTo>
                    <a:pt x="0" y="2788"/>
                  </a:lnTo>
                  <a:lnTo>
                    <a:pt x="3655" y="278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138731" y="3640084"/>
              <a:ext cx="2019820" cy="1511884"/>
            </a:xfrm>
            <a:custGeom>
              <a:avLst/>
              <a:gdLst>
                <a:gd name="T0" fmla="*/ 3726 w 3726"/>
                <a:gd name="T1" fmla="*/ 2788 h 2788"/>
                <a:gd name="T2" fmla="*/ 0 w 3726"/>
                <a:gd name="T3" fmla="*/ 0 h 2788"/>
                <a:gd name="T4" fmla="*/ 762 w 3726"/>
                <a:gd name="T5" fmla="*/ 2788 h 2788"/>
                <a:gd name="T6" fmla="*/ 3726 w 3726"/>
                <a:gd name="T7" fmla="*/ 2788 h 2788"/>
              </a:gdLst>
              <a:ahLst/>
              <a:cxnLst>
                <a:cxn ang="0">
                  <a:pos x="T0" y="T1"/>
                </a:cxn>
                <a:cxn ang="0">
                  <a:pos x="T2" y="T3"/>
                </a:cxn>
                <a:cxn ang="0">
                  <a:pos x="T4" y="T5"/>
                </a:cxn>
                <a:cxn ang="0">
                  <a:pos x="T6" y="T7"/>
                </a:cxn>
              </a:cxnLst>
              <a:rect l="0" t="0" r="r" b="b"/>
              <a:pathLst>
                <a:path w="3726" h="2788">
                  <a:moveTo>
                    <a:pt x="3726" y="2788"/>
                  </a:moveTo>
                  <a:lnTo>
                    <a:pt x="0" y="0"/>
                  </a:lnTo>
                  <a:lnTo>
                    <a:pt x="762" y="2788"/>
                  </a:lnTo>
                  <a:lnTo>
                    <a:pt x="3726" y="2788"/>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138731" y="2905604"/>
              <a:ext cx="3016614" cy="2246363"/>
            </a:xfrm>
            <a:custGeom>
              <a:avLst/>
              <a:gdLst>
                <a:gd name="T0" fmla="*/ 5566 w 5566"/>
                <a:gd name="T1" fmla="*/ 4143 h 4143"/>
                <a:gd name="T2" fmla="*/ 4445 w 5566"/>
                <a:gd name="T3" fmla="*/ 0 h 4143"/>
                <a:gd name="T4" fmla="*/ 0 w 5566"/>
                <a:gd name="T5" fmla="*/ 1355 h 4143"/>
                <a:gd name="T6" fmla="*/ 3726 w 5566"/>
                <a:gd name="T7" fmla="*/ 4143 h 4143"/>
                <a:gd name="T8" fmla="*/ 5566 w 5566"/>
                <a:gd name="T9" fmla="*/ 4143 h 4143"/>
              </a:gdLst>
              <a:ahLst/>
              <a:cxnLst>
                <a:cxn ang="0">
                  <a:pos x="T0" y="T1"/>
                </a:cxn>
                <a:cxn ang="0">
                  <a:pos x="T2" y="T3"/>
                </a:cxn>
                <a:cxn ang="0">
                  <a:pos x="T4" y="T5"/>
                </a:cxn>
                <a:cxn ang="0">
                  <a:pos x="T6" y="T7"/>
                </a:cxn>
                <a:cxn ang="0">
                  <a:pos x="T8" y="T9"/>
                </a:cxn>
              </a:cxnLst>
              <a:rect l="0" t="0" r="r" b="b"/>
              <a:pathLst>
                <a:path w="5566" h="4143">
                  <a:moveTo>
                    <a:pt x="5566" y="4143"/>
                  </a:moveTo>
                  <a:lnTo>
                    <a:pt x="4445" y="0"/>
                  </a:lnTo>
                  <a:lnTo>
                    <a:pt x="0" y="1355"/>
                  </a:lnTo>
                  <a:lnTo>
                    <a:pt x="3726" y="4143"/>
                  </a:lnTo>
                  <a:lnTo>
                    <a:pt x="5566" y="414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11344" y="4190944"/>
              <a:ext cx="2000742" cy="961025"/>
            </a:xfrm>
            <a:custGeom>
              <a:avLst/>
              <a:gdLst>
                <a:gd name="T0" fmla="*/ 3691 w 3691"/>
                <a:gd name="T1" fmla="*/ 1772 h 1772"/>
                <a:gd name="T2" fmla="*/ 2760 w 3691"/>
                <a:gd name="T3" fmla="*/ 0 h 1772"/>
                <a:gd name="T4" fmla="*/ 0 w 3691"/>
                <a:gd name="T5" fmla="*/ 1772 h 1772"/>
                <a:gd name="T6" fmla="*/ 3691 w 3691"/>
                <a:gd name="T7" fmla="*/ 1772 h 1772"/>
              </a:gdLst>
              <a:ahLst/>
              <a:cxnLst>
                <a:cxn ang="0">
                  <a:pos x="T0" y="T1"/>
                </a:cxn>
                <a:cxn ang="0">
                  <a:pos x="T2" y="T3"/>
                </a:cxn>
                <a:cxn ang="0">
                  <a:pos x="T4" y="T5"/>
                </a:cxn>
                <a:cxn ang="0">
                  <a:pos x="T6" y="T7"/>
                </a:cxn>
              </a:cxnLst>
              <a:rect l="0" t="0" r="r" b="b"/>
              <a:pathLst>
                <a:path w="3691" h="1772">
                  <a:moveTo>
                    <a:pt x="3691" y="1772"/>
                  </a:moveTo>
                  <a:lnTo>
                    <a:pt x="2760" y="0"/>
                  </a:lnTo>
                  <a:lnTo>
                    <a:pt x="0" y="1772"/>
                  </a:lnTo>
                  <a:lnTo>
                    <a:pt x="3691" y="177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1483847" y="4190944"/>
              <a:ext cx="3088154" cy="961025"/>
            </a:xfrm>
            <a:custGeom>
              <a:avLst/>
              <a:gdLst>
                <a:gd name="T0" fmla="*/ 5700 w 5700"/>
                <a:gd name="T1" fmla="*/ 1772 h 1772"/>
                <a:gd name="T2" fmla="*/ 0 w 5700"/>
                <a:gd name="T3" fmla="*/ 0 h 1772"/>
                <a:gd name="T4" fmla="*/ 931 w 5700"/>
                <a:gd name="T5" fmla="*/ 1772 h 1772"/>
                <a:gd name="T6" fmla="*/ 5700 w 5700"/>
                <a:gd name="T7" fmla="*/ 1772 h 1772"/>
              </a:gdLst>
              <a:ahLst/>
              <a:cxnLst>
                <a:cxn ang="0">
                  <a:pos x="T0" y="T1"/>
                </a:cxn>
                <a:cxn ang="0">
                  <a:pos x="T2" y="T3"/>
                </a:cxn>
                <a:cxn ang="0">
                  <a:pos x="T4" y="T5"/>
                </a:cxn>
                <a:cxn ang="0">
                  <a:pos x="T6" y="T7"/>
                </a:cxn>
              </a:cxnLst>
              <a:rect l="0" t="0" r="r" b="b"/>
              <a:pathLst>
                <a:path w="5700" h="1772">
                  <a:moveTo>
                    <a:pt x="5700" y="1772"/>
                  </a:moveTo>
                  <a:lnTo>
                    <a:pt x="0" y="0"/>
                  </a:lnTo>
                  <a:lnTo>
                    <a:pt x="931" y="1772"/>
                  </a:lnTo>
                  <a:lnTo>
                    <a:pt x="5700" y="17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3639593" y="1346027"/>
              <a:ext cx="4907659" cy="2294057"/>
            </a:xfrm>
            <a:custGeom>
              <a:avLst/>
              <a:gdLst>
                <a:gd name="T0" fmla="*/ 9059 w 9059"/>
                <a:gd name="T1" fmla="*/ 2878 h 4233"/>
                <a:gd name="T2" fmla="*/ 0 w 9059"/>
                <a:gd name="T3" fmla="*/ 0 h 4233"/>
                <a:gd name="T4" fmla="*/ 4614 w 9059"/>
                <a:gd name="T5" fmla="*/ 4233 h 4233"/>
                <a:gd name="T6" fmla="*/ 9059 w 9059"/>
                <a:gd name="T7" fmla="*/ 2878 h 4233"/>
              </a:gdLst>
              <a:ahLst/>
              <a:cxnLst>
                <a:cxn ang="0">
                  <a:pos x="T0" y="T1"/>
                </a:cxn>
                <a:cxn ang="0">
                  <a:pos x="T2" y="T3"/>
                </a:cxn>
                <a:cxn ang="0">
                  <a:pos x="T4" y="T5"/>
                </a:cxn>
                <a:cxn ang="0">
                  <a:pos x="T6" y="T7"/>
                </a:cxn>
              </a:cxnLst>
              <a:rect l="0" t="0" r="r" b="b"/>
              <a:pathLst>
                <a:path w="9059" h="4233">
                  <a:moveTo>
                    <a:pt x="9059" y="2878"/>
                  </a:moveTo>
                  <a:lnTo>
                    <a:pt x="0" y="0"/>
                  </a:lnTo>
                  <a:lnTo>
                    <a:pt x="4614" y="4233"/>
                  </a:lnTo>
                  <a:lnTo>
                    <a:pt x="9059" y="287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3227044" y="1346027"/>
              <a:ext cx="2911688" cy="2294057"/>
            </a:xfrm>
            <a:custGeom>
              <a:avLst/>
              <a:gdLst>
                <a:gd name="T0" fmla="*/ 5377 w 5377"/>
                <a:gd name="T1" fmla="*/ 4233 h 4233"/>
                <a:gd name="T2" fmla="*/ 763 w 5377"/>
                <a:gd name="T3" fmla="*/ 0 h 4233"/>
                <a:gd name="T4" fmla="*/ 0 w 5377"/>
                <a:gd name="T5" fmla="*/ 2730 h 4233"/>
                <a:gd name="T6" fmla="*/ 5377 w 5377"/>
                <a:gd name="T7" fmla="*/ 4233 h 4233"/>
              </a:gdLst>
              <a:ahLst/>
              <a:cxnLst>
                <a:cxn ang="0">
                  <a:pos x="T0" y="T1"/>
                </a:cxn>
                <a:cxn ang="0">
                  <a:pos x="T2" y="T3"/>
                </a:cxn>
                <a:cxn ang="0">
                  <a:pos x="T4" y="T5"/>
                </a:cxn>
                <a:cxn ang="0">
                  <a:pos x="T6" y="T7"/>
                </a:cxn>
              </a:cxnLst>
              <a:rect l="0" t="0" r="r" b="b"/>
              <a:pathLst>
                <a:path w="5377" h="4233">
                  <a:moveTo>
                    <a:pt x="5377" y="4233"/>
                  </a:moveTo>
                  <a:lnTo>
                    <a:pt x="763" y="0"/>
                  </a:lnTo>
                  <a:lnTo>
                    <a:pt x="0" y="2730"/>
                  </a:lnTo>
                  <a:lnTo>
                    <a:pt x="5377" y="423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3203197" y="2824525"/>
              <a:ext cx="2935535" cy="2327442"/>
            </a:xfrm>
            <a:custGeom>
              <a:avLst/>
              <a:gdLst>
                <a:gd name="T0" fmla="*/ 5418 w 5418"/>
                <a:gd name="T1" fmla="*/ 1503 h 4291"/>
                <a:gd name="T2" fmla="*/ 41 w 5418"/>
                <a:gd name="T3" fmla="*/ 0 h 4291"/>
                <a:gd name="T4" fmla="*/ 0 w 5418"/>
                <a:gd name="T5" fmla="*/ 148 h 4291"/>
                <a:gd name="T6" fmla="*/ 2525 w 5418"/>
                <a:gd name="T7" fmla="*/ 4291 h 4291"/>
                <a:gd name="T8" fmla="*/ 5418 w 5418"/>
                <a:gd name="T9" fmla="*/ 1503 h 4291"/>
              </a:gdLst>
              <a:ahLst/>
              <a:cxnLst>
                <a:cxn ang="0">
                  <a:pos x="T0" y="T1"/>
                </a:cxn>
                <a:cxn ang="0">
                  <a:pos x="T2" y="T3"/>
                </a:cxn>
                <a:cxn ang="0">
                  <a:pos x="T4" y="T5"/>
                </a:cxn>
                <a:cxn ang="0">
                  <a:pos x="T6" y="T7"/>
                </a:cxn>
                <a:cxn ang="0">
                  <a:pos x="T8" y="T9"/>
                </a:cxn>
              </a:cxnLst>
              <a:rect l="0" t="0" r="r" b="b"/>
              <a:pathLst>
                <a:path w="5418" h="4291">
                  <a:moveTo>
                    <a:pt x="5418" y="1503"/>
                  </a:moveTo>
                  <a:lnTo>
                    <a:pt x="41" y="0"/>
                  </a:lnTo>
                  <a:lnTo>
                    <a:pt x="0" y="148"/>
                  </a:lnTo>
                  <a:lnTo>
                    <a:pt x="2525" y="4291"/>
                  </a:lnTo>
                  <a:lnTo>
                    <a:pt x="5418" y="1503"/>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8547252" y="1665573"/>
              <a:ext cx="608093" cy="3486394"/>
            </a:xfrm>
            <a:custGeom>
              <a:avLst/>
              <a:gdLst>
                <a:gd name="T0" fmla="*/ 1121 w 1121"/>
                <a:gd name="T1" fmla="*/ 6429 h 6429"/>
                <a:gd name="T2" fmla="*/ 1121 w 1121"/>
                <a:gd name="T3" fmla="*/ 0 h 6429"/>
                <a:gd name="T4" fmla="*/ 0 w 1121"/>
                <a:gd name="T5" fmla="*/ 2286 h 6429"/>
                <a:gd name="T6" fmla="*/ 1121 w 1121"/>
                <a:gd name="T7" fmla="*/ 6429 h 6429"/>
              </a:gdLst>
              <a:ahLst/>
              <a:cxnLst>
                <a:cxn ang="0">
                  <a:pos x="T0" y="T1"/>
                </a:cxn>
                <a:cxn ang="0">
                  <a:pos x="T2" y="T3"/>
                </a:cxn>
                <a:cxn ang="0">
                  <a:pos x="T4" y="T5"/>
                </a:cxn>
                <a:cxn ang="0">
                  <a:pos x="T6" y="T7"/>
                </a:cxn>
              </a:cxnLst>
              <a:rect l="0" t="0" r="r" b="b"/>
              <a:pathLst>
                <a:path w="1121" h="6429">
                  <a:moveTo>
                    <a:pt x="1121" y="6429"/>
                  </a:moveTo>
                  <a:lnTo>
                    <a:pt x="1121" y="0"/>
                  </a:lnTo>
                  <a:lnTo>
                    <a:pt x="0" y="2286"/>
                  </a:lnTo>
                  <a:lnTo>
                    <a:pt x="1121" y="6429"/>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718384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143500"/>
          </a:xfrm>
        </p:spPr>
        <p:txBody>
          <a:bodyPr/>
          <a:lstStyle/>
          <a:p>
            <a:r>
              <a:rPr lang="pl-PL"/>
              <a:t>Kliknij ikonę, aby dodać obraz</a:t>
            </a:r>
            <a:endParaRPr lang="en-US"/>
          </a:p>
        </p:txBody>
      </p:sp>
    </p:spTree>
    <p:extLst>
      <p:ext uri="{BB962C8B-B14F-4D97-AF65-F5344CB8AC3E}">
        <p14:creationId xmlns:p14="http://schemas.microsoft.com/office/powerpoint/2010/main" val="411513286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Vision Video">
    <p:spTree>
      <p:nvGrpSpPr>
        <p:cNvPr id="1" name=""/>
        <p:cNvGrpSpPr/>
        <p:nvPr/>
      </p:nvGrpSpPr>
      <p:grpSpPr>
        <a:xfrm>
          <a:off x="0" y="0"/>
          <a:ext cx="0" cy="0"/>
          <a:chOff x="0" y="0"/>
          <a:chExt cx="0" cy="0"/>
        </a:xfrm>
      </p:grpSpPr>
      <p:sp>
        <p:nvSpPr>
          <p:cNvPr id="3" name="Media Placeholder 2"/>
          <p:cNvSpPr>
            <a:spLocks noGrp="1"/>
          </p:cNvSpPr>
          <p:nvPr>
            <p:ph type="media" sz="quarter" idx="16" hasCustomPrompt="1"/>
          </p:nvPr>
        </p:nvSpPr>
        <p:spPr>
          <a:xfrm>
            <a:off x="3273552" y="722376"/>
            <a:ext cx="4521277" cy="2581275"/>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1277" h="2889504">
                <a:moveTo>
                  <a:pt x="603849" y="0"/>
                </a:moveTo>
                <a:lnTo>
                  <a:pt x="4521277" y="0"/>
                </a:lnTo>
                <a:lnTo>
                  <a:pt x="4521277" y="2889504"/>
                </a:lnTo>
                <a:lnTo>
                  <a:pt x="0" y="2889504"/>
                </a:lnTo>
                <a:lnTo>
                  <a:pt x="60384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
        <p:nvSpPr>
          <p:cNvPr id="10" name="Rectangle 9"/>
          <p:cNvSpPr/>
          <p:nvPr userDrawn="1"/>
        </p:nvSpPr>
        <p:spPr>
          <a:xfrm>
            <a:off x="1" y="0"/>
            <a:ext cx="6297304" cy="685800"/>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304" h="685800">
                <a:moveTo>
                  <a:pt x="0" y="0"/>
                </a:moveTo>
                <a:lnTo>
                  <a:pt x="6297304" y="0"/>
                </a:lnTo>
                <a:lnTo>
                  <a:pt x="6092588" y="685800"/>
                </a:lnTo>
                <a:lnTo>
                  <a:pt x="0" y="6858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p:cNvSpPr/>
          <p:nvPr userDrawn="1"/>
        </p:nvSpPr>
        <p:spPr>
          <a:xfrm>
            <a:off x="0" y="2578608"/>
            <a:ext cx="3401695" cy="977465"/>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64421 w 6297304"/>
              <a:gd name="connsiteY2" fmla="*/ 676495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38787 w 6297304"/>
              <a:gd name="connsiteY2" fmla="*/ 676495 h 685800"/>
              <a:gd name="connsiteX3" fmla="*/ 0 w 6297304"/>
              <a:gd name="connsiteY3" fmla="*/ 685800 h 685800"/>
              <a:gd name="connsiteX4" fmla="*/ 0 w 6297304"/>
              <a:gd name="connsiteY4" fmla="*/ 0 h 685800"/>
              <a:gd name="connsiteX0" fmla="*/ 0 w 6374206"/>
              <a:gd name="connsiteY0" fmla="*/ 0 h 685800"/>
              <a:gd name="connsiteX1" fmla="*/ 6374206 w 6374206"/>
              <a:gd name="connsiteY1" fmla="*/ 0 h 685800"/>
              <a:gd name="connsiteX2" fmla="*/ 5938787 w 6374206"/>
              <a:gd name="connsiteY2" fmla="*/ 676495 h 685800"/>
              <a:gd name="connsiteX3" fmla="*/ 0 w 6374206"/>
              <a:gd name="connsiteY3" fmla="*/ 685800 h 685800"/>
              <a:gd name="connsiteX4" fmla="*/ 0 w 6374206"/>
              <a:gd name="connsiteY4" fmla="*/ 0 h 685800"/>
              <a:gd name="connsiteX0" fmla="*/ 0 w 6374206"/>
              <a:gd name="connsiteY0" fmla="*/ 10842 h 696642"/>
              <a:gd name="connsiteX1" fmla="*/ 6374206 w 6374206"/>
              <a:gd name="connsiteY1" fmla="*/ 0 h 696642"/>
              <a:gd name="connsiteX2" fmla="*/ 5938787 w 6374206"/>
              <a:gd name="connsiteY2" fmla="*/ 687337 h 696642"/>
              <a:gd name="connsiteX3" fmla="*/ 0 w 6374206"/>
              <a:gd name="connsiteY3" fmla="*/ 696642 h 696642"/>
              <a:gd name="connsiteX4" fmla="*/ 0 w 6374206"/>
              <a:gd name="connsiteY4" fmla="*/ 10842 h 696642"/>
              <a:gd name="connsiteX0" fmla="*/ 0 w 6389140"/>
              <a:gd name="connsiteY0" fmla="*/ 16263 h 702063"/>
              <a:gd name="connsiteX1" fmla="*/ 6389140 w 6389140"/>
              <a:gd name="connsiteY1" fmla="*/ 0 h 702063"/>
              <a:gd name="connsiteX2" fmla="*/ 5938787 w 6389140"/>
              <a:gd name="connsiteY2" fmla="*/ 692758 h 702063"/>
              <a:gd name="connsiteX3" fmla="*/ 0 w 6389140"/>
              <a:gd name="connsiteY3" fmla="*/ 702063 h 702063"/>
              <a:gd name="connsiteX4" fmla="*/ 0 w 6389140"/>
              <a:gd name="connsiteY4" fmla="*/ 16263 h 702063"/>
              <a:gd name="connsiteX0" fmla="*/ 0 w 6389140"/>
              <a:gd name="connsiteY0" fmla="*/ 16263 h 702611"/>
              <a:gd name="connsiteX1" fmla="*/ 6389140 w 6389140"/>
              <a:gd name="connsiteY1" fmla="*/ 0 h 702611"/>
              <a:gd name="connsiteX2" fmla="*/ 5938787 w 6389140"/>
              <a:gd name="connsiteY2" fmla="*/ 702611 h 702611"/>
              <a:gd name="connsiteX3" fmla="*/ 0 w 6389140"/>
              <a:gd name="connsiteY3" fmla="*/ 702063 h 702611"/>
              <a:gd name="connsiteX4" fmla="*/ 0 w 6389140"/>
              <a:gd name="connsiteY4" fmla="*/ 16263 h 702611"/>
              <a:gd name="connsiteX0" fmla="*/ 11927 w 6389140"/>
              <a:gd name="connsiteY0" fmla="*/ 7710 h 702611"/>
              <a:gd name="connsiteX1" fmla="*/ 6389140 w 6389140"/>
              <a:gd name="connsiteY1" fmla="*/ 0 h 702611"/>
              <a:gd name="connsiteX2" fmla="*/ 5938787 w 6389140"/>
              <a:gd name="connsiteY2" fmla="*/ 702611 h 702611"/>
              <a:gd name="connsiteX3" fmla="*/ 0 w 6389140"/>
              <a:gd name="connsiteY3" fmla="*/ 702063 h 702611"/>
              <a:gd name="connsiteX4" fmla="*/ 11927 w 6389140"/>
              <a:gd name="connsiteY4" fmla="*/ 7710 h 702611"/>
              <a:gd name="connsiteX0" fmla="*/ 0 w 6484554"/>
              <a:gd name="connsiteY0" fmla="*/ 0 h 703454"/>
              <a:gd name="connsiteX1" fmla="*/ 6484554 w 6484554"/>
              <a:gd name="connsiteY1" fmla="*/ 843 h 703454"/>
              <a:gd name="connsiteX2" fmla="*/ 6034201 w 6484554"/>
              <a:gd name="connsiteY2" fmla="*/ 703454 h 703454"/>
              <a:gd name="connsiteX3" fmla="*/ 95414 w 6484554"/>
              <a:gd name="connsiteY3" fmla="*/ 702906 h 703454"/>
              <a:gd name="connsiteX4" fmla="*/ 0 w 6484554"/>
              <a:gd name="connsiteY4" fmla="*/ 0 h 703454"/>
              <a:gd name="connsiteX0" fmla="*/ 0 w 6412994"/>
              <a:gd name="connsiteY0" fmla="*/ 0 h 703454"/>
              <a:gd name="connsiteX1" fmla="*/ 6412994 w 6412994"/>
              <a:gd name="connsiteY1" fmla="*/ 843 h 703454"/>
              <a:gd name="connsiteX2" fmla="*/ 5962641 w 6412994"/>
              <a:gd name="connsiteY2" fmla="*/ 703454 h 703454"/>
              <a:gd name="connsiteX3" fmla="*/ 23854 w 6412994"/>
              <a:gd name="connsiteY3" fmla="*/ 702906 h 703454"/>
              <a:gd name="connsiteX4" fmla="*/ 0 w 6412994"/>
              <a:gd name="connsiteY4" fmla="*/ 0 h 703454"/>
              <a:gd name="connsiteX0" fmla="*/ 0 w 6389141"/>
              <a:gd name="connsiteY0" fmla="*/ 0 h 703454"/>
              <a:gd name="connsiteX1" fmla="*/ 6389141 w 6389141"/>
              <a:gd name="connsiteY1" fmla="*/ 843 h 703454"/>
              <a:gd name="connsiteX2" fmla="*/ 5938788 w 6389141"/>
              <a:gd name="connsiteY2" fmla="*/ 703454 h 703454"/>
              <a:gd name="connsiteX3" fmla="*/ 1 w 6389141"/>
              <a:gd name="connsiteY3" fmla="*/ 702906 h 703454"/>
              <a:gd name="connsiteX4" fmla="*/ 0 w 6389141"/>
              <a:gd name="connsiteY4" fmla="*/ 0 h 70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141" h="703454">
                <a:moveTo>
                  <a:pt x="0" y="0"/>
                </a:moveTo>
                <a:lnTo>
                  <a:pt x="6389141" y="843"/>
                </a:lnTo>
                <a:lnTo>
                  <a:pt x="5938788" y="703454"/>
                </a:lnTo>
                <a:lnTo>
                  <a:pt x="1" y="702906"/>
                </a:lnTo>
                <a:cubicBezTo>
                  <a:pt x="1" y="468604"/>
                  <a:pt x="0" y="234302"/>
                  <a:pt x="0"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090672" y="3328416"/>
            <a:ext cx="6107301" cy="685800"/>
          </a:xfrm>
          <a:custGeom>
            <a:avLst/>
            <a:gdLst>
              <a:gd name="connsiteX0" fmla="*/ 0 w 5995347"/>
              <a:gd name="connsiteY0" fmla="*/ 0 h 676656"/>
              <a:gd name="connsiteX1" fmla="*/ 5995347 w 5995347"/>
              <a:gd name="connsiteY1" fmla="*/ 0 h 676656"/>
              <a:gd name="connsiteX2" fmla="*/ 5995347 w 5995347"/>
              <a:gd name="connsiteY2" fmla="*/ 676656 h 676656"/>
              <a:gd name="connsiteX3" fmla="*/ 0 w 5995347"/>
              <a:gd name="connsiteY3" fmla="*/ 676656 h 676656"/>
              <a:gd name="connsiteX4" fmla="*/ 0 w 5995347"/>
              <a:gd name="connsiteY4" fmla="*/ 0 h 676656"/>
              <a:gd name="connsiteX0" fmla="*/ 111318 w 6106665"/>
              <a:gd name="connsiteY0" fmla="*/ 0 h 676656"/>
              <a:gd name="connsiteX1" fmla="*/ 6106665 w 6106665"/>
              <a:gd name="connsiteY1" fmla="*/ 0 h 676656"/>
              <a:gd name="connsiteX2" fmla="*/ 6106665 w 6106665"/>
              <a:gd name="connsiteY2" fmla="*/ 676656 h 676656"/>
              <a:gd name="connsiteX3" fmla="*/ 0 w 6106665"/>
              <a:gd name="connsiteY3" fmla="*/ 676656 h 676656"/>
              <a:gd name="connsiteX4" fmla="*/ 111318 w 6106665"/>
              <a:gd name="connsiteY4" fmla="*/ 0 h 676656"/>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51074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51074 w 6114616"/>
              <a:gd name="connsiteY4" fmla="*/ 0 h 684607"/>
              <a:gd name="connsiteX0" fmla="*/ 166976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66976 w 6114616"/>
              <a:gd name="connsiteY4" fmla="*/ 0 h 684607"/>
              <a:gd name="connsiteX0" fmla="*/ 174292 w 6114616"/>
              <a:gd name="connsiteY0" fmla="*/ 0 h 677494"/>
              <a:gd name="connsiteX1" fmla="*/ 6114616 w 6114616"/>
              <a:gd name="connsiteY1" fmla="*/ 838 h 677494"/>
              <a:gd name="connsiteX2" fmla="*/ 6114616 w 6114616"/>
              <a:gd name="connsiteY2" fmla="*/ 677494 h 677494"/>
              <a:gd name="connsiteX3" fmla="*/ 0 w 6114616"/>
              <a:gd name="connsiteY3" fmla="*/ 669543 h 677494"/>
              <a:gd name="connsiteX4" fmla="*/ 174292 w 6114616"/>
              <a:gd name="connsiteY4" fmla="*/ 0 h 677494"/>
              <a:gd name="connsiteX0" fmla="*/ 159662 w 6099986"/>
              <a:gd name="connsiteY0" fmla="*/ 0 h 677494"/>
              <a:gd name="connsiteX1" fmla="*/ 6099986 w 6099986"/>
              <a:gd name="connsiteY1" fmla="*/ 838 h 677494"/>
              <a:gd name="connsiteX2" fmla="*/ 6099986 w 6099986"/>
              <a:gd name="connsiteY2" fmla="*/ 677494 h 677494"/>
              <a:gd name="connsiteX3" fmla="*/ 0 w 6099986"/>
              <a:gd name="connsiteY3" fmla="*/ 669543 h 677494"/>
              <a:gd name="connsiteX4" fmla="*/ 159662 w 6099986"/>
              <a:gd name="connsiteY4" fmla="*/ 0 h 677494"/>
              <a:gd name="connsiteX0" fmla="*/ 166977 w 6107301"/>
              <a:gd name="connsiteY0" fmla="*/ 0 h 677494"/>
              <a:gd name="connsiteX1" fmla="*/ 6107301 w 6107301"/>
              <a:gd name="connsiteY1" fmla="*/ 838 h 677494"/>
              <a:gd name="connsiteX2" fmla="*/ 6107301 w 6107301"/>
              <a:gd name="connsiteY2" fmla="*/ 677494 h 677494"/>
              <a:gd name="connsiteX3" fmla="*/ 0 w 6107301"/>
              <a:gd name="connsiteY3" fmla="*/ 676656 h 677494"/>
              <a:gd name="connsiteX4" fmla="*/ 166977 w 6107301"/>
              <a:gd name="connsiteY4" fmla="*/ 0 h 67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301" h="677494">
                <a:moveTo>
                  <a:pt x="166977" y="0"/>
                </a:moveTo>
                <a:lnTo>
                  <a:pt x="6107301" y="838"/>
                </a:lnTo>
                <a:lnTo>
                  <a:pt x="6107301" y="677494"/>
                </a:lnTo>
                <a:lnTo>
                  <a:pt x="0" y="676656"/>
                </a:lnTo>
                <a:lnTo>
                  <a:pt x="166977"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10"/>
          </p:nvPr>
        </p:nvSpPr>
        <p:spPr>
          <a:xfrm>
            <a:off x="1335024" y="731520"/>
            <a:ext cx="2490746" cy="1801368"/>
          </a:xfrm>
          <a:custGeom>
            <a:avLst/>
            <a:gdLst>
              <a:gd name="connsiteX0" fmla="*/ 0 w 2514600"/>
              <a:gd name="connsiteY0" fmla="*/ 0 h 1801368"/>
              <a:gd name="connsiteX1" fmla="*/ 2514600 w 2514600"/>
              <a:gd name="connsiteY1" fmla="*/ 0 h 1801368"/>
              <a:gd name="connsiteX2" fmla="*/ 2514600 w 2514600"/>
              <a:gd name="connsiteY2" fmla="*/ 1801368 h 1801368"/>
              <a:gd name="connsiteX3" fmla="*/ 0 w 2514600"/>
              <a:gd name="connsiteY3" fmla="*/ 1801368 h 1801368"/>
              <a:gd name="connsiteX4" fmla="*/ 0 w 2514600"/>
              <a:gd name="connsiteY4" fmla="*/ 0 h 1801368"/>
              <a:gd name="connsiteX0" fmla="*/ 0 w 2514600"/>
              <a:gd name="connsiteY0" fmla="*/ 0 h 1801368"/>
              <a:gd name="connsiteX1" fmla="*/ 2514600 w 2514600"/>
              <a:gd name="connsiteY1" fmla="*/ 0 h 1801368"/>
              <a:gd name="connsiteX2" fmla="*/ 2077278 w 2514600"/>
              <a:gd name="connsiteY2" fmla="*/ 1801368 h 1801368"/>
              <a:gd name="connsiteX3" fmla="*/ 0 w 2514600"/>
              <a:gd name="connsiteY3" fmla="*/ 1801368 h 1801368"/>
              <a:gd name="connsiteX4" fmla="*/ 0 w 2514600"/>
              <a:gd name="connsiteY4" fmla="*/ 0 h 1801368"/>
              <a:gd name="connsiteX0" fmla="*/ 0 w 2490746"/>
              <a:gd name="connsiteY0" fmla="*/ 0 h 1801368"/>
              <a:gd name="connsiteX1" fmla="*/ 2490746 w 2490746"/>
              <a:gd name="connsiteY1" fmla="*/ 0 h 1801368"/>
              <a:gd name="connsiteX2" fmla="*/ 2077278 w 2490746"/>
              <a:gd name="connsiteY2" fmla="*/ 1801368 h 1801368"/>
              <a:gd name="connsiteX3" fmla="*/ 0 w 2490746"/>
              <a:gd name="connsiteY3" fmla="*/ 1801368 h 1801368"/>
              <a:gd name="connsiteX4" fmla="*/ 0 w 2490746"/>
              <a:gd name="connsiteY4" fmla="*/ 0 h 1801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46" h="1801368">
                <a:moveTo>
                  <a:pt x="0" y="0"/>
                </a:moveTo>
                <a:lnTo>
                  <a:pt x="2490746" y="0"/>
                </a:lnTo>
                <a:lnTo>
                  <a:pt x="2077278" y="1801368"/>
                </a:lnTo>
                <a:lnTo>
                  <a:pt x="0" y="1801368"/>
                </a:lnTo>
                <a:lnTo>
                  <a:pt x="0" y="0"/>
                </a:lnTo>
                <a:close/>
              </a:path>
            </a:pathLst>
          </a:custGeom>
          <a:solidFill>
            <a:srgbClr val="FF9F9F"/>
          </a:solidFill>
        </p:spPr>
        <p:txBody>
          <a:bodyPr/>
          <a:lstStyle>
            <a:lvl1pPr marL="111125" indent="-111125">
              <a:defRPr sz="1200"/>
            </a:lvl1pPr>
          </a:lstStyle>
          <a:p>
            <a:endParaRPr lang="en-US" dirty="0"/>
          </a:p>
        </p:txBody>
      </p:sp>
      <p:sp>
        <p:nvSpPr>
          <p:cNvPr id="16" name="Picture Placeholder 15"/>
          <p:cNvSpPr>
            <a:spLocks noGrp="1"/>
          </p:cNvSpPr>
          <p:nvPr>
            <p:ph type="pic" sz="quarter" idx="11"/>
          </p:nvPr>
        </p:nvSpPr>
        <p:spPr>
          <a:xfrm>
            <a:off x="1335021" y="3584448"/>
            <a:ext cx="1810512" cy="824730"/>
          </a:xfrm>
          <a:custGeom>
            <a:avLst/>
            <a:gdLst>
              <a:gd name="connsiteX0" fmla="*/ 0 w 1810512"/>
              <a:gd name="connsiteY0" fmla="*/ 0 h 685800"/>
              <a:gd name="connsiteX1" fmla="*/ 1810512 w 1810512"/>
              <a:gd name="connsiteY1" fmla="*/ 0 h 685800"/>
              <a:gd name="connsiteX2" fmla="*/ 1810512 w 1810512"/>
              <a:gd name="connsiteY2" fmla="*/ 685800 h 685800"/>
              <a:gd name="connsiteX3" fmla="*/ 0 w 1810512"/>
              <a:gd name="connsiteY3" fmla="*/ 685800 h 685800"/>
              <a:gd name="connsiteX4" fmla="*/ 0 w 1810512"/>
              <a:gd name="connsiteY4" fmla="*/ 0 h 685800"/>
              <a:gd name="connsiteX0" fmla="*/ 0 w 1810512"/>
              <a:gd name="connsiteY0" fmla="*/ 0 h 685800"/>
              <a:gd name="connsiteX1" fmla="*/ 1810512 w 1810512"/>
              <a:gd name="connsiteY1" fmla="*/ 0 h 685800"/>
              <a:gd name="connsiteX2" fmla="*/ 1651486 w 1810512"/>
              <a:gd name="connsiteY2" fmla="*/ 685800 h 685800"/>
              <a:gd name="connsiteX3" fmla="*/ 0 w 1810512"/>
              <a:gd name="connsiteY3" fmla="*/ 685800 h 685800"/>
              <a:gd name="connsiteX4" fmla="*/ 0 w 1810512"/>
              <a:gd name="connsiteY4" fmla="*/ 0 h 685800"/>
              <a:gd name="connsiteX0" fmla="*/ 0 w 1810512"/>
              <a:gd name="connsiteY0" fmla="*/ 0 h 693050"/>
              <a:gd name="connsiteX1" fmla="*/ 1810512 w 1810512"/>
              <a:gd name="connsiteY1" fmla="*/ 0 h 693050"/>
              <a:gd name="connsiteX2" fmla="*/ 1591101 w 1810512"/>
              <a:gd name="connsiteY2" fmla="*/ 693050 h 693050"/>
              <a:gd name="connsiteX3" fmla="*/ 0 w 1810512"/>
              <a:gd name="connsiteY3" fmla="*/ 685800 h 693050"/>
              <a:gd name="connsiteX4" fmla="*/ 0 w 1810512"/>
              <a:gd name="connsiteY4" fmla="*/ 0 h 693050"/>
              <a:gd name="connsiteX0" fmla="*/ 0 w 1793259"/>
              <a:gd name="connsiteY0" fmla="*/ 0 h 693050"/>
              <a:gd name="connsiteX1" fmla="*/ 1793259 w 1793259"/>
              <a:gd name="connsiteY1" fmla="*/ 0 h 693050"/>
              <a:gd name="connsiteX2" fmla="*/ 1591101 w 1793259"/>
              <a:gd name="connsiteY2" fmla="*/ 693050 h 693050"/>
              <a:gd name="connsiteX3" fmla="*/ 0 w 1793259"/>
              <a:gd name="connsiteY3" fmla="*/ 685800 h 693050"/>
              <a:gd name="connsiteX4" fmla="*/ 0 w 1793259"/>
              <a:gd name="connsiteY4" fmla="*/ 0 h 69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59" h="693050">
                <a:moveTo>
                  <a:pt x="0" y="0"/>
                </a:moveTo>
                <a:lnTo>
                  <a:pt x="1793259" y="0"/>
                </a:lnTo>
                <a:lnTo>
                  <a:pt x="1591101" y="693050"/>
                </a:lnTo>
                <a:lnTo>
                  <a:pt x="0" y="685800"/>
                </a:lnTo>
                <a:lnTo>
                  <a:pt x="0" y="0"/>
                </a:lnTo>
                <a:close/>
              </a:path>
            </a:pathLst>
          </a:custGeom>
          <a:solidFill>
            <a:srgbClr val="FF7171"/>
          </a:solidFill>
        </p:spPr>
        <p:txBody>
          <a:bodyPr/>
          <a:lstStyle>
            <a:lvl1pPr marL="111125" indent="-111125">
              <a:defRPr sz="1200"/>
            </a:lvl1pPr>
          </a:lstStyle>
          <a:p>
            <a:endParaRPr lang="en-US" dirty="0"/>
          </a:p>
        </p:txBody>
      </p:sp>
      <p:sp>
        <p:nvSpPr>
          <p:cNvPr id="21" name="Text Placeholder 27"/>
          <p:cNvSpPr>
            <a:spLocks noGrp="1"/>
          </p:cNvSpPr>
          <p:nvPr>
            <p:ph type="body" sz="quarter" idx="13" hasCustomPrompt="1"/>
          </p:nvPr>
        </p:nvSpPr>
        <p:spPr>
          <a:xfrm>
            <a:off x="762000" y="2934462"/>
            <a:ext cx="2133600" cy="457200"/>
          </a:xfrm>
          <a:prstGeom prst="rect">
            <a:avLst/>
          </a:prstGeom>
        </p:spPr>
        <p:txBody>
          <a:bodyPr/>
          <a:lstStyle>
            <a:lvl1pPr marL="0" indent="0" algn="l">
              <a:buNone/>
              <a:defRPr sz="2400" b="1" baseline="0">
                <a:solidFill>
                  <a:schemeClr val="bg1"/>
                </a:solidFill>
              </a:defRPr>
            </a:lvl1pPr>
          </a:lstStyle>
          <a:p>
            <a:r>
              <a:rPr lang="en-US" dirty="0"/>
              <a:t>OUR VISION</a:t>
            </a:r>
            <a:endParaRPr lang="en-US" sz="2000" dirty="0"/>
          </a:p>
        </p:txBody>
      </p:sp>
      <p:sp>
        <p:nvSpPr>
          <p:cNvPr id="22" name="Text Placeholder 27"/>
          <p:cNvSpPr>
            <a:spLocks noGrp="1"/>
          </p:cNvSpPr>
          <p:nvPr>
            <p:ph type="body" sz="quarter" idx="14" hasCustomPrompt="1"/>
          </p:nvPr>
        </p:nvSpPr>
        <p:spPr>
          <a:xfrm>
            <a:off x="990600" y="2724150"/>
            <a:ext cx="2057400" cy="457200"/>
          </a:xfrm>
          <a:prstGeom prst="rect">
            <a:avLst/>
          </a:prstGeom>
        </p:spPr>
        <p:txBody>
          <a:bodyPr/>
          <a:lstStyle>
            <a:lvl1pPr marL="0" indent="0" algn="l">
              <a:buNone/>
              <a:defRPr sz="1600" b="1" baseline="0">
                <a:solidFill>
                  <a:schemeClr val="bg1"/>
                </a:solidFill>
              </a:defRPr>
            </a:lvl1pPr>
          </a:lstStyle>
          <a:p>
            <a:pPr lvl="0"/>
            <a:r>
              <a:rPr lang="en-US" dirty="0"/>
              <a:t>VIDEO</a:t>
            </a:r>
          </a:p>
        </p:txBody>
      </p:sp>
      <p:sp>
        <p:nvSpPr>
          <p:cNvPr id="24" name="Text Placeholder 30"/>
          <p:cNvSpPr>
            <a:spLocks noGrp="1"/>
          </p:cNvSpPr>
          <p:nvPr>
            <p:ph type="body" sz="quarter" idx="15" hasCustomPrompt="1"/>
          </p:nvPr>
        </p:nvSpPr>
        <p:spPr>
          <a:xfrm>
            <a:off x="2971800" y="4019550"/>
            <a:ext cx="4953000" cy="381000"/>
          </a:xfrm>
          <a:prstGeom prst="rect">
            <a:avLst/>
          </a:prstGeom>
        </p:spPr>
        <p:txBody>
          <a:bodyPr/>
          <a:lstStyle>
            <a:lvl1pPr marL="0" indent="0" algn="l">
              <a:buNone/>
              <a:defRPr sz="1100">
                <a:solidFill>
                  <a:schemeClr val="bg1">
                    <a:lumMod val="50000"/>
                  </a:schemeClr>
                </a:solidFill>
                <a:latin typeface="Roboto"/>
                <a:ea typeface="Roboto"/>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31671705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2" fill="hold" grpId="0" nodeType="withEffect">
                                  <p:stCondLst>
                                    <p:cond delay="15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750"/>
                                        <p:tgtEl>
                                          <p:spTgt spid="11"/>
                                        </p:tgtEl>
                                      </p:cBhvr>
                                    </p:animEffect>
                                  </p:childTnLst>
                                </p:cTn>
                              </p:par>
                            </p:childTnLst>
                          </p:cTn>
                        </p:par>
                        <p:par>
                          <p:cTn id="11" fill="hold">
                            <p:stCondLst>
                              <p:cond delay="900"/>
                            </p:stCondLst>
                            <p:childTnLst>
                              <p:par>
                                <p:cTn id="12" presetID="22" presetClass="entr" presetSubtype="2"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right)">
                                      <p:cBhvr>
                                        <p:cTn id="14" dur="500"/>
                                        <p:tgtEl>
                                          <p:spTgt spid="16"/>
                                        </p:tgtEl>
                                      </p:cBhvr>
                                    </p:animEffect>
                                  </p:childTnLst>
                                </p:cTn>
                              </p:par>
                            </p:childTnLst>
                          </p:cTn>
                        </p:par>
                        <p:par>
                          <p:cTn id="15" fill="hold">
                            <p:stCondLst>
                              <p:cond delay="14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900"/>
                            </p:stCondLst>
                            <p:childTnLst>
                              <p:par>
                                <p:cTn id="20" presetID="22" presetClass="entr" presetSubtype="8" fill="hold" grpId="0" nodeType="after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750"/>
                                        <p:tgtEl>
                                          <p:spTgt spid="22">
                                            <p:txEl>
                                              <p:pRg st="0" end="0"/>
                                            </p:txEl>
                                          </p:spTgt>
                                        </p:tgtEl>
                                      </p:cBhvr>
                                    </p:animEffect>
                                  </p:childTnLst>
                                </p:cTn>
                              </p:par>
                            </p:childTnLst>
                          </p:cTn>
                        </p:par>
                        <p:par>
                          <p:cTn id="23" fill="hold">
                            <p:stCondLst>
                              <p:cond delay="2650"/>
                            </p:stCondLst>
                            <p:childTnLst>
                              <p:par>
                                <p:cTn id="24" presetID="22" presetClass="entr" presetSubtype="8" fill="hold" grpId="0" nodeType="after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750"/>
                                        <p:tgtEl>
                                          <p:spTgt spid="21">
                                            <p:txEl>
                                              <p:pRg st="0" end="0"/>
                                            </p:txEl>
                                          </p:spTgt>
                                        </p:tgtEl>
                                      </p:cBhvr>
                                    </p:animEffect>
                                  </p:childTnLst>
                                </p:cTn>
                              </p:par>
                            </p:childTnLst>
                          </p:cTn>
                        </p:par>
                        <p:par>
                          <p:cTn id="27" fill="hold">
                            <p:stCondLst>
                              <p:cond delay="3400"/>
                            </p:stCondLst>
                            <p:childTnLst>
                              <p:par>
                                <p:cTn id="28" presetID="22" presetClass="entr" presetSubtype="8" fill="hold" grpId="0" nodeType="afterEffect">
                                  <p:stCondLst>
                                    <p:cond delay="25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4150"/>
                            </p:stCondLst>
                            <p:childTnLst>
                              <p:par>
                                <p:cTn id="32" presetID="22" presetClass="entr" presetSubtype="2"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75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wipe(up)">
                                      <p:cBhvr>
                                        <p:cTn id="37"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1" grpId="0" animBg="1"/>
      <p:bldP spid="14" grpId="0" animBg="1"/>
      <p:bldP spid="16"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75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750"/>
                        <p:tgtEl>
                          <p:spTgt spid="22"/>
                        </p:tgtEl>
                      </p:cBhvr>
                    </p:animEffect>
                  </p:childTnLst>
                </p:cTn>
              </p:par>
            </p:tnLst>
          </p:tmpl>
        </p:tmplLst>
      </p:bldP>
      <p:bldP spid="24" grpId="0" build="p">
        <p:tmplLst>
          <p:tmpl lvl="1">
            <p:tnLst>
              <p:par>
                <p:cTn presetID="22" presetClass="entr" presetSubtype="1"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up)">
                      <p:cBhvr>
                        <p:cTn dur="1000"/>
                        <p:tgtEl>
                          <p:spTgt spid="24"/>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2800350"/>
          </a:xfrm>
        </p:spPr>
        <p:txBody>
          <a:bodyPr/>
          <a:lstStyle/>
          <a:p>
            <a:r>
              <a:rPr lang="pl-PL"/>
              <a:t>Kliknij ikonę, aby dodać obraz</a:t>
            </a:r>
            <a:endParaRPr lang="en-US"/>
          </a:p>
        </p:txBody>
      </p:sp>
      <p:sp>
        <p:nvSpPr>
          <p:cNvPr id="4"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5"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95155655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3" name="Picture Placeholder 2"/>
          <p:cNvSpPr>
            <a:spLocks noGrp="1"/>
          </p:cNvSpPr>
          <p:nvPr>
            <p:ph type="pic" sz="quarter" idx="10" hasCustomPrompt="1"/>
          </p:nvPr>
        </p:nvSpPr>
        <p:spPr>
          <a:xfrm>
            <a:off x="-15875" y="750888"/>
            <a:ext cx="2895600" cy="2514600"/>
          </a:xfrm>
        </p:spPr>
        <p:txBody>
          <a:bodyPr/>
          <a:lstStyle/>
          <a:p>
            <a:r>
              <a:rPr lang="en-US" dirty="0"/>
              <a:t>s</a:t>
            </a: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8967385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0" y="0"/>
            <a:ext cx="3276600" cy="5143500"/>
          </a:xfrm>
        </p:spPr>
        <p:txBody>
          <a:bodyPr/>
          <a:lstStyle/>
          <a:p>
            <a:r>
              <a:rPr lang="pl-PL"/>
              <a:t>Kliknij ikonę, aby dodać obraz</a:t>
            </a:r>
            <a:endParaRPr lang="en-US"/>
          </a:p>
        </p:txBody>
      </p:sp>
    </p:spTree>
    <p:extLst>
      <p:ext uri="{BB962C8B-B14F-4D97-AF65-F5344CB8AC3E}">
        <p14:creationId xmlns:p14="http://schemas.microsoft.com/office/powerpoint/2010/main" val="417313748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533400" y="1352550"/>
            <a:ext cx="8077202" cy="2209800"/>
          </a:xfrm>
        </p:spPr>
        <p:txBody>
          <a:bodyPr/>
          <a:lstStyle/>
          <a:p>
            <a:r>
              <a:rPr lang="pl-PL"/>
              <a:t>Kliknij ikonę, aby dodać obraz</a:t>
            </a:r>
            <a:endParaRPr lang="en-US"/>
          </a:p>
        </p:txBody>
      </p:sp>
    </p:spTree>
    <p:extLst>
      <p:ext uri="{BB962C8B-B14F-4D97-AF65-F5344CB8AC3E}">
        <p14:creationId xmlns:p14="http://schemas.microsoft.com/office/powerpoint/2010/main" val="273624922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685800" y="1352550"/>
            <a:ext cx="4114800" cy="3200400"/>
          </a:xfrm>
        </p:spPr>
        <p:txBody>
          <a:bodyPr/>
          <a:lstStyle/>
          <a:p>
            <a:r>
              <a:rPr lang="pl-PL"/>
              <a:t>Kliknij ikonę, aby dodać obraz</a:t>
            </a:r>
            <a:endParaRPr lang="en-US"/>
          </a:p>
        </p:txBody>
      </p:sp>
    </p:spTree>
    <p:extLst>
      <p:ext uri="{BB962C8B-B14F-4D97-AF65-F5344CB8AC3E}">
        <p14:creationId xmlns:p14="http://schemas.microsoft.com/office/powerpoint/2010/main" val="20318934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3378958" y="1504950"/>
            <a:ext cx="5765042" cy="2209800"/>
          </a:xfrm>
        </p:spPr>
        <p:txBody>
          <a:bodyPr/>
          <a:lstStyle/>
          <a:p>
            <a:r>
              <a:rPr lang="pl-PL"/>
              <a:t>Kliknij ikonę, aby dodać obraz</a:t>
            </a:r>
            <a:endParaRPr lang="en-US"/>
          </a:p>
        </p:txBody>
      </p:sp>
    </p:spTree>
    <p:extLst>
      <p:ext uri="{BB962C8B-B14F-4D97-AF65-F5344CB8AC3E}">
        <p14:creationId xmlns:p14="http://schemas.microsoft.com/office/powerpoint/2010/main" val="62275463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grpSp>
        <p:nvGrpSpPr>
          <p:cNvPr id="8" name="Group 7"/>
          <p:cNvGrpSpPr/>
          <p:nvPr/>
        </p:nvGrpSpPr>
        <p:grpSpPr>
          <a:xfrm>
            <a:off x="4800600" y="-95249"/>
            <a:ext cx="4667516" cy="5451167"/>
            <a:chOff x="4800600" y="-95250"/>
            <a:chExt cx="4667516" cy="5451167"/>
          </a:xfrm>
        </p:grpSpPr>
        <p:sp>
          <p:nvSpPr>
            <p:cNvPr id="9" name="Freeform 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4572000" y="1428751"/>
            <a:ext cx="4572000" cy="2362200"/>
          </a:xfrm>
        </p:spPr>
        <p:txBody>
          <a:bodyPr/>
          <a:lstStyle/>
          <a:p>
            <a:r>
              <a:rPr lang="pl-PL"/>
              <a:t>Kliknij ikonę, aby dodać obraz</a:t>
            </a:r>
            <a:endParaRPr lang="en-US"/>
          </a:p>
        </p:txBody>
      </p:sp>
    </p:spTree>
    <p:extLst>
      <p:ext uri="{BB962C8B-B14F-4D97-AF65-F5344CB8AC3E}">
        <p14:creationId xmlns:p14="http://schemas.microsoft.com/office/powerpoint/2010/main" val="170085696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13" name="Picture Placeholder 3"/>
          <p:cNvSpPr>
            <a:spLocks noGrp="1"/>
          </p:cNvSpPr>
          <p:nvPr>
            <p:ph type="pic" sz="quarter" idx="10"/>
          </p:nvPr>
        </p:nvSpPr>
        <p:spPr>
          <a:xfrm>
            <a:off x="0" y="-1"/>
            <a:ext cx="9144000" cy="3611563"/>
          </a:xfr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62963621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grpSp>
        <p:nvGrpSpPr>
          <p:cNvPr id="8" name="Group 7"/>
          <p:cNvGrpSpPr/>
          <p:nvPr/>
        </p:nvGrpSpPr>
        <p:grpSpPr>
          <a:xfrm>
            <a:off x="6172204" y="-19049"/>
            <a:ext cx="3008109" cy="3513155"/>
            <a:chOff x="4800600" y="-95250"/>
            <a:chExt cx="4667516" cy="5451167"/>
          </a:xfrm>
        </p:grpSpPr>
        <p:sp>
          <p:nvSpPr>
            <p:cNvPr id="9" name="Freeform 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1" y="1649397"/>
            <a:ext cx="3008109" cy="3513155"/>
            <a:chOff x="-19316" y="-323850"/>
            <a:chExt cx="4667516" cy="5451167"/>
          </a:xfrm>
        </p:grpSpPr>
        <p:sp>
          <p:nvSpPr>
            <p:cNvPr id="21" name="Freeform 20"/>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228600" y="213658"/>
            <a:ext cx="3886200" cy="4677560"/>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40891306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3407766" y="1601481"/>
            <a:ext cx="2328468" cy="2646670"/>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488729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21" name="Straight Connector 20"/>
          <p:cNvCxnSpPr/>
          <p:nvPr userDrawn="1"/>
        </p:nvCxnSpPr>
        <p:spPr>
          <a:xfrm flipH="1">
            <a:off x="6064716" y="2167128"/>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8" name="Parallelogram 7"/>
          <p:cNvSpPr/>
          <p:nvPr userDrawn="1"/>
        </p:nvSpPr>
        <p:spPr>
          <a:xfrm>
            <a:off x="1938528" y="3959352"/>
            <a:ext cx="3127248" cy="564543"/>
          </a:xfrm>
          <a:custGeom>
            <a:avLst/>
            <a:gdLst>
              <a:gd name="connsiteX0" fmla="*/ 0 w 2971800"/>
              <a:gd name="connsiteY0" fmla="*/ 548640 h 548640"/>
              <a:gd name="connsiteX1" fmla="*/ 137160 w 2971800"/>
              <a:gd name="connsiteY1" fmla="*/ 0 h 548640"/>
              <a:gd name="connsiteX2" fmla="*/ 2971800 w 2971800"/>
              <a:gd name="connsiteY2" fmla="*/ 0 h 548640"/>
              <a:gd name="connsiteX3" fmla="*/ 2834640 w 2971800"/>
              <a:gd name="connsiteY3" fmla="*/ 548640 h 548640"/>
              <a:gd name="connsiteX4" fmla="*/ 0 w 2971800"/>
              <a:gd name="connsiteY4" fmla="*/ 548640 h 548640"/>
              <a:gd name="connsiteX0" fmla="*/ 0 w 3015691"/>
              <a:gd name="connsiteY0" fmla="*/ 563271 h 563271"/>
              <a:gd name="connsiteX1" fmla="*/ 137160 w 3015691"/>
              <a:gd name="connsiteY1" fmla="*/ 14631 h 563271"/>
              <a:gd name="connsiteX2" fmla="*/ 3015691 w 3015691"/>
              <a:gd name="connsiteY2" fmla="*/ 0 h 563271"/>
              <a:gd name="connsiteX3" fmla="*/ 2834640 w 3015691"/>
              <a:gd name="connsiteY3" fmla="*/ 563271 h 563271"/>
              <a:gd name="connsiteX4" fmla="*/ 0 w 3015691"/>
              <a:gd name="connsiteY4" fmla="*/ 563271 h 563271"/>
              <a:gd name="connsiteX0" fmla="*/ 0 w 3015691"/>
              <a:gd name="connsiteY0" fmla="*/ 563271 h 563271"/>
              <a:gd name="connsiteX1" fmla="*/ 137160 w 3015691"/>
              <a:gd name="connsiteY1" fmla="*/ 14631 h 563271"/>
              <a:gd name="connsiteX2" fmla="*/ 3015691 w 3015691"/>
              <a:gd name="connsiteY2" fmla="*/ 0 h 563271"/>
              <a:gd name="connsiteX3" fmla="*/ 2871216 w 3015691"/>
              <a:gd name="connsiteY3" fmla="*/ 563271 h 563271"/>
              <a:gd name="connsiteX4" fmla="*/ 0 w 3015691"/>
              <a:gd name="connsiteY4" fmla="*/ 563271 h 563271"/>
              <a:gd name="connsiteX0" fmla="*/ 0 w 3015691"/>
              <a:gd name="connsiteY0" fmla="*/ 564543 h 564543"/>
              <a:gd name="connsiteX1" fmla="*/ 144896 w 3015691"/>
              <a:gd name="connsiteY1" fmla="*/ 0 h 564543"/>
              <a:gd name="connsiteX2" fmla="*/ 3015691 w 3015691"/>
              <a:gd name="connsiteY2" fmla="*/ 1272 h 564543"/>
              <a:gd name="connsiteX3" fmla="*/ 2871216 w 3015691"/>
              <a:gd name="connsiteY3" fmla="*/ 564543 h 564543"/>
              <a:gd name="connsiteX4" fmla="*/ 0 w 3015691"/>
              <a:gd name="connsiteY4" fmla="*/ 564543 h 56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691" h="564543">
                <a:moveTo>
                  <a:pt x="0" y="564543"/>
                </a:moveTo>
                <a:lnTo>
                  <a:pt x="144896" y="0"/>
                </a:lnTo>
                <a:lnTo>
                  <a:pt x="3015691" y="1272"/>
                </a:lnTo>
                <a:lnTo>
                  <a:pt x="2871216" y="564543"/>
                </a:lnTo>
                <a:lnTo>
                  <a:pt x="0" y="564543"/>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7"/>
          <p:cNvSpPr/>
          <p:nvPr userDrawn="1"/>
        </p:nvSpPr>
        <p:spPr>
          <a:xfrm>
            <a:off x="2594344" y="774619"/>
            <a:ext cx="3280569" cy="1219429"/>
          </a:xfrm>
          <a:custGeom>
            <a:avLst/>
            <a:gdLst>
              <a:gd name="connsiteX0" fmla="*/ 0 w 2971800"/>
              <a:gd name="connsiteY0" fmla="*/ 548640 h 548640"/>
              <a:gd name="connsiteX1" fmla="*/ 137160 w 2971800"/>
              <a:gd name="connsiteY1" fmla="*/ 0 h 548640"/>
              <a:gd name="connsiteX2" fmla="*/ 2971800 w 2971800"/>
              <a:gd name="connsiteY2" fmla="*/ 0 h 548640"/>
              <a:gd name="connsiteX3" fmla="*/ 2834640 w 2971800"/>
              <a:gd name="connsiteY3" fmla="*/ 548640 h 548640"/>
              <a:gd name="connsiteX4" fmla="*/ 0 w 2971800"/>
              <a:gd name="connsiteY4" fmla="*/ 548640 h 548640"/>
              <a:gd name="connsiteX0" fmla="*/ 0 w 3015691"/>
              <a:gd name="connsiteY0" fmla="*/ 563271 h 563271"/>
              <a:gd name="connsiteX1" fmla="*/ 137160 w 3015691"/>
              <a:gd name="connsiteY1" fmla="*/ 14631 h 563271"/>
              <a:gd name="connsiteX2" fmla="*/ 3015691 w 3015691"/>
              <a:gd name="connsiteY2" fmla="*/ 0 h 563271"/>
              <a:gd name="connsiteX3" fmla="*/ 2834640 w 3015691"/>
              <a:gd name="connsiteY3" fmla="*/ 563271 h 563271"/>
              <a:gd name="connsiteX4" fmla="*/ 0 w 3015691"/>
              <a:gd name="connsiteY4" fmla="*/ 563271 h 563271"/>
              <a:gd name="connsiteX0" fmla="*/ 0 w 3015691"/>
              <a:gd name="connsiteY0" fmla="*/ 563271 h 563271"/>
              <a:gd name="connsiteX1" fmla="*/ 137160 w 3015691"/>
              <a:gd name="connsiteY1" fmla="*/ 14631 h 563271"/>
              <a:gd name="connsiteX2" fmla="*/ 3015691 w 3015691"/>
              <a:gd name="connsiteY2" fmla="*/ 0 h 563271"/>
              <a:gd name="connsiteX3" fmla="*/ 2871216 w 3015691"/>
              <a:gd name="connsiteY3" fmla="*/ 563271 h 563271"/>
              <a:gd name="connsiteX4" fmla="*/ 0 w 3015691"/>
              <a:gd name="connsiteY4" fmla="*/ 563271 h 563271"/>
              <a:gd name="connsiteX0" fmla="*/ 0 w 3015691"/>
              <a:gd name="connsiteY0" fmla="*/ 548640 h 548640"/>
              <a:gd name="connsiteX1" fmla="*/ 137160 w 3015691"/>
              <a:gd name="connsiteY1" fmla="*/ 0 h 548640"/>
              <a:gd name="connsiteX2" fmla="*/ 3015691 w 3015691"/>
              <a:gd name="connsiteY2" fmla="*/ 106 h 548640"/>
              <a:gd name="connsiteX3" fmla="*/ 2871216 w 3015691"/>
              <a:gd name="connsiteY3" fmla="*/ 548640 h 548640"/>
              <a:gd name="connsiteX4" fmla="*/ 0 w 3015691"/>
              <a:gd name="connsiteY4" fmla="*/ 548640 h 548640"/>
              <a:gd name="connsiteX0" fmla="*/ 0 w 3160507"/>
              <a:gd name="connsiteY0" fmla="*/ 563377 h 563377"/>
              <a:gd name="connsiteX1" fmla="*/ 281976 w 3160507"/>
              <a:gd name="connsiteY1" fmla="*/ 0 h 563377"/>
              <a:gd name="connsiteX2" fmla="*/ 3160507 w 3160507"/>
              <a:gd name="connsiteY2" fmla="*/ 106 h 563377"/>
              <a:gd name="connsiteX3" fmla="*/ 3016032 w 3160507"/>
              <a:gd name="connsiteY3" fmla="*/ 548640 h 563377"/>
              <a:gd name="connsiteX4" fmla="*/ 0 w 3160507"/>
              <a:gd name="connsiteY4" fmla="*/ 563377 h 563377"/>
              <a:gd name="connsiteX0" fmla="*/ 0 w 3160507"/>
              <a:gd name="connsiteY0" fmla="*/ 563377 h 563377"/>
              <a:gd name="connsiteX1" fmla="*/ 281976 w 3160507"/>
              <a:gd name="connsiteY1" fmla="*/ 0 h 563377"/>
              <a:gd name="connsiteX2" fmla="*/ 3160507 w 3160507"/>
              <a:gd name="connsiteY2" fmla="*/ 106 h 563377"/>
              <a:gd name="connsiteX3" fmla="*/ 2902248 w 3160507"/>
              <a:gd name="connsiteY3" fmla="*/ 558465 h 563377"/>
              <a:gd name="connsiteX4" fmla="*/ 0 w 3160507"/>
              <a:gd name="connsiteY4" fmla="*/ 563377 h 563377"/>
              <a:gd name="connsiteX0" fmla="*/ 0 w 3170850"/>
              <a:gd name="connsiteY0" fmla="*/ 563377 h 563377"/>
              <a:gd name="connsiteX1" fmla="*/ 281976 w 3170850"/>
              <a:gd name="connsiteY1" fmla="*/ 0 h 563377"/>
              <a:gd name="connsiteX2" fmla="*/ 3170850 w 3170850"/>
              <a:gd name="connsiteY2" fmla="*/ 9930 h 563377"/>
              <a:gd name="connsiteX3" fmla="*/ 2902248 w 3170850"/>
              <a:gd name="connsiteY3" fmla="*/ 558465 h 563377"/>
              <a:gd name="connsiteX4" fmla="*/ 0 w 3170850"/>
              <a:gd name="connsiteY4" fmla="*/ 563377 h 563377"/>
              <a:gd name="connsiteX0" fmla="*/ 0 w 3191538"/>
              <a:gd name="connsiteY0" fmla="*/ 563377 h 563377"/>
              <a:gd name="connsiteX1" fmla="*/ 281976 w 3191538"/>
              <a:gd name="connsiteY1" fmla="*/ 0 h 563377"/>
              <a:gd name="connsiteX2" fmla="*/ 3191538 w 3191538"/>
              <a:gd name="connsiteY2" fmla="*/ 105 h 563377"/>
              <a:gd name="connsiteX3" fmla="*/ 2902248 w 3191538"/>
              <a:gd name="connsiteY3" fmla="*/ 558465 h 563377"/>
              <a:gd name="connsiteX4" fmla="*/ 0 w 3191538"/>
              <a:gd name="connsiteY4" fmla="*/ 563377 h 563377"/>
              <a:gd name="connsiteX0" fmla="*/ 0 w 3191538"/>
              <a:gd name="connsiteY0" fmla="*/ 563377 h 563377"/>
              <a:gd name="connsiteX1" fmla="*/ 281976 w 3191538"/>
              <a:gd name="connsiteY1" fmla="*/ 0 h 563377"/>
              <a:gd name="connsiteX2" fmla="*/ 3191538 w 3191538"/>
              <a:gd name="connsiteY2" fmla="*/ 105 h 563377"/>
              <a:gd name="connsiteX3" fmla="*/ 2891904 w 3191538"/>
              <a:gd name="connsiteY3" fmla="*/ 563377 h 563377"/>
              <a:gd name="connsiteX4" fmla="*/ 0 w 3191538"/>
              <a:gd name="connsiteY4" fmla="*/ 563377 h 56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538" h="563377">
                <a:moveTo>
                  <a:pt x="0" y="563377"/>
                </a:moveTo>
                <a:lnTo>
                  <a:pt x="281976" y="0"/>
                </a:lnTo>
                <a:lnTo>
                  <a:pt x="3191538" y="105"/>
                </a:lnTo>
                <a:lnTo>
                  <a:pt x="2891904" y="563377"/>
                </a:lnTo>
                <a:lnTo>
                  <a:pt x="0" y="56337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hasCustomPrompt="1"/>
          </p:nvPr>
        </p:nvSpPr>
        <p:spPr>
          <a:xfrm>
            <a:off x="2095500" y="2029968"/>
            <a:ext cx="3451225" cy="1898650"/>
          </a:xfrm>
          <a:custGeom>
            <a:avLst/>
            <a:gdLst>
              <a:gd name="connsiteX0" fmla="*/ 0 w 3044825"/>
              <a:gd name="connsiteY0" fmla="*/ 0 h 1898650"/>
              <a:gd name="connsiteX1" fmla="*/ 3044825 w 3044825"/>
              <a:gd name="connsiteY1" fmla="*/ 0 h 1898650"/>
              <a:gd name="connsiteX2" fmla="*/ 3044825 w 3044825"/>
              <a:gd name="connsiteY2" fmla="*/ 1898650 h 1898650"/>
              <a:gd name="connsiteX3" fmla="*/ 0 w 3044825"/>
              <a:gd name="connsiteY3" fmla="*/ 1898650 h 1898650"/>
              <a:gd name="connsiteX4" fmla="*/ 0 w 3044825"/>
              <a:gd name="connsiteY4" fmla="*/ 0 h 1898650"/>
              <a:gd name="connsiteX0" fmla="*/ 0 w 3044825"/>
              <a:gd name="connsiteY0" fmla="*/ 0 h 1898650"/>
              <a:gd name="connsiteX1" fmla="*/ 3044825 w 3044825"/>
              <a:gd name="connsiteY1" fmla="*/ 0 h 1898650"/>
              <a:gd name="connsiteX2" fmla="*/ 2555875 w 3044825"/>
              <a:gd name="connsiteY2" fmla="*/ 1898650 h 1898650"/>
              <a:gd name="connsiteX3" fmla="*/ 0 w 3044825"/>
              <a:gd name="connsiteY3" fmla="*/ 1898650 h 1898650"/>
              <a:gd name="connsiteX4" fmla="*/ 0 w 3044825"/>
              <a:gd name="connsiteY4" fmla="*/ 0 h 1898650"/>
              <a:gd name="connsiteX0" fmla="*/ 0 w 3044825"/>
              <a:gd name="connsiteY0" fmla="*/ 0 h 1898650"/>
              <a:gd name="connsiteX1" fmla="*/ 3044825 w 3044825"/>
              <a:gd name="connsiteY1" fmla="*/ 6350 h 1898650"/>
              <a:gd name="connsiteX2" fmla="*/ 2555875 w 3044825"/>
              <a:gd name="connsiteY2" fmla="*/ 1898650 h 1898650"/>
              <a:gd name="connsiteX3" fmla="*/ 0 w 3044825"/>
              <a:gd name="connsiteY3" fmla="*/ 1898650 h 1898650"/>
              <a:gd name="connsiteX4" fmla="*/ 0 w 3044825"/>
              <a:gd name="connsiteY4" fmla="*/ 0 h 1898650"/>
              <a:gd name="connsiteX0" fmla="*/ 0 w 3051175"/>
              <a:gd name="connsiteY0" fmla="*/ 0 h 1898650"/>
              <a:gd name="connsiteX1" fmla="*/ 3051175 w 3051175"/>
              <a:gd name="connsiteY1" fmla="*/ 0 h 1898650"/>
              <a:gd name="connsiteX2" fmla="*/ 2555875 w 3051175"/>
              <a:gd name="connsiteY2" fmla="*/ 1898650 h 1898650"/>
              <a:gd name="connsiteX3" fmla="*/ 0 w 3051175"/>
              <a:gd name="connsiteY3" fmla="*/ 1898650 h 1898650"/>
              <a:gd name="connsiteX4" fmla="*/ 0 w 3051175"/>
              <a:gd name="connsiteY4" fmla="*/ 0 h 1898650"/>
              <a:gd name="connsiteX0" fmla="*/ 0 w 3032125"/>
              <a:gd name="connsiteY0" fmla="*/ 0 h 1898650"/>
              <a:gd name="connsiteX1" fmla="*/ 3032125 w 3032125"/>
              <a:gd name="connsiteY1" fmla="*/ 0 h 1898650"/>
              <a:gd name="connsiteX2" fmla="*/ 2555875 w 3032125"/>
              <a:gd name="connsiteY2" fmla="*/ 1898650 h 1898650"/>
              <a:gd name="connsiteX3" fmla="*/ 0 w 3032125"/>
              <a:gd name="connsiteY3" fmla="*/ 1898650 h 1898650"/>
              <a:gd name="connsiteX4" fmla="*/ 0 w 3032125"/>
              <a:gd name="connsiteY4" fmla="*/ 0 h 1898650"/>
              <a:gd name="connsiteX0" fmla="*/ 419100 w 3451225"/>
              <a:gd name="connsiteY0" fmla="*/ 0 h 1898650"/>
              <a:gd name="connsiteX1" fmla="*/ 3451225 w 3451225"/>
              <a:gd name="connsiteY1" fmla="*/ 0 h 1898650"/>
              <a:gd name="connsiteX2" fmla="*/ 2974975 w 3451225"/>
              <a:gd name="connsiteY2" fmla="*/ 1898650 h 1898650"/>
              <a:gd name="connsiteX3" fmla="*/ 0 w 3451225"/>
              <a:gd name="connsiteY3" fmla="*/ 1898650 h 1898650"/>
              <a:gd name="connsiteX4" fmla="*/ 419100 w 3451225"/>
              <a:gd name="connsiteY4" fmla="*/ 0 h 1898650"/>
              <a:gd name="connsiteX0" fmla="*/ 476250 w 3451225"/>
              <a:gd name="connsiteY0" fmla="*/ 0 h 1898650"/>
              <a:gd name="connsiteX1" fmla="*/ 3451225 w 3451225"/>
              <a:gd name="connsiteY1" fmla="*/ 0 h 1898650"/>
              <a:gd name="connsiteX2" fmla="*/ 2974975 w 3451225"/>
              <a:gd name="connsiteY2" fmla="*/ 1898650 h 1898650"/>
              <a:gd name="connsiteX3" fmla="*/ 0 w 3451225"/>
              <a:gd name="connsiteY3" fmla="*/ 1898650 h 1898650"/>
              <a:gd name="connsiteX4" fmla="*/ 476250 w 3451225"/>
              <a:gd name="connsiteY4" fmla="*/ 0 h 189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225" h="1898650">
                <a:moveTo>
                  <a:pt x="476250" y="0"/>
                </a:moveTo>
                <a:lnTo>
                  <a:pt x="3451225" y="0"/>
                </a:lnTo>
                <a:lnTo>
                  <a:pt x="2974975" y="1898650"/>
                </a:lnTo>
                <a:lnTo>
                  <a:pt x="0" y="1898650"/>
                </a:lnTo>
                <a:lnTo>
                  <a:pt x="476250" y="0"/>
                </a:lnTo>
                <a:close/>
              </a:path>
            </a:pathLst>
          </a:custGeom>
          <a:solidFill>
            <a:srgbClr val="FF9F9F"/>
          </a:solidFill>
        </p:spPr>
        <p:txBody>
          <a:bodyPr anchor="t"/>
          <a:lstStyle>
            <a:lvl1pPr marL="1371600" indent="-114300" algn="r">
              <a:defRPr sz="1200"/>
            </a:lvl1pPr>
          </a:lstStyle>
          <a:p>
            <a:r>
              <a:rPr lang="en-US" dirty="0"/>
              <a:t>Picture</a:t>
            </a:r>
          </a:p>
        </p:txBody>
      </p:sp>
      <p:sp>
        <p:nvSpPr>
          <p:cNvPr id="13" name="Picture Placeholder 12"/>
          <p:cNvSpPr>
            <a:spLocks noGrp="1"/>
          </p:cNvSpPr>
          <p:nvPr>
            <p:ph type="pic" sz="quarter" idx="14"/>
          </p:nvPr>
        </p:nvSpPr>
        <p:spPr>
          <a:xfrm>
            <a:off x="0" y="774700"/>
            <a:ext cx="2843784" cy="2247595"/>
          </a:xfrm>
          <a:custGeom>
            <a:avLst/>
            <a:gdLst>
              <a:gd name="connsiteX0" fmla="*/ 0 w 2843784"/>
              <a:gd name="connsiteY0" fmla="*/ 0 h 2240280"/>
              <a:gd name="connsiteX1" fmla="*/ 2843784 w 2843784"/>
              <a:gd name="connsiteY1" fmla="*/ 0 h 2240280"/>
              <a:gd name="connsiteX2" fmla="*/ 2843784 w 2843784"/>
              <a:gd name="connsiteY2" fmla="*/ 2240280 h 2240280"/>
              <a:gd name="connsiteX3" fmla="*/ 0 w 2843784"/>
              <a:gd name="connsiteY3" fmla="*/ 2240280 h 2240280"/>
              <a:gd name="connsiteX4" fmla="*/ 0 w 2843784"/>
              <a:gd name="connsiteY4" fmla="*/ 0 h 2240280"/>
              <a:gd name="connsiteX0" fmla="*/ 0 w 2843784"/>
              <a:gd name="connsiteY0" fmla="*/ 0 h 2247595"/>
              <a:gd name="connsiteX1" fmla="*/ 2843784 w 2843784"/>
              <a:gd name="connsiteY1" fmla="*/ 0 h 2247595"/>
              <a:gd name="connsiteX2" fmla="*/ 2280513 w 2843784"/>
              <a:gd name="connsiteY2" fmla="*/ 2247595 h 2247595"/>
              <a:gd name="connsiteX3" fmla="*/ 0 w 2843784"/>
              <a:gd name="connsiteY3" fmla="*/ 2240280 h 2247595"/>
              <a:gd name="connsiteX4" fmla="*/ 0 w 2843784"/>
              <a:gd name="connsiteY4" fmla="*/ 0 h 224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84" h="2247595">
                <a:moveTo>
                  <a:pt x="0" y="0"/>
                </a:moveTo>
                <a:lnTo>
                  <a:pt x="2843784" y="0"/>
                </a:lnTo>
                <a:lnTo>
                  <a:pt x="2280513" y="2247595"/>
                </a:lnTo>
                <a:lnTo>
                  <a:pt x="0" y="2240280"/>
                </a:lnTo>
                <a:lnTo>
                  <a:pt x="0" y="0"/>
                </a:lnTo>
                <a:close/>
              </a:path>
            </a:pathLst>
          </a:custGeom>
          <a:solidFill>
            <a:srgbClr val="FFD1D1"/>
          </a:solidFill>
        </p:spPr>
        <p:txBody>
          <a:bodyPr anchor="t"/>
          <a:lstStyle>
            <a:lvl1pPr marL="109538" indent="-109538" algn="l">
              <a:defRPr sz="1200"/>
            </a:lvl1pPr>
          </a:lstStyle>
          <a:p>
            <a:endParaRPr lang="en-US" dirty="0"/>
          </a:p>
        </p:txBody>
      </p:sp>
      <p:sp>
        <p:nvSpPr>
          <p:cNvPr id="15" name="Picture Placeholder 14"/>
          <p:cNvSpPr>
            <a:spLocks noGrp="1"/>
          </p:cNvSpPr>
          <p:nvPr>
            <p:ph type="pic" sz="quarter" idx="15"/>
          </p:nvPr>
        </p:nvSpPr>
        <p:spPr>
          <a:xfrm>
            <a:off x="0" y="3063240"/>
            <a:ext cx="2273198" cy="1453896"/>
          </a:xfrm>
          <a:custGeom>
            <a:avLst/>
            <a:gdLst>
              <a:gd name="connsiteX0" fmla="*/ 0 w 2258568"/>
              <a:gd name="connsiteY0" fmla="*/ 0 h 1453896"/>
              <a:gd name="connsiteX1" fmla="*/ 2258568 w 2258568"/>
              <a:gd name="connsiteY1" fmla="*/ 0 h 1453896"/>
              <a:gd name="connsiteX2" fmla="*/ 2258568 w 2258568"/>
              <a:gd name="connsiteY2" fmla="*/ 1453896 h 1453896"/>
              <a:gd name="connsiteX3" fmla="*/ 0 w 2258568"/>
              <a:gd name="connsiteY3" fmla="*/ 1453896 h 1453896"/>
              <a:gd name="connsiteX4" fmla="*/ 0 w 2258568"/>
              <a:gd name="connsiteY4" fmla="*/ 0 h 1453896"/>
              <a:gd name="connsiteX0" fmla="*/ 0 w 2258568"/>
              <a:gd name="connsiteY0" fmla="*/ 0 h 1453896"/>
              <a:gd name="connsiteX1" fmla="*/ 2258568 w 2258568"/>
              <a:gd name="connsiteY1" fmla="*/ 0 h 1453896"/>
              <a:gd name="connsiteX2" fmla="*/ 1900123 w 2258568"/>
              <a:gd name="connsiteY2" fmla="*/ 1453896 h 1453896"/>
              <a:gd name="connsiteX3" fmla="*/ 0 w 2258568"/>
              <a:gd name="connsiteY3" fmla="*/ 1453896 h 1453896"/>
              <a:gd name="connsiteX4" fmla="*/ 0 w 2258568"/>
              <a:gd name="connsiteY4" fmla="*/ 0 h 1453896"/>
              <a:gd name="connsiteX0" fmla="*/ 0 w 2273198"/>
              <a:gd name="connsiteY0" fmla="*/ 0 h 1453896"/>
              <a:gd name="connsiteX1" fmla="*/ 2273198 w 2273198"/>
              <a:gd name="connsiteY1" fmla="*/ 0 h 1453896"/>
              <a:gd name="connsiteX2" fmla="*/ 1900123 w 2273198"/>
              <a:gd name="connsiteY2" fmla="*/ 1453896 h 1453896"/>
              <a:gd name="connsiteX3" fmla="*/ 0 w 2273198"/>
              <a:gd name="connsiteY3" fmla="*/ 1453896 h 1453896"/>
              <a:gd name="connsiteX4" fmla="*/ 0 w 2273198"/>
              <a:gd name="connsiteY4" fmla="*/ 0 h 145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98" h="1453896">
                <a:moveTo>
                  <a:pt x="0" y="0"/>
                </a:moveTo>
                <a:lnTo>
                  <a:pt x="2273198" y="0"/>
                </a:lnTo>
                <a:lnTo>
                  <a:pt x="1900123" y="1453896"/>
                </a:lnTo>
                <a:lnTo>
                  <a:pt x="0" y="1453896"/>
                </a:lnTo>
                <a:lnTo>
                  <a:pt x="0" y="0"/>
                </a:lnTo>
                <a:close/>
              </a:path>
            </a:pathLst>
          </a:custGeom>
          <a:solidFill>
            <a:srgbClr val="FF7171"/>
          </a:solidFill>
        </p:spPr>
        <p:txBody>
          <a:bodyPr anchor="t"/>
          <a:lstStyle>
            <a:lvl1pPr marL="109538" indent="-109538" algn="l">
              <a:defRPr sz="1200"/>
            </a:lvl1pPr>
          </a:lstStyle>
          <a:p>
            <a:endParaRPr lang="en-US" dirty="0"/>
          </a:p>
        </p:txBody>
      </p:sp>
      <p:sp>
        <p:nvSpPr>
          <p:cNvPr id="26" name="Text Placeholder 30"/>
          <p:cNvSpPr>
            <a:spLocks noGrp="1"/>
          </p:cNvSpPr>
          <p:nvPr>
            <p:ph type="body" sz="quarter" idx="12"/>
          </p:nvPr>
        </p:nvSpPr>
        <p:spPr>
          <a:xfrm>
            <a:off x="5988516" y="2295144"/>
            <a:ext cx="2926884" cy="194069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17780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Text Placeholder 27"/>
          <p:cNvSpPr>
            <a:spLocks noGrp="1"/>
          </p:cNvSpPr>
          <p:nvPr>
            <p:ph type="body" sz="quarter" idx="16" hasCustomPrompt="1"/>
          </p:nvPr>
        </p:nvSpPr>
        <p:spPr>
          <a:xfrm>
            <a:off x="6064716" y="16573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ABOUT US</a:t>
            </a:r>
          </a:p>
        </p:txBody>
      </p:sp>
      <p:sp>
        <p:nvSpPr>
          <p:cNvPr id="14"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18319917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50"/>
                                        <p:tgtEl>
                                          <p:spTgt spid="13"/>
                                        </p:tgtEl>
                                      </p:cBhvr>
                                    </p:animEffect>
                                  </p:childTnLst>
                                </p:cTn>
                              </p:par>
                              <p:par>
                                <p:cTn id="8" presetID="22" presetClass="entr" presetSubtype="2" fill="hold" grpId="0" nodeType="withEffect">
                                  <p:stCondLst>
                                    <p:cond delay="6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750"/>
                                        <p:tgtEl>
                                          <p:spTgt spid="8"/>
                                        </p:tgtEl>
                                      </p:cBhvr>
                                    </p:animEffect>
                                  </p:childTnLst>
                                </p:cTn>
                              </p:par>
                            </p:childTnLst>
                          </p:cTn>
                        </p:par>
                        <p:par>
                          <p:cTn id="11" fill="hold">
                            <p:stCondLst>
                              <p:cond delay="1350"/>
                            </p:stCondLst>
                            <p:childTnLst>
                              <p:par>
                                <p:cTn id="12" presetID="22" presetClass="entr" presetSubtype="4" fill="hold" grpId="0" nodeType="afterEffect">
                                  <p:stCondLst>
                                    <p:cond delay="25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750"/>
                                        <p:tgtEl>
                                          <p:spTgt spid="11"/>
                                        </p:tgtEl>
                                      </p:cBhvr>
                                    </p:animEffect>
                                  </p:childTnLst>
                                </p:cTn>
                              </p:par>
                            </p:childTnLst>
                          </p:cTn>
                        </p:par>
                        <p:par>
                          <p:cTn id="15" fill="hold">
                            <p:stCondLst>
                              <p:cond delay="235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750"/>
                                        <p:tgtEl>
                                          <p:spTgt spid="15"/>
                                        </p:tgtEl>
                                      </p:cBhvr>
                                    </p:animEffect>
                                  </p:childTnLst>
                                </p:cTn>
                              </p:par>
                            </p:childTnLst>
                          </p:cTn>
                        </p:par>
                        <p:par>
                          <p:cTn id="19" fill="hold">
                            <p:stCondLst>
                              <p:cond delay="3100"/>
                            </p:stCondLst>
                            <p:childTnLst>
                              <p:par>
                                <p:cTn id="20" presetID="22" presetClass="entr" presetSubtype="8"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38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4350"/>
                            </p:stCondLst>
                            <p:childTnLst>
                              <p:par>
                                <p:cTn id="28" presetID="22" presetClass="entr" presetSubtype="4" fill="hold" grpId="0" nodeType="afterEffect">
                                  <p:stCondLst>
                                    <p:cond delay="25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down)">
                                      <p:cBhvr>
                                        <p:cTn id="30" dur="750"/>
                                        <p:tgtEl>
                                          <p:spTgt spid="22">
                                            <p:txEl>
                                              <p:pRg st="0" end="0"/>
                                            </p:txEl>
                                          </p:spTgt>
                                        </p:tgtEl>
                                      </p:cBhvr>
                                    </p:animEffect>
                                  </p:childTnLst>
                                </p:cTn>
                              </p:par>
                            </p:childTnLst>
                          </p:cTn>
                        </p:par>
                        <p:par>
                          <p:cTn id="31" fill="hold">
                            <p:stCondLst>
                              <p:cond delay="5350"/>
                            </p:stCondLst>
                            <p:childTnLst>
                              <p:par>
                                <p:cTn id="32" presetID="22" presetClass="entr" presetSubtype="1"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wipe(up)">
                                      <p:cBhvr>
                                        <p:cTn id="34" dur="1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5" grpId="0" animBg="1"/>
      <p:bldP spid="26" grpId="0" build="p">
        <p:tmplLst>
          <p:tmpl lvl="1">
            <p:tnLst>
              <p:par>
                <p:cTn presetID="22" presetClass="entr" presetSubtype="1"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wipe(up)">
                      <p:cBhvr>
                        <p:cTn dur="1000"/>
                        <p:tgtEl>
                          <p:spTgt spid="26"/>
                        </p:tgtEl>
                      </p:cBhvr>
                    </p:animEffect>
                  </p:childTnLst>
                </p:cTn>
              </p:par>
            </p:tnLst>
          </p:tmpl>
        </p:tmplLst>
      </p:bldP>
      <p:bldP spid="22" grpId="0" build="p">
        <p:tmplLst>
          <p:tmpl lvl="1">
            <p:tnLst>
              <p:par>
                <p:cTn presetID="22" presetClass="entr" presetSubtype="4"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down)">
                      <p:cBhvr>
                        <p:cTn dur="750"/>
                        <p:tgtEl>
                          <p:spTgt spid="22"/>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457204" y="1428750"/>
            <a:ext cx="1600199" cy="1806438"/>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03072499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838200" y="1428750"/>
            <a:ext cx="2212848" cy="2212848"/>
          </a:xfrm>
          <a:prstGeom prst="ellipse">
            <a:avLst/>
          </a:prstGeo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423605233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grpSp>
        <p:nvGrpSpPr>
          <p:cNvPr id="10" name="Group 9"/>
          <p:cNvGrpSpPr/>
          <p:nvPr/>
        </p:nvGrpSpPr>
        <p:grpSpPr>
          <a:xfrm>
            <a:off x="6172204" y="-19049"/>
            <a:ext cx="3008109" cy="3513155"/>
            <a:chOff x="4800600" y="-95250"/>
            <a:chExt cx="4667516" cy="5451167"/>
          </a:xfrm>
        </p:grpSpPr>
        <p:sp>
          <p:nvSpPr>
            <p:cNvPr id="11" name="Freeform 1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1" y="1649397"/>
            <a:ext cx="3008109" cy="3513155"/>
            <a:chOff x="-19316" y="-323850"/>
            <a:chExt cx="4667516" cy="5451167"/>
          </a:xfrm>
        </p:grpSpPr>
        <p:sp>
          <p:nvSpPr>
            <p:cNvPr id="23" name="Freeform 2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1095717" y="1428750"/>
            <a:ext cx="1179576" cy="1179576"/>
          </a:xfrm>
          <a:prstGeom prst="ellipse">
            <a:avLst/>
          </a:prstGeo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8" name="Picture Placeholder 3"/>
          <p:cNvSpPr>
            <a:spLocks noGrp="1"/>
          </p:cNvSpPr>
          <p:nvPr>
            <p:ph type="pic" sz="quarter" idx="11"/>
          </p:nvPr>
        </p:nvSpPr>
        <p:spPr>
          <a:xfrm>
            <a:off x="4042590" y="1430541"/>
            <a:ext cx="1179576" cy="1179576"/>
          </a:xfrm>
          <a:prstGeom prst="ellipse">
            <a:avLst/>
          </a:prstGeom>
        </p:spPr>
        <p:txBody>
          <a:bodyPr/>
          <a:lstStyle/>
          <a:p>
            <a:r>
              <a:rPr lang="pl-PL"/>
              <a:t>Kliknij ikonę, aby dodać obraz</a:t>
            </a:r>
            <a:endParaRPr lang="en-US"/>
          </a:p>
        </p:txBody>
      </p:sp>
      <p:sp>
        <p:nvSpPr>
          <p:cNvPr id="9" name="Picture Placeholder 3"/>
          <p:cNvSpPr>
            <a:spLocks noGrp="1"/>
          </p:cNvSpPr>
          <p:nvPr>
            <p:ph type="pic" sz="quarter" idx="12"/>
          </p:nvPr>
        </p:nvSpPr>
        <p:spPr>
          <a:xfrm>
            <a:off x="6991255" y="1428750"/>
            <a:ext cx="1179576" cy="1179576"/>
          </a:xfrm>
          <a:prstGeom prst="ellipse">
            <a:avLst/>
          </a:prstGeom>
        </p:spPr>
        <p:txBody>
          <a:bodyPr/>
          <a:lstStyle/>
          <a:p>
            <a:r>
              <a:rPr lang="pl-PL"/>
              <a:t>Kliknij ikonę, aby dodać obraz</a:t>
            </a:r>
            <a:endParaRPr lang="en-US"/>
          </a:p>
        </p:txBody>
      </p:sp>
      <p:sp>
        <p:nvSpPr>
          <p:cNvPr id="35" name="Snip Diagonal Corner Rectangle 34"/>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Box 35"/>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698436823"/>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grpSp>
        <p:nvGrpSpPr>
          <p:cNvPr id="10" name="Group 9"/>
          <p:cNvGrpSpPr/>
          <p:nvPr/>
        </p:nvGrpSpPr>
        <p:grpSpPr>
          <a:xfrm>
            <a:off x="6172204" y="-19049"/>
            <a:ext cx="3008109" cy="3513155"/>
            <a:chOff x="4800600" y="-95250"/>
            <a:chExt cx="4667516" cy="5451167"/>
          </a:xfrm>
        </p:grpSpPr>
        <p:sp>
          <p:nvSpPr>
            <p:cNvPr id="11" name="Freeform 1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1" y="1649397"/>
            <a:ext cx="3008109" cy="3513155"/>
            <a:chOff x="-19316" y="-323850"/>
            <a:chExt cx="4667516" cy="5451167"/>
          </a:xfrm>
        </p:grpSpPr>
        <p:sp>
          <p:nvSpPr>
            <p:cNvPr id="23" name="Freeform 2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415046" y="1535665"/>
            <a:ext cx="1115568" cy="1115568"/>
          </a:xfrm>
          <a:prstGeom prst="ellipse">
            <a:avLst/>
          </a:prstGeo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35" name="Snip Diagonal Corner Rectangle 34"/>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Box 35"/>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41" name="Picture Placeholder 3"/>
          <p:cNvSpPr>
            <a:spLocks noGrp="1"/>
          </p:cNvSpPr>
          <p:nvPr>
            <p:ph type="pic" sz="quarter" idx="11"/>
          </p:nvPr>
        </p:nvSpPr>
        <p:spPr>
          <a:xfrm>
            <a:off x="414170" y="3107456"/>
            <a:ext cx="1115568" cy="1115568"/>
          </a:xfrm>
          <a:prstGeom prst="ellipse">
            <a:avLst/>
          </a:prstGeom>
        </p:spPr>
        <p:txBody>
          <a:bodyPr/>
          <a:lstStyle/>
          <a:p>
            <a:r>
              <a:rPr lang="pl-PL"/>
              <a:t>Kliknij ikonę, aby dodać obraz</a:t>
            </a:r>
            <a:endParaRPr lang="en-US"/>
          </a:p>
        </p:txBody>
      </p:sp>
      <p:sp>
        <p:nvSpPr>
          <p:cNvPr id="42" name="Picture Placeholder 3"/>
          <p:cNvSpPr>
            <a:spLocks noGrp="1"/>
          </p:cNvSpPr>
          <p:nvPr>
            <p:ph type="pic" sz="quarter" idx="12"/>
          </p:nvPr>
        </p:nvSpPr>
        <p:spPr>
          <a:xfrm>
            <a:off x="4801535" y="1533812"/>
            <a:ext cx="1115568" cy="1115568"/>
          </a:xfrm>
          <a:prstGeom prst="ellipse">
            <a:avLst/>
          </a:prstGeom>
        </p:spPr>
        <p:txBody>
          <a:bodyPr/>
          <a:lstStyle/>
          <a:p>
            <a:r>
              <a:rPr lang="pl-PL"/>
              <a:t>Kliknij ikonę, aby dodać obraz</a:t>
            </a:r>
            <a:endParaRPr lang="en-US"/>
          </a:p>
        </p:txBody>
      </p:sp>
      <p:sp>
        <p:nvSpPr>
          <p:cNvPr id="43" name="Picture Placeholder 3"/>
          <p:cNvSpPr>
            <a:spLocks noGrp="1"/>
          </p:cNvSpPr>
          <p:nvPr>
            <p:ph type="pic" sz="quarter" idx="13"/>
          </p:nvPr>
        </p:nvSpPr>
        <p:spPr>
          <a:xfrm>
            <a:off x="4801535" y="3107456"/>
            <a:ext cx="1115568" cy="1115568"/>
          </a:xfrm>
          <a:prstGeom prst="ellipse">
            <a:avLst/>
          </a:prstGeom>
        </p:spPr>
        <p:txBody>
          <a:bodyPr/>
          <a:lstStyle/>
          <a:p>
            <a:r>
              <a:rPr lang="pl-PL"/>
              <a:t>Kliknij ikonę, aby dodać obraz</a:t>
            </a:r>
            <a:endParaRPr lang="en-US" dirty="0"/>
          </a:p>
        </p:txBody>
      </p:sp>
    </p:spTree>
    <p:extLst>
      <p:ext uri="{BB962C8B-B14F-4D97-AF65-F5344CB8AC3E}">
        <p14:creationId xmlns:p14="http://schemas.microsoft.com/office/powerpoint/2010/main" val="4031711560"/>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842230811"/>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grpSp>
        <p:nvGrpSpPr>
          <p:cNvPr id="23" name="Group 22"/>
          <p:cNvGrpSpPr/>
          <p:nvPr/>
        </p:nvGrpSpPr>
        <p:grpSpPr>
          <a:xfrm>
            <a:off x="4800600" y="-95249"/>
            <a:ext cx="4667516" cy="5451167"/>
            <a:chOff x="4800600" y="-95250"/>
            <a:chExt cx="4667516" cy="5451167"/>
          </a:xfrm>
        </p:grpSpPr>
        <p:sp>
          <p:nvSpPr>
            <p:cNvPr id="24" name="Freeform 23"/>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8" name="Picture Placeholder 13"/>
          <p:cNvSpPr>
            <a:spLocks noGrp="1"/>
          </p:cNvSpPr>
          <p:nvPr>
            <p:ph type="pic" sz="quarter" idx="11"/>
          </p:nvPr>
        </p:nvSpPr>
        <p:spPr>
          <a:xfrm>
            <a:off x="-76200" y="3408363"/>
            <a:ext cx="1828800" cy="1830388"/>
          </a:xfrm>
        </p:spPr>
        <p:txBody>
          <a:bodyPr/>
          <a:lstStyle/>
          <a:p>
            <a:r>
              <a:rPr lang="pl-PL"/>
              <a:t>Kliknij ikonę, aby dodać obraz</a:t>
            </a:r>
            <a:endParaRPr lang="en-US"/>
          </a:p>
        </p:txBody>
      </p:sp>
      <p:sp>
        <p:nvSpPr>
          <p:cNvPr id="21" name="Picture Placeholder 13"/>
          <p:cNvSpPr>
            <a:spLocks noGrp="1"/>
          </p:cNvSpPr>
          <p:nvPr>
            <p:ph type="pic" sz="quarter" idx="14"/>
          </p:nvPr>
        </p:nvSpPr>
        <p:spPr>
          <a:xfrm>
            <a:off x="1828800" y="1504950"/>
            <a:ext cx="3657600" cy="3660775"/>
          </a:xfrm>
        </p:spPr>
        <p:txBody>
          <a:bodyPr/>
          <a:lstStyle/>
          <a:p>
            <a:r>
              <a:rPr lang="pl-PL"/>
              <a:t>Kliknij ikonę, aby dodać obraz</a:t>
            </a:r>
            <a:endParaRPr lang="en-US"/>
          </a:p>
        </p:txBody>
      </p:sp>
      <p:sp>
        <p:nvSpPr>
          <p:cNvPr id="22" name="Picture Placeholder 13"/>
          <p:cNvSpPr>
            <a:spLocks noGrp="1"/>
          </p:cNvSpPr>
          <p:nvPr>
            <p:ph type="pic" sz="quarter" idx="15"/>
          </p:nvPr>
        </p:nvSpPr>
        <p:spPr>
          <a:xfrm>
            <a:off x="7467600" y="1504951"/>
            <a:ext cx="1828800" cy="3638550"/>
          </a:xfrm>
        </p:spPr>
        <p:txBody>
          <a:bodyPr/>
          <a:lstStyle/>
          <a:p>
            <a:r>
              <a:rPr lang="pl-PL"/>
              <a:t>Kliknij ikonę, aby dodać obraz</a:t>
            </a:r>
            <a:endParaRPr lang="en-US"/>
          </a:p>
        </p:txBody>
      </p:sp>
      <p:sp>
        <p:nvSpPr>
          <p:cNvPr id="19" name="Picture Placeholder 13"/>
          <p:cNvSpPr>
            <a:spLocks noGrp="1"/>
          </p:cNvSpPr>
          <p:nvPr>
            <p:ph type="pic" sz="quarter" idx="12"/>
          </p:nvPr>
        </p:nvSpPr>
        <p:spPr>
          <a:xfrm>
            <a:off x="5567916" y="1504950"/>
            <a:ext cx="1828800" cy="1830388"/>
          </a:xfrm>
        </p:spPr>
        <p:txBody>
          <a:bodyPr/>
          <a:lstStyle/>
          <a:p>
            <a:r>
              <a:rPr lang="pl-PL"/>
              <a:t>Kliknij ikonę, aby dodać obraz</a:t>
            </a:r>
            <a:endParaRPr lang="en-US"/>
          </a:p>
        </p:txBody>
      </p:sp>
      <p:sp>
        <p:nvSpPr>
          <p:cNvPr id="20" name="Picture Placeholder 13"/>
          <p:cNvSpPr>
            <a:spLocks noGrp="1"/>
          </p:cNvSpPr>
          <p:nvPr>
            <p:ph type="pic" sz="quarter" idx="13"/>
          </p:nvPr>
        </p:nvSpPr>
        <p:spPr>
          <a:xfrm>
            <a:off x="5567916" y="3408363"/>
            <a:ext cx="1828800" cy="1830388"/>
          </a:xfrm>
        </p:spPr>
        <p:txBody>
          <a:bodyPr/>
          <a:lstStyle/>
          <a:p>
            <a:r>
              <a:rPr lang="pl-PL"/>
              <a:t>Kliknij ikonę, aby dodać obraz</a:t>
            </a:r>
            <a:endParaRPr lang="en-US" dirty="0"/>
          </a:p>
        </p:txBody>
      </p:sp>
      <p:sp>
        <p:nvSpPr>
          <p:cNvPr id="14" name="Picture Placeholder 13"/>
          <p:cNvSpPr>
            <a:spLocks noGrp="1"/>
          </p:cNvSpPr>
          <p:nvPr>
            <p:ph type="pic" sz="quarter" idx="10"/>
          </p:nvPr>
        </p:nvSpPr>
        <p:spPr>
          <a:xfrm>
            <a:off x="-76200" y="1504950"/>
            <a:ext cx="1828800" cy="1830388"/>
          </a:xfrm>
        </p:spPr>
        <p:txBody>
          <a:bodyPr/>
          <a:lstStyle/>
          <a:p>
            <a:r>
              <a:rPr lang="pl-PL"/>
              <a:t>Kliknij ikonę, aby dodać obraz</a:t>
            </a:r>
            <a:endParaRPr lang="en-US"/>
          </a:p>
        </p:txBody>
      </p:sp>
    </p:spTree>
    <p:extLst>
      <p:ext uri="{BB962C8B-B14F-4D97-AF65-F5344CB8AC3E}">
        <p14:creationId xmlns:p14="http://schemas.microsoft.com/office/powerpoint/2010/main" val="220058074"/>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0" y="0"/>
            <a:ext cx="2286000" cy="5143500"/>
          </a:xfrm>
        </p:spPr>
        <p:txBody>
          <a:bodyPr/>
          <a:lstStyle/>
          <a:p>
            <a:r>
              <a:rPr lang="pl-PL"/>
              <a:t>Kliknij ikonę, aby dodać obraz</a:t>
            </a:r>
            <a:endParaRPr lang="en-US"/>
          </a:p>
        </p:txBody>
      </p:sp>
      <p:sp>
        <p:nvSpPr>
          <p:cNvPr id="23" name="Picture Placeholder 13"/>
          <p:cNvSpPr>
            <a:spLocks noGrp="1"/>
          </p:cNvSpPr>
          <p:nvPr>
            <p:ph type="pic" sz="quarter" idx="11"/>
          </p:nvPr>
        </p:nvSpPr>
        <p:spPr>
          <a:xfrm>
            <a:off x="4572000" y="0"/>
            <a:ext cx="2286000" cy="5143500"/>
          </a:xfrm>
        </p:spPr>
        <p:txBody>
          <a:bodyPr/>
          <a:lstStyle/>
          <a:p>
            <a:r>
              <a:rPr lang="pl-PL"/>
              <a:t>Kliknij ikonę, aby dodać obraz</a:t>
            </a:r>
            <a:endParaRPr lang="en-US"/>
          </a:p>
        </p:txBody>
      </p:sp>
      <p:sp>
        <p:nvSpPr>
          <p:cNvPr id="24" name="Picture Placeholder 13"/>
          <p:cNvSpPr>
            <a:spLocks noGrp="1"/>
          </p:cNvSpPr>
          <p:nvPr>
            <p:ph type="pic" sz="quarter" idx="12"/>
          </p:nvPr>
        </p:nvSpPr>
        <p:spPr>
          <a:xfrm>
            <a:off x="2286000" y="0"/>
            <a:ext cx="2286000" cy="5143500"/>
          </a:xfrm>
        </p:spPr>
        <p:txBody>
          <a:bodyPr/>
          <a:lstStyle/>
          <a:p>
            <a:r>
              <a:rPr lang="pl-PL"/>
              <a:t>Kliknij ikonę, aby dodać obraz</a:t>
            </a:r>
            <a:endParaRPr lang="en-US"/>
          </a:p>
        </p:txBody>
      </p:sp>
      <p:sp>
        <p:nvSpPr>
          <p:cNvPr id="25" name="Picture Placeholder 13"/>
          <p:cNvSpPr>
            <a:spLocks noGrp="1"/>
          </p:cNvSpPr>
          <p:nvPr>
            <p:ph type="pic" sz="quarter" idx="13"/>
          </p:nvPr>
        </p:nvSpPr>
        <p:spPr>
          <a:xfrm>
            <a:off x="6858000" y="0"/>
            <a:ext cx="2286000" cy="5143500"/>
          </a:xfrm>
        </p:spPr>
        <p:txBody>
          <a:bodyPr/>
          <a:lstStyle/>
          <a:p>
            <a:r>
              <a:rPr lang="pl-PL"/>
              <a:t>Kliknij ikonę, aby dodać obraz</a:t>
            </a:r>
            <a:endParaRPr lang="en-US"/>
          </a:p>
        </p:txBody>
      </p:sp>
    </p:spTree>
    <p:extLst>
      <p:ext uri="{BB962C8B-B14F-4D97-AF65-F5344CB8AC3E}">
        <p14:creationId xmlns:p14="http://schemas.microsoft.com/office/powerpoint/2010/main" val="147633414"/>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0" name="Picture Placeholder 13"/>
          <p:cNvSpPr>
            <a:spLocks noGrp="1"/>
          </p:cNvSpPr>
          <p:nvPr>
            <p:ph type="pic" sz="quarter" idx="11"/>
          </p:nvPr>
        </p:nvSpPr>
        <p:spPr>
          <a:xfrm>
            <a:off x="-11876" y="455964"/>
            <a:ext cx="2612572" cy="2705512"/>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2" h="2705512">
                <a:moveTo>
                  <a:pt x="11876" y="0"/>
                </a:moveTo>
                <a:lnTo>
                  <a:pt x="742207" y="172192"/>
                </a:lnTo>
                <a:lnTo>
                  <a:pt x="2612572" y="1820799"/>
                </a:lnTo>
                <a:lnTo>
                  <a:pt x="0" y="2705512"/>
                </a:lnTo>
                <a:cubicBezTo>
                  <a:pt x="3959" y="1803675"/>
                  <a:pt x="7917" y="901837"/>
                  <a:pt x="11876" y="0"/>
                </a:cubicBezTo>
                <a:close/>
              </a:path>
            </a:pathLst>
          </a:custGeom>
        </p:spPr>
        <p:txBody>
          <a:bodyPr/>
          <a:lstStyle/>
          <a:p>
            <a:r>
              <a:rPr lang="pl-PL"/>
              <a:t>Kliknij ikonę, aby dodać obraz</a:t>
            </a:r>
            <a:endParaRPr lang="en-US"/>
          </a:p>
        </p:txBody>
      </p:sp>
      <p:sp>
        <p:nvSpPr>
          <p:cNvPr id="21" name="Picture Placeholder 13"/>
          <p:cNvSpPr>
            <a:spLocks noGrp="1"/>
          </p:cNvSpPr>
          <p:nvPr>
            <p:ph type="pic" sz="quarter" idx="12"/>
          </p:nvPr>
        </p:nvSpPr>
        <p:spPr>
          <a:xfrm>
            <a:off x="10541" y="2263983"/>
            <a:ext cx="2588821" cy="2883641"/>
          </a:xfrm>
          <a:custGeom>
            <a:avLst/>
            <a:gdLst>
              <a:gd name="connsiteX0" fmla="*/ 0 w 2579915"/>
              <a:gd name="connsiteY0" fmla="*/ 2871766 h 2871766"/>
              <a:gd name="connsiteX1" fmla="*/ 0 w 2579915"/>
              <a:gd name="connsiteY1" fmla="*/ 0 h 2871766"/>
              <a:gd name="connsiteX2" fmla="*/ 2579915 w 2579915"/>
              <a:gd name="connsiteY2" fmla="*/ 2871766 h 2871766"/>
              <a:gd name="connsiteX3" fmla="*/ 0 w 2579915"/>
              <a:gd name="connsiteY3" fmla="*/ 2871766 h 2871766"/>
              <a:gd name="connsiteX0" fmla="*/ 0 w 2579915"/>
              <a:gd name="connsiteY0" fmla="*/ 2883641 h 2883641"/>
              <a:gd name="connsiteX1" fmla="*/ 2571008 w 2579915"/>
              <a:gd name="connsiteY1" fmla="*/ 0 h 2883641"/>
              <a:gd name="connsiteX2" fmla="*/ 2579915 w 2579915"/>
              <a:gd name="connsiteY2" fmla="*/ 2883641 h 2883641"/>
              <a:gd name="connsiteX3" fmla="*/ 0 w 2579915"/>
              <a:gd name="connsiteY3" fmla="*/ 2883641 h 2883641"/>
              <a:gd name="connsiteX0" fmla="*/ 0 w 2571008"/>
              <a:gd name="connsiteY0" fmla="*/ 2883641 h 2901454"/>
              <a:gd name="connsiteX1" fmla="*/ 2571008 w 2571008"/>
              <a:gd name="connsiteY1" fmla="*/ 0 h 2901454"/>
              <a:gd name="connsiteX2" fmla="*/ 1612076 w 2571008"/>
              <a:gd name="connsiteY2" fmla="*/ 2901454 h 2901454"/>
              <a:gd name="connsiteX3" fmla="*/ 0 w 2571008"/>
              <a:gd name="connsiteY3" fmla="*/ 2883641 h 2901454"/>
              <a:gd name="connsiteX0" fmla="*/ 0 w 2571008"/>
              <a:gd name="connsiteY0" fmla="*/ 2883641 h 2883641"/>
              <a:gd name="connsiteX1" fmla="*/ 2571008 w 2571008"/>
              <a:gd name="connsiteY1" fmla="*/ 0 h 2883641"/>
              <a:gd name="connsiteX2" fmla="*/ 1623951 w 2571008"/>
              <a:gd name="connsiteY2" fmla="*/ 2883641 h 2883641"/>
              <a:gd name="connsiteX3" fmla="*/ 0 w 2571008"/>
              <a:gd name="connsiteY3" fmla="*/ 2883641 h 2883641"/>
              <a:gd name="connsiteX0" fmla="*/ 0 w 2588821"/>
              <a:gd name="connsiteY0" fmla="*/ 888586 h 2883641"/>
              <a:gd name="connsiteX1" fmla="*/ 2588821 w 2588821"/>
              <a:gd name="connsiteY1" fmla="*/ 0 h 2883641"/>
              <a:gd name="connsiteX2" fmla="*/ 1641764 w 2588821"/>
              <a:gd name="connsiteY2" fmla="*/ 2883641 h 2883641"/>
              <a:gd name="connsiteX3" fmla="*/ 0 w 2588821"/>
              <a:gd name="connsiteY3" fmla="*/ 888586 h 2883641"/>
            </a:gdLst>
            <a:ahLst/>
            <a:cxnLst>
              <a:cxn ang="0">
                <a:pos x="connsiteX0" y="connsiteY0"/>
              </a:cxn>
              <a:cxn ang="0">
                <a:pos x="connsiteX1" y="connsiteY1"/>
              </a:cxn>
              <a:cxn ang="0">
                <a:pos x="connsiteX2" y="connsiteY2"/>
              </a:cxn>
              <a:cxn ang="0">
                <a:pos x="connsiteX3" y="connsiteY3"/>
              </a:cxn>
            </a:cxnLst>
            <a:rect l="l" t="t" r="r" b="b"/>
            <a:pathLst>
              <a:path w="2588821" h="2883641">
                <a:moveTo>
                  <a:pt x="0" y="888586"/>
                </a:moveTo>
                <a:lnTo>
                  <a:pt x="2588821" y="0"/>
                </a:lnTo>
                <a:lnTo>
                  <a:pt x="1641764" y="2883641"/>
                </a:lnTo>
                <a:lnTo>
                  <a:pt x="0" y="888586"/>
                </a:lnTo>
                <a:close/>
              </a:path>
            </a:pathLst>
          </a:custGeom>
        </p:spPr>
        <p:txBody>
          <a:bodyPr/>
          <a:lstStyle/>
          <a:p>
            <a:r>
              <a:rPr lang="pl-PL"/>
              <a:t>Kliknij ikonę, aby dodać obraz</a:t>
            </a:r>
            <a:endParaRPr lang="en-US"/>
          </a:p>
        </p:txBody>
      </p:sp>
      <p:sp>
        <p:nvSpPr>
          <p:cNvPr id="22" name="Picture Placeholder 13"/>
          <p:cNvSpPr>
            <a:spLocks noGrp="1"/>
          </p:cNvSpPr>
          <p:nvPr>
            <p:ph type="pic" sz="quarter" idx="13"/>
          </p:nvPr>
        </p:nvSpPr>
        <p:spPr>
          <a:xfrm>
            <a:off x="1653295" y="2267941"/>
            <a:ext cx="2918361" cy="2883641"/>
          </a:xfrm>
          <a:custGeom>
            <a:avLst/>
            <a:gdLst>
              <a:gd name="connsiteX0" fmla="*/ 0 w 2579915"/>
              <a:gd name="connsiteY0" fmla="*/ 2871766 h 2871766"/>
              <a:gd name="connsiteX1" fmla="*/ 0 w 2579915"/>
              <a:gd name="connsiteY1" fmla="*/ 0 h 2871766"/>
              <a:gd name="connsiteX2" fmla="*/ 2579915 w 2579915"/>
              <a:gd name="connsiteY2" fmla="*/ 2871766 h 2871766"/>
              <a:gd name="connsiteX3" fmla="*/ 0 w 2579915"/>
              <a:gd name="connsiteY3" fmla="*/ 2871766 h 2871766"/>
              <a:gd name="connsiteX0" fmla="*/ 0 w 2579915"/>
              <a:gd name="connsiteY0" fmla="*/ 2883641 h 2883641"/>
              <a:gd name="connsiteX1" fmla="*/ 2571008 w 2579915"/>
              <a:gd name="connsiteY1" fmla="*/ 0 h 2883641"/>
              <a:gd name="connsiteX2" fmla="*/ 2579915 w 2579915"/>
              <a:gd name="connsiteY2" fmla="*/ 2883641 h 2883641"/>
              <a:gd name="connsiteX3" fmla="*/ 0 w 2579915"/>
              <a:gd name="connsiteY3" fmla="*/ 2883641 h 2883641"/>
              <a:gd name="connsiteX0" fmla="*/ 0 w 2571008"/>
              <a:gd name="connsiteY0" fmla="*/ 2883641 h 2901454"/>
              <a:gd name="connsiteX1" fmla="*/ 2571008 w 2571008"/>
              <a:gd name="connsiteY1" fmla="*/ 0 h 2901454"/>
              <a:gd name="connsiteX2" fmla="*/ 1612076 w 2571008"/>
              <a:gd name="connsiteY2" fmla="*/ 2901454 h 2901454"/>
              <a:gd name="connsiteX3" fmla="*/ 0 w 2571008"/>
              <a:gd name="connsiteY3" fmla="*/ 2883641 h 2901454"/>
              <a:gd name="connsiteX0" fmla="*/ 0 w 2571008"/>
              <a:gd name="connsiteY0" fmla="*/ 2883641 h 2883641"/>
              <a:gd name="connsiteX1" fmla="*/ 2571008 w 2571008"/>
              <a:gd name="connsiteY1" fmla="*/ 0 h 2883641"/>
              <a:gd name="connsiteX2" fmla="*/ 1623951 w 2571008"/>
              <a:gd name="connsiteY2" fmla="*/ 2883641 h 2883641"/>
              <a:gd name="connsiteX3" fmla="*/ 0 w 2571008"/>
              <a:gd name="connsiteY3" fmla="*/ 2883641 h 2883641"/>
              <a:gd name="connsiteX0" fmla="*/ 0 w 2588821"/>
              <a:gd name="connsiteY0" fmla="*/ 888586 h 2883641"/>
              <a:gd name="connsiteX1" fmla="*/ 2588821 w 2588821"/>
              <a:gd name="connsiteY1" fmla="*/ 0 h 2883641"/>
              <a:gd name="connsiteX2" fmla="*/ 1641764 w 2588821"/>
              <a:gd name="connsiteY2" fmla="*/ 2883641 h 2883641"/>
              <a:gd name="connsiteX3" fmla="*/ 0 w 2588821"/>
              <a:gd name="connsiteY3" fmla="*/ 888586 h 2883641"/>
              <a:gd name="connsiteX0" fmla="*/ 0 w 2434442"/>
              <a:gd name="connsiteY0" fmla="*/ 1037028 h 3032083"/>
              <a:gd name="connsiteX1" fmla="*/ 2434442 w 2434442"/>
              <a:gd name="connsiteY1" fmla="*/ 0 h 3032083"/>
              <a:gd name="connsiteX2" fmla="*/ 1641764 w 2434442"/>
              <a:gd name="connsiteY2" fmla="*/ 3032083 h 3032083"/>
              <a:gd name="connsiteX3" fmla="*/ 0 w 2434442"/>
              <a:gd name="connsiteY3" fmla="*/ 1037028 h 3032083"/>
              <a:gd name="connsiteX0" fmla="*/ 0 w 4408714"/>
              <a:gd name="connsiteY0" fmla="*/ 1037028 h 2871766"/>
              <a:gd name="connsiteX1" fmla="*/ 2434442 w 4408714"/>
              <a:gd name="connsiteY1" fmla="*/ 0 h 2871766"/>
              <a:gd name="connsiteX2" fmla="*/ 4408714 w 4408714"/>
              <a:gd name="connsiteY2" fmla="*/ 2871766 h 2871766"/>
              <a:gd name="connsiteX3" fmla="*/ 0 w 4408714"/>
              <a:gd name="connsiteY3" fmla="*/ 1037028 h 2871766"/>
              <a:gd name="connsiteX0" fmla="*/ 0 w 2918361"/>
              <a:gd name="connsiteY0" fmla="*/ 2883641 h 2883641"/>
              <a:gd name="connsiteX1" fmla="*/ 944089 w 2918361"/>
              <a:gd name="connsiteY1" fmla="*/ 0 h 2883641"/>
              <a:gd name="connsiteX2" fmla="*/ 2918361 w 2918361"/>
              <a:gd name="connsiteY2" fmla="*/ 2871766 h 2883641"/>
              <a:gd name="connsiteX3" fmla="*/ 0 w 2918361"/>
              <a:gd name="connsiteY3" fmla="*/ 2883641 h 2883641"/>
            </a:gdLst>
            <a:ahLst/>
            <a:cxnLst>
              <a:cxn ang="0">
                <a:pos x="connsiteX0" y="connsiteY0"/>
              </a:cxn>
              <a:cxn ang="0">
                <a:pos x="connsiteX1" y="connsiteY1"/>
              </a:cxn>
              <a:cxn ang="0">
                <a:pos x="connsiteX2" y="connsiteY2"/>
              </a:cxn>
              <a:cxn ang="0">
                <a:pos x="connsiteX3" y="connsiteY3"/>
              </a:cxn>
            </a:cxnLst>
            <a:rect l="l" t="t" r="r" b="b"/>
            <a:pathLst>
              <a:path w="2918361" h="2883641">
                <a:moveTo>
                  <a:pt x="0" y="2883641"/>
                </a:moveTo>
                <a:lnTo>
                  <a:pt x="944089" y="0"/>
                </a:lnTo>
                <a:lnTo>
                  <a:pt x="2918361" y="2871766"/>
                </a:lnTo>
                <a:lnTo>
                  <a:pt x="0" y="2883641"/>
                </a:lnTo>
                <a:close/>
              </a:path>
            </a:pathLst>
          </a:custGeom>
        </p:spPr>
        <p:txBody>
          <a:bodyPr/>
          <a:lstStyle/>
          <a:p>
            <a:r>
              <a:rPr lang="pl-PL"/>
              <a:t>Kliknij ikonę, aby dodać obraz</a:t>
            </a:r>
            <a:endParaRPr lang="en-US"/>
          </a:p>
        </p:txBody>
      </p:sp>
      <p:sp>
        <p:nvSpPr>
          <p:cNvPr id="26" name="Picture Placeholder 13"/>
          <p:cNvSpPr>
            <a:spLocks noGrp="1"/>
          </p:cNvSpPr>
          <p:nvPr>
            <p:ph type="pic" sz="quarter" idx="14"/>
          </p:nvPr>
        </p:nvSpPr>
        <p:spPr>
          <a:xfrm>
            <a:off x="716255" y="-2737"/>
            <a:ext cx="2721276" cy="2277087"/>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0 w 2600706"/>
              <a:gd name="connsiteY0" fmla="*/ 0 h 3192857"/>
              <a:gd name="connsiteX1" fmla="*/ 730341 w 2600706"/>
              <a:gd name="connsiteY1" fmla="*/ 172192 h 3192857"/>
              <a:gd name="connsiteX2" fmla="*/ 2600706 w 2600706"/>
              <a:gd name="connsiteY2" fmla="*/ 1820799 h 3192857"/>
              <a:gd name="connsiteX3" fmla="*/ 1269299 w 2600706"/>
              <a:gd name="connsiteY3" fmla="*/ 3192857 h 3192857"/>
              <a:gd name="connsiteX4" fmla="*/ 10 w 2600706"/>
              <a:gd name="connsiteY4" fmla="*/ 0 h 3192857"/>
              <a:gd name="connsiteX0" fmla="*/ 0 w 2600696"/>
              <a:gd name="connsiteY0" fmla="*/ 0 h 3192857"/>
              <a:gd name="connsiteX1" fmla="*/ 730331 w 2600696"/>
              <a:gd name="connsiteY1" fmla="*/ 172192 h 3192857"/>
              <a:gd name="connsiteX2" fmla="*/ 2600696 w 2600696"/>
              <a:gd name="connsiteY2" fmla="*/ 1820799 h 3192857"/>
              <a:gd name="connsiteX3" fmla="*/ 1269289 w 2600696"/>
              <a:gd name="connsiteY3" fmla="*/ 3192857 h 3192857"/>
              <a:gd name="connsiteX4" fmla="*/ 0 w 2600696"/>
              <a:gd name="connsiteY4" fmla="*/ 0 h 3192857"/>
              <a:gd name="connsiteX0" fmla="*/ 0 w 2600696"/>
              <a:gd name="connsiteY0" fmla="*/ 0 h 2936624"/>
              <a:gd name="connsiteX1" fmla="*/ 730331 w 2600696"/>
              <a:gd name="connsiteY1" fmla="*/ 172192 h 2936624"/>
              <a:gd name="connsiteX2" fmla="*/ 2600696 w 2600696"/>
              <a:gd name="connsiteY2" fmla="*/ 1820799 h 2936624"/>
              <a:gd name="connsiteX3" fmla="*/ 1294410 w 2600696"/>
              <a:gd name="connsiteY3" fmla="*/ 2936624 h 2936624"/>
              <a:gd name="connsiteX4" fmla="*/ 0 w 2600696"/>
              <a:gd name="connsiteY4" fmla="*/ 0 h 2936624"/>
              <a:gd name="connsiteX0" fmla="*/ 0 w 2600696"/>
              <a:gd name="connsiteY0" fmla="*/ 0 h 3182809"/>
              <a:gd name="connsiteX1" fmla="*/ 730331 w 2600696"/>
              <a:gd name="connsiteY1" fmla="*/ 172192 h 3182809"/>
              <a:gd name="connsiteX2" fmla="*/ 2600696 w 2600696"/>
              <a:gd name="connsiteY2" fmla="*/ 1820799 h 3182809"/>
              <a:gd name="connsiteX3" fmla="*/ 1274313 w 2600696"/>
              <a:gd name="connsiteY3" fmla="*/ 3182809 h 3182809"/>
              <a:gd name="connsiteX4" fmla="*/ 0 w 2600696"/>
              <a:gd name="connsiteY4" fmla="*/ 0 h 3182809"/>
              <a:gd name="connsiteX0" fmla="*/ 0 w 2108327"/>
              <a:gd name="connsiteY0" fmla="*/ 0 h 3182809"/>
              <a:gd name="connsiteX1" fmla="*/ 730331 w 2108327"/>
              <a:gd name="connsiteY1" fmla="*/ 172192 h 3182809"/>
              <a:gd name="connsiteX2" fmla="*/ 2108327 w 2108327"/>
              <a:gd name="connsiteY2" fmla="*/ 906399 h 3182809"/>
              <a:gd name="connsiteX3" fmla="*/ 1274313 w 2108327"/>
              <a:gd name="connsiteY3" fmla="*/ 3182809 h 3182809"/>
              <a:gd name="connsiteX4" fmla="*/ 0 w 2108327"/>
              <a:gd name="connsiteY4" fmla="*/ 0 h 3182809"/>
              <a:gd name="connsiteX0" fmla="*/ 0 w 2108327"/>
              <a:gd name="connsiteY0" fmla="*/ 0 h 3182809"/>
              <a:gd name="connsiteX1" fmla="*/ 735355 w 2108327"/>
              <a:gd name="connsiteY1" fmla="*/ 910746 h 3182809"/>
              <a:gd name="connsiteX2" fmla="*/ 2108327 w 2108327"/>
              <a:gd name="connsiteY2" fmla="*/ 906399 h 3182809"/>
              <a:gd name="connsiteX3" fmla="*/ 1274313 w 2108327"/>
              <a:gd name="connsiteY3" fmla="*/ 3182809 h 3182809"/>
              <a:gd name="connsiteX4" fmla="*/ 0 w 2108327"/>
              <a:gd name="connsiteY4" fmla="*/ 0 h 3182809"/>
              <a:gd name="connsiteX0" fmla="*/ 0 w 2721276"/>
              <a:gd name="connsiteY0" fmla="*/ 620950 h 2276410"/>
              <a:gd name="connsiteX1" fmla="*/ 1348304 w 2721276"/>
              <a:gd name="connsiteY1" fmla="*/ 4347 h 2276410"/>
              <a:gd name="connsiteX2" fmla="*/ 2721276 w 2721276"/>
              <a:gd name="connsiteY2" fmla="*/ 0 h 2276410"/>
              <a:gd name="connsiteX3" fmla="*/ 1887262 w 2721276"/>
              <a:gd name="connsiteY3" fmla="*/ 2276410 h 2276410"/>
              <a:gd name="connsiteX4" fmla="*/ 0 w 2721276"/>
              <a:gd name="connsiteY4" fmla="*/ 620950 h 2276410"/>
              <a:gd name="connsiteX0" fmla="*/ 0 w 2721276"/>
              <a:gd name="connsiteY0" fmla="*/ 661820 h 2317280"/>
              <a:gd name="connsiteX1" fmla="*/ 1333231 w 2721276"/>
              <a:gd name="connsiteY1" fmla="*/ 0 h 2317280"/>
              <a:gd name="connsiteX2" fmla="*/ 2721276 w 2721276"/>
              <a:gd name="connsiteY2" fmla="*/ 40870 h 2317280"/>
              <a:gd name="connsiteX3" fmla="*/ 1887262 w 2721276"/>
              <a:gd name="connsiteY3" fmla="*/ 2317280 h 2317280"/>
              <a:gd name="connsiteX4" fmla="*/ 0 w 2721276"/>
              <a:gd name="connsiteY4" fmla="*/ 661820 h 2317280"/>
              <a:gd name="connsiteX0" fmla="*/ 0 w 2721276"/>
              <a:gd name="connsiteY0" fmla="*/ 621627 h 2277087"/>
              <a:gd name="connsiteX1" fmla="*/ 1343279 w 2721276"/>
              <a:gd name="connsiteY1" fmla="*/ 0 h 2277087"/>
              <a:gd name="connsiteX2" fmla="*/ 2721276 w 2721276"/>
              <a:gd name="connsiteY2" fmla="*/ 677 h 2277087"/>
              <a:gd name="connsiteX3" fmla="*/ 1887262 w 2721276"/>
              <a:gd name="connsiteY3" fmla="*/ 2277087 h 2277087"/>
              <a:gd name="connsiteX4" fmla="*/ 0 w 2721276"/>
              <a:gd name="connsiteY4" fmla="*/ 621627 h 227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76" h="2277087">
                <a:moveTo>
                  <a:pt x="0" y="621627"/>
                </a:moveTo>
                <a:lnTo>
                  <a:pt x="1343279" y="0"/>
                </a:lnTo>
                <a:lnTo>
                  <a:pt x="2721276" y="677"/>
                </a:lnTo>
                <a:lnTo>
                  <a:pt x="1887262" y="2277087"/>
                </a:lnTo>
                <a:lnTo>
                  <a:pt x="0" y="621627"/>
                </a:lnTo>
                <a:close/>
              </a:path>
            </a:pathLst>
          </a:custGeom>
        </p:spPr>
        <p:txBody>
          <a:bodyPr/>
          <a:lstStyle/>
          <a:p>
            <a:r>
              <a:rPr lang="pl-PL"/>
              <a:t>Kliknij ikonę, aby dodać obraz</a:t>
            </a:r>
            <a:endParaRPr lang="en-US"/>
          </a:p>
        </p:txBody>
      </p:sp>
      <p:sp>
        <p:nvSpPr>
          <p:cNvPr id="27" name="Picture Placeholder 13"/>
          <p:cNvSpPr>
            <a:spLocks noGrp="1"/>
          </p:cNvSpPr>
          <p:nvPr>
            <p:ph type="pic" sz="quarter" idx="15"/>
          </p:nvPr>
        </p:nvSpPr>
        <p:spPr>
          <a:xfrm>
            <a:off x="2602676" y="-5607"/>
            <a:ext cx="4289796" cy="3835070"/>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748558 h 3454070"/>
              <a:gd name="connsiteX1" fmla="*/ 907307 w 2612572"/>
              <a:gd name="connsiteY1" fmla="*/ 0 h 3454070"/>
              <a:gd name="connsiteX2" fmla="*/ 2612572 w 2612572"/>
              <a:gd name="connsiteY2" fmla="*/ 2569357 h 3454070"/>
              <a:gd name="connsiteX3" fmla="*/ 0 w 2612572"/>
              <a:gd name="connsiteY3" fmla="*/ 3454070 h 3454070"/>
              <a:gd name="connsiteX4" fmla="*/ 11876 w 2612572"/>
              <a:gd name="connsiteY4" fmla="*/ 748558 h 3454070"/>
              <a:gd name="connsiteX0" fmla="*/ 11876 w 3234872"/>
              <a:gd name="connsiteY0" fmla="*/ 748558 h 3454070"/>
              <a:gd name="connsiteX1" fmla="*/ 907307 w 3234872"/>
              <a:gd name="connsiteY1" fmla="*/ 0 h 3454070"/>
              <a:gd name="connsiteX2" fmla="*/ 3234872 w 3234872"/>
              <a:gd name="connsiteY2" fmla="*/ 2213757 h 3454070"/>
              <a:gd name="connsiteX3" fmla="*/ 0 w 3234872"/>
              <a:gd name="connsiteY3" fmla="*/ 3454070 h 3454070"/>
              <a:gd name="connsiteX4" fmla="*/ 11876 w 3234872"/>
              <a:gd name="connsiteY4" fmla="*/ 748558 h 3454070"/>
              <a:gd name="connsiteX0" fmla="*/ 12 w 3223008"/>
              <a:gd name="connsiteY0" fmla="*/ 748558 h 3835070"/>
              <a:gd name="connsiteX1" fmla="*/ 895443 w 3223008"/>
              <a:gd name="connsiteY1" fmla="*/ 0 h 3835070"/>
              <a:gd name="connsiteX2" fmla="*/ 3223008 w 3223008"/>
              <a:gd name="connsiteY2" fmla="*/ 2213757 h 3835070"/>
              <a:gd name="connsiteX3" fmla="*/ 1004136 w 3223008"/>
              <a:gd name="connsiteY3" fmla="*/ 3835070 h 3835070"/>
              <a:gd name="connsiteX4" fmla="*/ 12 w 3223008"/>
              <a:gd name="connsiteY4" fmla="*/ 748558 h 3835070"/>
              <a:gd name="connsiteX0" fmla="*/ 0 w 3222996"/>
              <a:gd name="connsiteY0" fmla="*/ 748558 h 3835070"/>
              <a:gd name="connsiteX1" fmla="*/ 895431 w 3222996"/>
              <a:gd name="connsiteY1" fmla="*/ 0 h 3835070"/>
              <a:gd name="connsiteX2" fmla="*/ 3222996 w 3222996"/>
              <a:gd name="connsiteY2" fmla="*/ 2213757 h 3835070"/>
              <a:gd name="connsiteX3" fmla="*/ 1004124 w 3222996"/>
              <a:gd name="connsiteY3" fmla="*/ 3835070 h 3835070"/>
              <a:gd name="connsiteX4" fmla="*/ 0 w 3222996"/>
              <a:gd name="connsiteY4" fmla="*/ 748558 h 3835070"/>
              <a:gd name="connsiteX0" fmla="*/ 0 w 4289796"/>
              <a:gd name="connsiteY0" fmla="*/ 2285258 h 3835070"/>
              <a:gd name="connsiteX1" fmla="*/ 1962231 w 4289796"/>
              <a:gd name="connsiteY1" fmla="*/ 0 h 3835070"/>
              <a:gd name="connsiteX2" fmla="*/ 4289796 w 4289796"/>
              <a:gd name="connsiteY2" fmla="*/ 2213757 h 3835070"/>
              <a:gd name="connsiteX3" fmla="*/ 2070924 w 4289796"/>
              <a:gd name="connsiteY3" fmla="*/ 3835070 h 3835070"/>
              <a:gd name="connsiteX4" fmla="*/ 0 w 4289796"/>
              <a:gd name="connsiteY4" fmla="*/ 2285258 h 3835070"/>
              <a:gd name="connsiteX0" fmla="*/ 0 w 4289796"/>
              <a:gd name="connsiteY0" fmla="*/ 2037608 h 3587420"/>
              <a:gd name="connsiteX1" fmla="*/ 1955881 w 4289796"/>
              <a:gd name="connsiteY1" fmla="*/ 0 h 3587420"/>
              <a:gd name="connsiteX2" fmla="*/ 4289796 w 4289796"/>
              <a:gd name="connsiteY2" fmla="*/ 1966107 h 3587420"/>
              <a:gd name="connsiteX3" fmla="*/ 2070924 w 4289796"/>
              <a:gd name="connsiteY3" fmla="*/ 3587420 h 3587420"/>
              <a:gd name="connsiteX4" fmla="*/ 0 w 4289796"/>
              <a:gd name="connsiteY4" fmla="*/ 2037608 h 3587420"/>
              <a:gd name="connsiteX0" fmla="*/ 0 w 4289796"/>
              <a:gd name="connsiteY0" fmla="*/ 2285258 h 3835070"/>
              <a:gd name="connsiteX1" fmla="*/ 1968581 w 4289796"/>
              <a:gd name="connsiteY1" fmla="*/ 0 h 3835070"/>
              <a:gd name="connsiteX2" fmla="*/ 4289796 w 4289796"/>
              <a:gd name="connsiteY2" fmla="*/ 2213757 h 3835070"/>
              <a:gd name="connsiteX3" fmla="*/ 2070924 w 4289796"/>
              <a:gd name="connsiteY3" fmla="*/ 3835070 h 3835070"/>
              <a:gd name="connsiteX4" fmla="*/ 0 w 4289796"/>
              <a:gd name="connsiteY4" fmla="*/ 2285258 h 383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796" h="3835070">
                <a:moveTo>
                  <a:pt x="0" y="2285258"/>
                </a:moveTo>
                <a:lnTo>
                  <a:pt x="1968581" y="0"/>
                </a:lnTo>
                <a:lnTo>
                  <a:pt x="4289796" y="2213757"/>
                </a:lnTo>
                <a:lnTo>
                  <a:pt x="2070924" y="3835070"/>
                </a:lnTo>
                <a:lnTo>
                  <a:pt x="0" y="2285258"/>
                </a:lnTo>
                <a:close/>
              </a:path>
            </a:pathLst>
          </a:custGeom>
        </p:spPr>
        <p:txBody>
          <a:bodyPr/>
          <a:lstStyle/>
          <a:p>
            <a:r>
              <a:rPr lang="pl-PL"/>
              <a:t>Kliknij ikonę, aby dodać obraz</a:t>
            </a:r>
            <a:endParaRPr lang="en-US" dirty="0"/>
          </a:p>
        </p:txBody>
      </p:sp>
      <p:sp>
        <p:nvSpPr>
          <p:cNvPr id="28" name="Picture Placeholder 13"/>
          <p:cNvSpPr>
            <a:spLocks noGrp="1"/>
          </p:cNvSpPr>
          <p:nvPr>
            <p:ph type="pic" sz="quarter" idx="16"/>
          </p:nvPr>
        </p:nvSpPr>
        <p:spPr>
          <a:xfrm>
            <a:off x="4558476" y="742"/>
            <a:ext cx="3927846" cy="2196770"/>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4 w 2600710"/>
              <a:gd name="connsiteY0" fmla="*/ 0 h 3283362"/>
              <a:gd name="connsiteX1" fmla="*/ 730345 w 2600710"/>
              <a:gd name="connsiteY1" fmla="*/ 172192 h 3283362"/>
              <a:gd name="connsiteX2" fmla="*/ 2600710 w 2600710"/>
              <a:gd name="connsiteY2" fmla="*/ 1820799 h 3283362"/>
              <a:gd name="connsiteX3" fmla="*/ 839038 w 2600710"/>
              <a:gd name="connsiteY3" fmla="*/ 3283362 h 3283362"/>
              <a:gd name="connsiteX4" fmla="*/ 14 w 2600710"/>
              <a:gd name="connsiteY4" fmla="*/ 0 h 3283362"/>
              <a:gd name="connsiteX0" fmla="*/ 0 w 2600696"/>
              <a:gd name="connsiteY0" fmla="*/ 0 h 3283362"/>
              <a:gd name="connsiteX1" fmla="*/ 730331 w 2600696"/>
              <a:gd name="connsiteY1" fmla="*/ 172192 h 3283362"/>
              <a:gd name="connsiteX2" fmla="*/ 2600696 w 2600696"/>
              <a:gd name="connsiteY2" fmla="*/ 1820799 h 3283362"/>
              <a:gd name="connsiteX3" fmla="*/ 839024 w 2600696"/>
              <a:gd name="connsiteY3" fmla="*/ 3283362 h 3283362"/>
              <a:gd name="connsiteX4" fmla="*/ 0 w 2600696"/>
              <a:gd name="connsiteY4" fmla="*/ 0 h 3283362"/>
              <a:gd name="connsiteX0" fmla="*/ 0 w 2600696"/>
              <a:gd name="connsiteY0" fmla="*/ 0 h 2972212"/>
              <a:gd name="connsiteX1" fmla="*/ 730331 w 2600696"/>
              <a:gd name="connsiteY1" fmla="*/ 172192 h 2972212"/>
              <a:gd name="connsiteX2" fmla="*/ 2600696 w 2600696"/>
              <a:gd name="connsiteY2" fmla="*/ 1820799 h 2972212"/>
              <a:gd name="connsiteX3" fmla="*/ 1029524 w 2600696"/>
              <a:gd name="connsiteY3" fmla="*/ 2972212 h 2972212"/>
              <a:gd name="connsiteX4" fmla="*/ 0 w 2600696"/>
              <a:gd name="connsiteY4" fmla="*/ 0 h 2972212"/>
              <a:gd name="connsiteX0" fmla="*/ 0 w 2600696"/>
              <a:gd name="connsiteY0" fmla="*/ 0 h 3283362"/>
              <a:gd name="connsiteX1" fmla="*/ 730331 w 2600696"/>
              <a:gd name="connsiteY1" fmla="*/ 172192 h 3283362"/>
              <a:gd name="connsiteX2" fmla="*/ 2600696 w 2600696"/>
              <a:gd name="connsiteY2" fmla="*/ 1820799 h 3283362"/>
              <a:gd name="connsiteX3" fmla="*/ 851724 w 2600696"/>
              <a:gd name="connsiteY3" fmla="*/ 3283362 h 3283362"/>
              <a:gd name="connsiteX4" fmla="*/ 0 w 2600696"/>
              <a:gd name="connsiteY4" fmla="*/ 0 h 3283362"/>
              <a:gd name="connsiteX0" fmla="*/ 0 w 2454646"/>
              <a:gd name="connsiteY0" fmla="*/ 0 h 3283362"/>
              <a:gd name="connsiteX1" fmla="*/ 730331 w 2454646"/>
              <a:gd name="connsiteY1" fmla="*/ 172192 h 3283362"/>
              <a:gd name="connsiteX2" fmla="*/ 2454646 w 2454646"/>
              <a:gd name="connsiteY2" fmla="*/ 1725549 h 3283362"/>
              <a:gd name="connsiteX3" fmla="*/ 851724 w 2454646"/>
              <a:gd name="connsiteY3" fmla="*/ 3283362 h 3283362"/>
              <a:gd name="connsiteX4" fmla="*/ 0 w 2454646"/>
              <a:gd name="connsiteY4" fmla="*/ 0 h 3283362"/>
              <a:gd name="connsiteX0" fmla="*/ 0 w 2454646"/>
              <a:gd name="connsiteY0" fmla="*/ 0 h 3283362"/>
              <a:gd name="connsiteX1" fmla="*/ 647781 w 2454646"/>
              <a:gd name="connsiteY1" fmla="*/ 1086592 h 3283362"/>
              <a:gd name="connsiteX2" fmla="*/ 2454646 w 2454646"/>
              <a:gd name="connsiteY2" fmla="*/ 1725549 h 3283362"/>
              <a:gd name="connsiteX3" fmla="*/ 851724 w 2454646"/>
              <a:gd name="connsiteY3" fmla="*/ 3283362 h 3283362"/>
              <a:gd name="connsiteX4" fmla="*/ 0 w 2454646"/>
              <a:gd name="connsiteY4" fmla="*/ 0 h 3283362"/>
              <a:gd name="connsiteX0" fmla="*/ 0 w 3927846"/>
              <a:gd name="connsiteY0" fmla="*/ 5608 h 2196770"/>
              <a:gd name="connsiteX1" fmla="*/ 2120981 w 3927846"/>
              <a:gd name="connsiteY1" fmla="*/ 0 h 2196770"/>
              <a:gd name="connsiteX2" fmla="*/ 3927846 w 3927846"/>
              <a:gd name="connsiteY2" fmla="*/ 638957 h 2196770"/>
              <a:gd name="connsiteX3" fmla="*/ 2324924 w 3927846"/>
              <a:gd name="connsiteY3" fmla="*/ 2196770 h 2196770"/>
              <a:gd name="connsiteX4" fmla="*/ 0 w 3927846"/>
              <a:gd name="connsiteY4" fmla="*/ 5608 h 2196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846" h="2196770">
                <a:moveTo>
                  <a:pt x="0" y="5608"/>
                </a:moveTo>
                <a:lnTo>
                  <a:pt x="2120981" y="0"/>
                </a:lnTo>
                <a:lnTo>
                  <a:pt x="3927846" y="638957"/>
                </a:lnTo>
                <a:lnTo>
                  <a:pt x="2324924" y="2196770"/>
                </a:lnTo>
                <a:lnTo>
                  <a:pt x="0" y="5608"/>
                </a:lnTo>
                <a:close/>
              </a:path>
            </a:pathLst>
          </a:custGeom>
        </p:spPr>
        <p:txBody>
          <a:bodyPr/>
          <a:lstStyle/>
          <a:p>
            <a:r>
              <a:rPr lang="pl-PL"/>
              <a:t>Kliknij ikonę, aby dodać obraz</a:t>
            </a:r>
            <a:endParaRPr lang="en-US"/>
          </a:p>
        </p:txBody>
      </p:sp>
      <p:sp>
        <p:nvSpPr>
          <p:cNvPr id="29" name="Picture Placeholder 13"/>
          <p:cNvSpPr>
            <a:spLocks noGrp="1"/>
          </p:cNvSpPr>
          <p:nvPr>
            <p:ph type="pic" sz="quarter" idx="17"/>
          </p:nvPr>
        </p:nvSpPr>
        <p:spPr>
          <a:xfrm>
            <a:off x="6881878" y="987962"/>
            <a:ext cx="2256833" cy="3439307"/>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0 w 3737356"/>
              <a:gd name="connsiteY0" fmla="*/ 685058 h 2533320"/>
              <a:gd name="connsiteX1" fmla="*/ 1866991 w 3737356"/>
              <a:gd name="connsiteY1" fmla="*/ 0 h 2533320"/>
              <a:gd name="connsiteX2" fmla="*/ 3737356 w 3737356"/>
              <a:gd name="connsiteY2" fmla="*/ 1648607 h 2533320"/>
              <a:gd name="connsiteX3" fmla="*/ 1124784 w 3737356"/>
              <a:gd name="connsiteY3" fmla="*/ 2533320 h 2533320"/>
              <a:gd name="connsiteX4" fmla="*/ 10 w 3737356"/>
              <a:gd name="connsiteY4" fmla="*/ 685058 h 2533320"/>
              <a:gd name="connsiteX0" fmla="*/ 0 w 3737346"/>
              <a:gd name="connsiteY0" fmla="*/ 685058 h 2533320"/>
              <a:gd name="connsiteX1" fmla="*/ 1866981 w 3737346"/>
              <a:gd name="connsiteY1" fmla="*/ 0 h 2533320"/>
              <a:gd name="connsiteX2" fmla="*/ 3737346 w 3737346"/>
              <a:gd name="connsiteY2" fmla="*/ 1648607 h 2533320"/>
              <a:gd name="connsiteX3" fmla="*/ 1124774 w 3737346"/>
              <a:gd name="connsiteY3" fmla="*/ 2533320 h 2533320"/>
              <a:gd name="connsiteX4" fmla="*/ 0 w 3737346"/>
              <a:gd name="connsiteY4" fmla="*/ 685058 h 2533320"/>
              <a:gd name="connsiteX0" fmla="*/ 0 w 3737346"/>
              <a:gd name="connsiteY0" fmla="*/ 1224808 h 3073070"/>
              <a:gd name="connsiteX1" fmla="*/ 2254331 w 3737346"/>
              <a:gd name="connsiteY1" fmla="*/ 0 h 3073070"/>
              <a:gd name="connsiteX2" fmla="*/ 3737346 w 3737346"/>
              <a:gd name="connsiteY2" fmla="*/ 2188357 h 3073070"/>
              <a:gd name="connsiteX3" fmla="*/ 1124774 w 3737346"/>
              <a:gd name="connsiteY3" fmla="*/ 3073070 h 3073070"/>
              <a:gd name="connsiteX4" fmla="*/ 0 w 3737346"/>
              <a:gd name="connsiteY4" fmla="*/ 1224808 h 3073070"/>
              <a:gd name="connsiteX0" fmla="*/ 0 w 2254331"/>
              <a:gd name="connsiteY0" fmla="*/ 1224808 h 3439307"/>
              <a:gd name="connsiteX1" fmla="*/ 2254331 w 2254331"/>
              <a:gd name="connsiteY1" fmla="*/ 0 h 3439307"/>
              <a:gd name="connsiteX2" fmla="*/ 2251446 w 2254331"/>
              <a:gd name="connsiteY2" fmla="*/ 3439307 h 3439307"/>
              <a:gd name="connsiteX3" fmla="*/ 1124774 w 2254331"/>
              <a:gd name="connsiteY3" fmla="*/ 3073070 h 3439307"/>
              <a:gd name="connsiteX4" fmla="*/ 0 w 2254331"/>
              <a:gd name="connsiteY4" fmla="*/ 1224808 h 3439307"/>
              <a:gd name="connsiteX0" fmla="*/ 0 w 2254331"/>
              <a:gd name="connsiteY0" fmla="*/ 1224808 h 3439307"/>
              <a:gd name="connsiteX1" fmla="*/ 2254331 w 2254331"/>
              <a:gd name="connsiteY1" fmla="*/ 0 h 3439307"/>
              <a:gd name="connsiteX2" fmla="*/ 2251446 w 2254331"/>
              <a:gd name="connsiteY2" fmla="*/ 3439307 h 3439307"/>
              <a:gd name="connsiteX3" fmla="*/ 1423224 w 2254331"/>
              <a:gd name="connsiteY3" fmla="*/ 3060370 h 3439307"/>
              <a:gd name="connsiteX4" fmla="*/ 0 w 2254331"/>
              <a:gd name="connsiteY4" fmla="*/ 1224808 h 3439307"/>
              <a:gd name="connsiteX0" fmla="*/ 0 w 2267031"/>
              <a:gd name="connsiteY0" fmla="*/ 1224808 h 3439307"/>
              <a:gd name="connsiteX1" fmla="*/ 2267031 w 2267031"/>
              <a:gd name="connsiteY1" fmla="*/ 0 h 3439307"/>
              <a:gd name="connsiteX2" fmla="*/ 2264146 w 2267031"/>
              <a:gd name="connsiteY2" fmla="*/ 3439307 h 3439307"/>
              <a:gd name="connsiteX3" fmla="*/ 1435924 w 2267031"/>
              <a:gd name="connsiteY3" fmla="*/ 3060370 h 3439307"/>
              <a:gd name="connsiteX4" fmla="*/ 0 w 2267031"/>
              <a:gd name="connsiteY4" fmla="*/ 1224808 h 3439307"/>
              <a:gd name="connsiteX0" fmla="*/ 0 w 2001889"/>
              <a:gd name="connsiteY0" fmla="*/ 1262200 h 3439307"/>
              <a:gd name="connsiteX1" fmla="*/ 2001889 w 2001889"/>
              <a:gd name="connsiteY1" fmla="*/ 0 h 3439307"/>
              <a:gd name="connsiteX2" fmla="*/ 1999004 w 2001889"/>
              <a:gd name="connsiteY2" fmla="*/ 3439307 h 3439307"/>
              <a:gd name="connsiteX3" fmla="*/ 1170782 w 2001889"/>
              <a:gd name="connsiteY3" fmla="*/ 3060370 h 3439307"/>
              <a:gd name="connsiteX4" fmla="*/ 0 w 2001889"/>
              <a:gd name="connsiteY4" fmla="*/ 1262200 h 3439307"/>
              <a:gd name="connsiteX0" fmla="*/ 0 w 2256833"/>
              <a:gd name="connsiteY0" fmla="*/ 1214611 h 3439307"/>
              <a:gd name="connsiteX1" fmla="*/ 2256833 w 2256833"/>
              <a:gd name="connsiteY1" fmla="*/ 0 h 3439307"/>
              <a:gd name="connsiteX2" fmla="*/ 2253948 w 2256833"/>
              <a:gd name="connsiteY2" fmla="*/ 3439307 h 3439307"/>
              <a:gd name="connsiteX3" fmla="*/ 1425726 w 2256833"/>
              <a:gd name="connsiteY3" fmla="*/ 3060370 h 3439307"/>
              <a:gd name="connsiteX4" fmla="*/ 0 w 2256833"/>
              <a:gd name="connsiteY4" fmla="*/ 1214611 h 343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833" h="3439307">
                <a:moveTo>
                  <a:pt x="0" y="1214611"/>
                </a:moveTo>
                <a:lnTo>
                  <a:pt x="2256833" y="0"/>
                </a:lnTo>
                <a:cubicBezTo>
                  <a:pt x="2255871" y="1146436"/>
                  <a:pt x="2254910" y="2292871"/>
                  <a:pt x="2253948" y="3439307"/>
                </a:cubicBezTo>
                <a:lnTo>
                  <a:pt x="1425726" y="3060370"/>
                </a:lnTo>
                <a:lnTo>
                  <a:pt x="0" y="1214611"/>
                </a:lnTo>
                <a:close/>
              </a:path>
            </a:pathLst>
          </a:custGeom>
        </p:spPr>
        <p:txBody>
          <a:bodyPr/>
          <a:lstStyle/>
          <a:p>
            <a:r>
              <a:rPr lang="pl-PL"/>
              <a:t>Kliknij ikonę, aby dodać obraz</a:t>
            </a:r>
            <a:endParaRPr lang="en-US"/>
          </a:p>
        </p:txBody>
      </p:sp>
      <p:sp>
        <p:nvSpPr>
          <p:cNvPr id="30" name="Picture Placeholder 13"/>
          <p:cNvSpPr>
            <a:spLocks noGrp="1"/>
          </p:cNvSpPr>
          <p:nvPr>
            <p:ph type="pic" sz="quarter" idx="18"/>
          </p:nvPr>
        </p:nvSpPr>
        <p:spPr>
          <a:xfrm>
            <a:off x="4568460" y="2204039"/>
            <a:ext cx="3722914" cy="2943018"/>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522515 h 3228027"/>
              <a:gd name="connsiteX1" fmla="*/ 1151905 w 2612572"/>
              <a:gd name="connsiteY1" fmla="*/ 0 h 3228027"/>
              <a:gd name="connsiteX2" fmla="*/ 2612572 w 2612572"/>
              <a:gd name="connsiteY2" fmla="*/ 2343314 h 3228027"/>
              <a:gd name="connsiteX3" fmla="*/ 0 w 2612572"/>
              <a:gd name="connsiteY3" fmla="*/ 3228027 h 3228027"/>
              <a:gd name="connsiteX4" fmla="*/ 11876 w 2612572"/>
              <a:gd name="connsiteY4" fmla="*/ 522515 h 3228027"/>
              <a:gd name="connsiteX0" fmla="*/ 11876 w 2559133"/>
              <a:gd name="connsiteY0" fmla="*/ 522515 h 3228027"/>
              <a:gd name="connsiteX1" fmla="*/ 1151905 w 2559133"/>
              <a:gd name="connsiteY1" fmla="*/ 0 h 3228027"/>
              <a:gd name="connsiteX2" fmla="*/ 2559133 w 2559133"/>
              <a:gd name="connsiteY2" fmla="*/ 1838613 h 3228027"/>
              <a:gd name="connsiteX3" fmla="*/ 0 w 2559133"/>
              <a:gd name="connsiteY3" fmla="*/ 3228027 h 3228027"/>
              <a:gd name="connsiteX4" fmla="*/ 11876 w 2559133"/>
              <a:gd name="connsiteY4" fmla="*/ 522515 h 3228027"/>
              <a:gd name="connsiteX0" fmla="*/ 10 w 3722924"/>
              <a:gd name="connsiteY0" fmla="*/ 2939144 h 3237935"/>
              <a:gd name="connsiteX1" fmla="*/ 2315696 w 3722924"/>
              <a:gd name="connsiteY1" fmla="*/ 0 h 3237935"/>
              <a:gd name="connsiteX2" fmla="*/ 3722924 w 3722924"/>
              <a:gd name="connsiteY2" fmla="*/ 1838613 h 3237935"/>
              <a:gd name="connsiteX3" fmla="*/ 1163791 w 3722924"/>
              <a:gd name="connsiteY3" fmla="*/ 3228027 h 3237935"/>
              <a:gd name="connsiteX4" fmla="*/ 10 w 3722924"/>
              <a:gd name="connsiteY4" fmla="*/ 2939144 h 3237935"/>
              <a:gd name="connsiteX0" fmla="*/ 5 w 3722919"/>
              <a:gd name="connsiteY0" fmla="*/ 2939144 h 3201308"/>
              <a:gd name="connsiteX1" fmla="*/ 2315691 w 3722919"/>
              <a:gd name="connsiteY1" fmla="*/ 0 h 3201308"/>
              <a:gd name="connsiteX2" fmla="*/ 3722919 w 3722919"/>
              <a:gd name="connsiteY2" fmla="*/ 1838613 h 3201308"/>
              <a:gd name="connsiteX3" fmla="*/ 2921335 w 3722919"/>
              <a:gd name="connsiteY3" fmla="*/ 2954894 h 3201308"/>
              <a:gd name="connsiteX4" fmla="*/ 5 w 3722919"/>
              <a:gd name="connsiteY4" fmla="*/ 2939144 h 3201308"/>
              <a:gd name="connsiteX0" fmla="*/ 0 w 3722914"/>
              <a:gd name="connsiteY0" fmla="*/ 2939144 h 2954894"/>
              <a:gd name="connsiteX1" fmla="*/ 2315686 w 3722914"/>
              <a:gd name="connsiteY1" fmla="*/ 0 h 2954894"/>
              <a:gd name="connsiteX2" fmla="*/ 3722914 w 3722914"/>
              <a:gd name="connsiteY2" fmla="*/ 1838613 h 2954894"/>
              <a:gd name="connsiteX3" fmla="*/ 2921330 w 3722914"/>
              <a:gd name="connsiteY3" fmla="*/ 2954894 h 2954894"/>
              <a:gd name="connsiteX4" fmla="*/ 0 w 3722914"/>
              <a:gd name="connsiteY4" fmla="*/ 2939144 h 2954894"/>
              <a:gd name="connsiteX0" fmla="*/ 0 w 3722914"/>
              <a:gd name="connsiteY0" fmla="*/ 2939144 h 2939144"/>
              <a:gd name="connsiteX1" fmla="*/ 2315686 w 3722914"/>
              <a:gd name="connsiteY1" fmla="*/ 0 h 2939144"/>
              <a:gd name="connsiteX2" fmla="*/ 3722914 w 3722914"/>
              <a:gd name="connsiteY2" fmla="*/ 1838613 h 2939144"/>
              <a:gd name="connsiteX3" fmla="*/ 2802577 w 3722914"/>
              <a:gd name="connsiteY3" fmla="*/ 2539257 h 2939144"/>
              <a:gd name="connsiteX4" fmla="*/ 0 w 3722914"/>
              <a:gd name="connsiteY4" fmla="*/ 2939144 h 2939144"/>
              <a:gd name="connsiteX0" fmla="*/ 0 w 3722914"/>
              <a:gd name="connsiteY0" fmla="*/ 2939144 h 2943018"/>
              <a:gd name="connsiteX1" fmla="*/ 2315686 w 3722914"/>
              <a:gd name="connsiteY1" fmla="*/ 0 h 2943018"/>
              <a:gd name="connsiteX2" fmla="*/ 3722914 w 3722914"/>
              <a:gd name="connsiteY2" fmla="*/ 1838613 h 2943018"/>
              <a:gd name="connsiteX3" fmla="*/ 2927268 w 3722914"/>
              <a:gd name="connsiteY3" fmla="*/ 2943018 h 2943018"/>
              <a:gd name="connsiteX4" fmla="*/ 0 w 3722914"/>
              <a:gd name="connsiteY4" fmla="*/ 2939144 h 294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914" h="2943018">
                <a:moveTo>
                  <a:pt x="0" y="2939144"/>
                </a:moveTo>
                <a:lnTo>
                  <a:pt x="2315686" y="0"/>
                </a:lnTo>
                <a:lnTo>
                  <a:pt x="3722914" y="1838613"/>
                </a:lnTo>
                <a:lnTo>
                  <a:pt x="2927268" y="2943018"/>
                </a:lnTo>
                <a:lnTo>
                  <a:pt x="0" y="2939144"/>
                </a:lnTo>
                <a:close/>
              </a:path>
            </a:pathLst>
          </a:custGeom>
        </p:spPr>
        <p:txBody>
          <a:bodyPr/>
          <a:lstStyle/>
          <a:p>
            <a:r>
              <a:rPr lang="pl-PL"/>
              <a:t>Kliknij ikonę, aby dodać obraz</a:t>
            </a:r>
            <a:endParaRPr lang="en-US"/>
          </a:p>
        </p:txBody>
      </p:sp>
    </p:spTree>
    <p:extLst>
      <p:ext uri="{BB962C8B-B14F-4D97-AF65-F5344CB8AC3E}">
        <p14:creationId xmlns:p14="http://schemas.microsoft.com/office/powerpoint/2010/main" val="1366860531"/>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grpSp>
        <p:nvGrpSpPr>
          <p:cNvPr id="13" name="Group 12"/>
          <p:cNvGrpSpPr/>
          <p:nvPr/>
        </p:nvGrpSpPr>
        <p:grpSpPr>
          <a:xfrm>
            <a:off x="4800600" y="-95249"/>
            <a:ext cx="4667516" cy="5451167"/>
            <a:chOff x="4800600" y="-95250"/>
            <a:chExt cx="4667516" cy="5451167"/>
          </a:xfrm>
        </p:grpSpPr>
        <p:sp>
          <p:nvSpPr>
            <p:cNvPr id="15" name="Freeform 14"/>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0" y="1506517"/>
            <a:ext cx="3048000" cy="2031402"/>
          </a:xfrm>
        </p:spPr>
        <p:txBody>
          <a:bodyPr/>
          <a:lstStyle/>
          <a:p>
            <a:r>
              <a:rPr lang="pl-PL"/>
              <a:t>Kliknij ikonę, aby dodać obraz</a:t>
            </a:r>
            <a:endParaRPr lang="en-US"/>
          </a:p>
        </p:txBody>
      </p:sp>
      <p:sp>
        <p:nvSpPr>
          <p:cNvPr id="9" name="Picture Placeholder 13"/>
          <p:cNvSpPr>
            <a:spLocks noGrp="1"/>
          </p:cNvSpPr>
          <p:nvPr>
            <p:ph type="pic" sz="quarter" idx="11"/>
          </p:nvPr>
        </p:nvSpPr>
        <p:spPr>
          <a:xfrm>
            <a:off x="6096000" y="1506517"/>
            <a:ext cx="3048000" cy="2031402"/>
          </a:xfrm>
        </p:spPr>
        <p:txBody>
          <a:bodyPr/>
          <a:lstStyle/>
          <a:p>
            <a:r>
              <a:rPr lang="pl-PL"/>
              <a:t>Kliknij ikonę, aby dodać obraz</a:t>
            </a:r>
            <a:endParaRPr lang="en-US"/>
          </a:p>
        </p:txBody>
      </p:sp>
      <p:sp>
        <p:nvSpPr>
          <p:cNvPr id="10" name="Picture Placeholder 13"/>
          <p:cNvSpPr>
            <a:spLocks noGrp="1"/>
          </p:cNvSpPr>
          <p:nvPr>
            <p:ph type="pic" sz="quarter" idx="12"/>
          </p:nvPr>
        </p:nvSpPr>
        <p:spPr>
          <a:xfrm>
            <a:off x="3048000" y="1402785"/>
            <a:ext cx="3048000" cy="2232667"/>
          </a:xfrm>
        </p:spPr>
        <p:txBody>
          <a:bodyPr/>
          <a:lstStyle/>
          <a:p>
            <a:r>
              <a:rPr lang="pl-PL"/>
              <a:t>Kliknij ikonę, aby dodać obraz</a:t>
            </a:r>
            <a:endParaRPr lang="en-US"/>
          </a:p>
        </p:txBody>
      </p:sp>
      <p:sp>
        <p:nvSpPr>
          <p:cNvPr id="24"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5"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61608990"/>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457200" y="1504953"/>
            <a:ext cx="3240088" cy="1601787"/>
          </a:xfrm>
        </p:spPr>
        <p:txBody>
          <a:bodyPr/>
          <a:lstStyle/>
          <a:p>
            <a:r>
              <a:rPr lang="pl-PL"/>
              <a:t>Kliknij ikonę, aby dodać obraz</a:t>
            </a:r>
            <a:endParaRPr lang="en-US" dirty="0"/>
          </a:p>
        </p:txBody>
      </p:sp>
      <p:sp>
        <p:nvSpPr>
          <p:cNvPr id="24" name="Picture Placeholder 13"/>
          <p:cNvSpPr>
            <a:spLocks noGrp="1"/>
          </p:cNvSpPr>
          <p:nvPr>
            <p:ph type="pic" sz="quarter" idx="11"/>
          </p:nvPr>
        </p:nvSpPr>
        <p:spPr>
          <a:xfrm>
            <a:off x="5484813" y="3149603"/>
            <a:ext cx="3240088" cy="1601787"/>
          </a:xfrm>
        </p:spPr>
        <p:txBody>
          <a:bodyPr/>
          <a:lstStyle/>
          <a:p>
            <a:r>
              <a:rPr lang="pl-PL"/>
              <a:t>Kliknij ikonę, aby dodać obraz</a:t>
            </a:r>
            <a:endParaRPr lang="en-US" dirty="0"/>
          </a:p>
        </p:txBody>
      </p:sp>
      <p:sp>
        <p:nvSpPr>
          <p:cNvPr id="25" name="Picture Placeholder 13"/>
          <p:cNvSpPr>
            <a:spLocks noGrp="1"/>
          </p:cNvSpPr>
          <p:nvPr>
            <p:ph type="pic" sz="quarter" idx="12"/>
          </p:nvPr>
        </p:nvSpPr>
        <p:spPr>
          <a:xfrm>
            <a:off x="7105653" y="1504952"/>
            <a:ext cx="1619251" cy="1601787"/>
          </a:xfrm>
        </p:spPr>
        <p:txBody>
          <a:bodyPr/>
          <a:lstStyle/>
          <a:p>
            <a:r>
              <a:rPr lang="pl-PL"/>
              <a:t>Kliknij ikonę, aby dodać obraz</a:t>
            </a:r>
            <a:endParaRPr lang="en-US" dirty="0"/>
          </a:p>
        </p:txBody>
      </p:sp>
      <p:sp>
        <p:nvSpPr>
          <p:cNvPr id="26" name="Picture Placeholder 13"/>
          <p:cNvSpPr>
            <a:spLocks noGrp="1"/>
          </p:cNvSpPr>
          <p:nvPr>
            <p:ph type="pic" sz="quarter" idx="13"/>
          </p:nvPr>
        </p:nvSpPr>
        <p:spPr>
          <a:xfrm>
            <a:off x="457203" y="3149603"/>
            <a:ext cx="1619251" cy="1601787"/>
          </a:xfrm>
        </p:spPr>
        <p:txBody>
          <a:bodyPr/>
          <a:lstStyle/>
          <a:p>
            <a:r>
              <a:rPr lang="pl-PL"/>
              <a:t>Kliknij ikonę, aby dodać obraz</a:t>
            </a:r>
            <a:endParaRPr lang="en-US" dirty="0"/>
          </a:p>
        </p:txBody>
      </p:sp>
      <p:sp>
        <p:nvSpPr>
          <p:cNvPr id="27" name="Picture Placeholder 13"/>
          <p:cNvSpPr>
            <a:spLocks noGrp="1"/>
          </p:cNvSpPr>
          <p:nvPr>
            <p:ph type="pic" sz="quarter" idx="14"/>
          </p:nvPr>
        </p:nvSpPr>
        <p:spPr>
          <a:xfrm>
            <a:off x="3740150" y="1504951"/>
            <a:ext cx="1701800" cy="3246438"/>
          </a:xfrm>
        </p:spPr>
        <p:txBody>
          <a:bodyPr/>
          <a:lstStyle/>
          <a:p>
            <a:r>
              <a:rPr lang="pl-PL"/>
              <a:t>Kliknij ikonę, aby dodać obraz</a:t>
            </a:r>
            <a:endParaRPr lang="en-US" dirty="0"/>
          </a:p>
        </p:txBody>
      </p:sp>
      <p:sp>
        <p:nvSpPr>
          <p:cNvPr id="21"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2"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14151971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02">
    <p:spTree>
      <p:nvGrpSpPr>
        <p:cNvPr id="1" name=""/>
        <p:cNvGrpSpPr/>
        <p:nvPr/>
      </p:nvGrpSpPr>
      <p:grpSpPr>
        <a:xfrm>
          <a:off x="0" y="0"/>
          <a:ext cx="0" cy="0"/>
          <a:chOff x="0" y="0"/>
          <a:chExt cx="0" cy="0"/>
        </a:xfrm>
      </p:grpSpPr>
      <p:sp>
        <p:nvSpPr>
          <p:cNvPr id="17" name="Media Placeholder 2"/>
          <p:cNvSpPr>
            <a:spLocks noGrp="1"/>
          </p:cNvSpPr>
          <p:nvPr>
            <p:ph type="media" sz="quarter" idx="17" hasCustomPrompt="1"/>
          </p:nvPr>
        </p:nvSpPr>
        <p:spPr>
          <a:xfrm>
            <a:off x="1237487" y="-9143"/>
            <a:ext cx="5911165" cy="5178172"/>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165" h="5796497">
                <a:moveTo>
                  <a:pt x="1823049" y="0"/>
                </a:moveTo>
                <a:lnTo>
                  <a:pt x="4899229" y="0"/>
                </a:lnTo>
                <a:lnTo>
                  <a:pt x="5911165" y="5796496"/>
                </a:lnTo>
                <a:lnTo>
                  <a:pt x="0" y="5796497"/>
                </a:lnTo>
                <a:lnTo>
                  <a:pt x="182304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4"/>
          <p:cNvSpPr>
            <a:spLocks noGrp="1"/>
          </p:cNvSpPr>
          <p:nvPr>
            <p:ph type="pic" sz="quarter" idx="16"/>
          </p:nvPr>
        </p:nvSpPr>
        <p:spPr>
          <a:xfrm>
            <a:off x="6871512" y="2944496"/>
            <a:ext cx="2281117" cy="221284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0 w 2992333"/>
              <a:gd name="connsiteY0" fmla="*/ 189777 h 2692237"/>
              <a:gd name="connsiteX1" fmla="*/ 2992333 w 2992333"/>
              <a:gd name="connsiteY1" fmla="*/ 0 h 2692237"/>
              <a:gd name="connsiteX2" fmla="*/ 2019272 w 2992333"/>
              <a:gd name="connsiteY2" fmla="*/ 2692237 h 2692237"/>
              <a:gd name="connsiteX3" fmla="*/ 455470 w 2992333"/>
              <a:gd name="connsiteY3" fmla="*/ 2688785 h 2692237"/>
              <a:gd name="connsiteX4" fmla="*/ 0 w 2992333"/>
              <a:gd name="connsiteY4" fmla="*/ 189777 h 2692237"/>
              <a:gd name="connsiteX0" fmla="*/ 0 w 3006123"/>
              <a:gd name="connsiteY0" fmla="*/ 189777 h 3546243"/>
              <a:gd name="connsiteX1" fmla="*/ 2992333 w 3006123"/>
              <a:gd name="connsiteY1" fmla="*/ 0 h 3546243"/>
              <a:gd name="connsiteX2" fmla="*/ 3006123 w 3006123"/>
              <a:gd name="connsiteY2" fmla="*/ 3546243 h 3546243"/>
              <a:gd name="connsiteX3" fmla="*/ 455470 w 3006123"/>
              <a:gd name="connsiteY3" fmla="*/ 2688785 h 3546243"/>
              <a:gd name="connsiteX4" fmla="*/ 0 w 3006123"/>
              <a:gd name="connsiteY4" fmla="*/ 189777 h 3546243"/>
              <a:gd name="connsiteX0" fmla="*/ 0 w 3006123"/>
              <a:gd name="connsiteY0" fmla="*/ 189777 h 3546243"/>
              <a:gd name="connsiteX1" fmla="*/ 2992333 w 3006123"/>
              <a:gd name="connsiteY1" fmla="*/ 0 h 3546243"/>
              <a:gd name="connsiteX2" fmla="*/ 3006123 w 3006123"/>
              <a:gd name="connsiteY2" fmla="*/ 3546243 h 3546243"/>
              <a:gd name="connsiteX3" fmla="*/ 645248 w 3006123"/>
              <a:gd name="connsiteY3" fmla="*/ 3542791 h 3546243"/>
              <a:gd name="connsiteX4" fmla="*/ 0 w 3006123"/>
              <a:gd name="connsiteY4" fmla="*/ 189777 h 3546243"/>
              <a:gd name="connsiteX0" fmla="*/ 0 w 3645441"/>
              <a:gd name="connsiteY0" fmla="*/ 250834 h 3546243"/>
              <a:gd name="connsiteX1" fmla="*/ 3631651 w 3645441"/>
              <a:gd name="connsiteY1" fmla="*/ 0 h 3546243"/>
              <a:gd name="connsiteX2" fmla="*/ 3645441 w 3645441"/>
              <a:gd name="connsiteY2" fmla="*/ 3546243 h 3546243"/>
              <a:gd name="connsiteX3" fmla="*/ 1284566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56615"/>
              <a:gd name="connsiteX1" fmla="*/ 3631651 w 3645441"/>
              <a:gd name="connsiteY1" fmla="*/ 0 h 3556615"/>
              <a:gd name="connsiteX2" fmla="*/ 3645441 w 3645441"/>
              <a:gd name="connsiteY2" fmla="*/ 3546243 h 3556615"/>
              <a:gd name="connsiteX3" fmla="*/ 675692 w 3645441"/>
              <a:gd name="connsiteY3" fmla="*/ 3556615 h 3556615"/>
              <a:gd name="connsiteX4" fmla="*/ 0 w 3645441"/>
              <a:gd name="connsiteY4" fmla="*/ 250834 h 3556615"/>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46243"/>
              <a:gd name="connsiteX1" fmla="*/ 3631651 w 3645441"/>
              <a:gd name="connsiteY1" fmla="*/ 0 h 3546243"/>
              <a:gd name="connsiteX2" fmla="*/ 3645441 w 3645441"/>
              <a:gd name="connsiteY2" fmla="*/ 3546243 h 3546243"/>
              <a:gd name="connsiteX3" fmla="*/ 661907 w 3645441"/>
              <a:gd name="connsiteY3" fmla="*/ 3528967 h 3546243"/>
              <a:gd name="connsiteX4" fmla="*/ 0 w 3645441"/>
              <a:gd name="connsiteY4" fmla="*/ 250834 h 354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41" h="3546243">
                <a:moveTo>
                  <a:pt x="0" y="250834"/>
                </a:moveTo>
                <a:lnTo>
                  <a:pt x="3631651" y="0"/>
                </a:lnTo>
                <a:cubicBezTo>
                  <a:pt x="3636248" y="1182081"/>
                  <a:pt x="3640844" y="2364162"/>
                  <a:pt x="3645441" y="3546243"/>
                </a:cubicBezTo>
                <a:lnTo>
                  <a:pt x="661907" y="3528967"/>
                </a:lnTo>
                <a:lnTo>
                  <a:pt x="0" y="250834"/>
                </a:lnTo>
                <a:close/>
              </a:path>
            </a:pathLst>
          </a:custGeom>
          <a:solidFill>
            <a:srgbClr val="FFD1D1"/>
          </a:solidFill>
        </p:spPr>
        <p:txBody>
          <a:bodyPr anchor="b"/>
          <a:lstStyle>
            <a:lvl1pPr marL="171450" indent="-171450" algn="r">
              <a:buFont typeface="Arial" panose="020B0604020202020204" pitchFamily="34" charset="0"/>
              <a:buChar char="•"/>
              <a:defRPr sz="1200"/>
            </a:lvl1pPr>
          </a:lstStyle>
          <a:p>
            <a:endParaRPr lang="en-US" dirty="0"/>
          </a:p>
          <a:p>
            <a:endParaRPr lang="en-US" dirty="0"/>
          </a:p>
          <a:p>
            <a:endParaRPr lang="en-US" dirty="0"/>
          </a:p>
          <a:p>
            <a:r>
              <a:rPr lang="en-US" dirty="0"/>
              <a:t>Add Picture</a:t>
            </a:r>
          </a:p>
        </p:txBody>
      </p:sp>
      <p:sp>
        <p:nvSpPr>
          <p:cNvPr id="4" name="Parallelogram 3"/>
          <p:cNvSpPr/>
          <p:nvPr userDrawn="1"/>
        </p:nvSpPr>
        <p:spPr>
          <a:xfrm rot="20940000" flipH="1">
            <a:off x="6620198" y="-85604"/>
            <a:ext cx="159338" cy="5310167"/>
          </a:xfrm>
          <a:custGeom>
            <a:avLst/>
            <a:gdLst>
              <a:gd name="connsiteX0" fmla="*/ 0 w 1092435"/>
              <a:gd name="connsiteY0" fmla="*/ 5862879 h 5862879"/>
              <a:gd name="connsiteX1" fmla="*/ 273109 w 1092435"/>
              <a:gd name="connsiteY1" fmla="*/ 0 h 5862879"/>
              <a:gd name="connsiteX2" fmla="*/ 1092435 w 1092435"/>
              <a:gd name="connsiteY2" fmla="*/ 0 h 5862879"/>
              <a:gd name="connsiteX3" fmla="*/ 819326 w 1092435"/>
              <a:gd name="connsiteY3" fmla="*/ 5862879 h 5862879"/>
              <a:gd name="connsiteX4" fmla="*/ 0 w 1092435"/>
              <a:gd name="connsiteY4" fmla="*/ 5862879 h 5862879"/>
              <a:gd name="connsiteX0" fmla="*/ 0 w 1092435"/>
              <a:gd name="connsiteY0" fmla="*/ 5862879 h 5862879"/>
              <a:gd name="connsiteX1" fmla="*/ 273109 w 1092435"/>
              <a:gd name="connsiteY1" fmla="*/ 0 h 5862879"/>
              <a:gd name="connsiteX2" fmla="*/ 1092435 w 1092435"/>
              <a:gd name="connsiteY2" fmla="*/ 0 h 5862879"/>
              <a:gd name="connsiteX3" fmla="*/ 832603 w 1092435"/>
              <a:gd name="connsiteY3" fmla="*/ 5581681 h 5862879"/>
              <a:gd name="connsiteX4" fmla="*/ 0 w 1092435"/>
              <a:gd name="connsiteY4" fmla="*/ 5862879 h 5862879"/>
              <a:gd name="connsiteX0" fmla="*/ 0 w 1095599"/>
              <a:gd name="connsiteY0" fmla="*/ 5691464 h 5691464"/>
              <a:gd name="connsiteX1" fmla="*/ 276273 w 1095599"/>
              <a:gd name="connsiteY1" fmla="*/ 0 h 5691464"/>
              <a:gd name="connsiteX2" fmla="*/ 1095599 w 1095599"/>
              <a:gd name="connsiteY2" fmla="*/ 0 h 5691464"/>
              <a:gd name="connsiteX3" fmla="*/ 835767 w 1095599"/>
              <a:gd name="connsiteY3" fmla="*/ 5581681 h 5691464"/>
              <a:gd name="connsiteX4" fmla="*/ 0 w 1095599"/>
              <a:gd name="connsiteY4" fmla="*/ 5691464 h 5691464"/>
              <a:gd name="connsiteX0" fmla="*/ 0 w 1095599"/>
              <a:gd name="connsiteY0" fmla="*/ 5691464 h 5691464"/>
              <a:gd name="connsiteX1" fmla="*/ 276273 w 1095599"/>
              <a:gd name="connsiteY1" fmla="*/ 0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95599"/>
              <a:gd name="connsiteY0" fmla="*/ 5691464 h 5691464"/>
              <a:gd name="connsiteX1" fmla="*/ 263133 w 1095599"/>
              <a:gd name="connsiteY1" fmla="*/ 431566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85350"/>
              <a:gd name="connsiteY0" fmla="*/ 5389218 h 5389218"/>
              <a:gd name="connsiteX1" fmla="*/ 263133 w 1085350"/>
              <a:gd name="connsiteY1" fmla="*/ 129320 h 5389218"/>
              <a:gd name="connsiteX2" fmla="*/ 1085350 w 1085350"/>
              <a:gd name="connsiteY2" fmla="*/ 0 h 5389218"/>
              <a:gd name="connsiteX3" fmla="*/ 834254 w 1085350"/>
              <a:gd name="connsiteY3" fmla="*/ 5268910 h 5389218"/>
              <a:gd name="connsiteX4" fmla="*/ 0 w 1085350"/>
              <a:gd name="connsiteY4" fmla="*/ 5389218 h 5389218"/>
              <a:gd name="connsiteX0" fmla="*/ 0 w 1067328"/>
              <a:gd name="connsiteY0" fmla="*/ 5365143 h 5365143"/>
              <a:gd name="connsiteX1" fmla="*/ 263133 w 1067328"/>
              <a:gd name="connsiteY1" fmla="*/ 105245 h 5365143"/>
              <a:gd name="connsiteX2" fmla="*/ 1067328 w 1067328"/>
              <a:gd name="connsiteY2" fmla="*/ 0 h 5365143"/>
              <a:gd name="connsiteX3" fmla="*/ 834254 w 1067328"/>
              <a:gd name="connsiteY3" fmla="*/ 5244835 h 5365143"/>
              <a:gd name="connsiteX4" fmla="*/ 0 w 1067328"/>
              <a:gd name="connsiteY4" fmla="*/ 5365143 h 5365143"/>
              <a:gd name="connsiteX0" fmla="*/ 0 w 1052263"/>
              <a:gd name="connsiteY0" fmla="*/ 5395203 h 5395203"/>
              <a:gd name="connsiteX1" fmla="*/ 263133 w 1052263"/>
              <a:gd name="connsiteY1" fmla="*/ 135305 h 5395203"/>
              <a:gd name="connsiteX2" fmla="*/ 1052263 w 1052263"/>
              <a:gd name="connsiteY2" fmla="*/ 0 h 5395203"/>
              <a:gd name="connsiteX3" fmla="*/ 834254 w 1052263"/>
              <a:gd name="connsiteY3" fmla="*/ 5274895 h 5395203"/>
              <a:gd name="connsiteX4" fmla="*/ 0 w 1052263"/>
              <a:gd name="connsiteY4" fmla="*/ 5395203 h 5395203"/>
              <a:gd name="connsiteX0" fmla="*/ 0 w 1055290"/>
              <a:gd name="connsiteY0" fmla="*/ 5374155 h 5374155"/>
              <a:gd name="connsiteX1" fmla="*/ 263133 w 1055290"/>
              <a:gd name="connsiteY1" fmla="*/ 114257 h 5374155"/>
              <a:gd name="connsiteX2" fmla="*/ 1055290 w 1055290"/>
              <a:gd name="connsiteY2" fmla="*/ 0 h 5374155"/>
              <a:gd name="connsiteX3" fmla="*/ 834254 w 1055290"/>
              <a:gd name="connsiteY3" fmla="*/ 5253847 h 5374155"/>
              <a:gd name="connsiteX4" fmla="*/ 0 w 1055290"/>
              <a:gd name="connsiteY4" fmla="*/ 5374155 h 5374155"/>
              <a:gd name="connsiteX0" fmla="*/ 0 w 1026797"/>
              <a:gd name="connsiteY0" fmla="*/ 5259898 h 5259898"/>
              <a:gd name="connsiteX1" fmla="*/ 263133 w 1026797"/>
              <a:gd name="connsiteY1" fmla="*/ 0 h 5259898"/>
              <a:gd name="connsiteX2" fmla="*/ 1026799 w 1026797"/>
              <a:gd name="connsiteY2" fmla="*/ 293263 h 5259898"/>
              <a:gd name="connsiteX3" fmla="*/ 834254 w 1026797"/>
              <a:gd name="connsiteY3" fmla="*/ 5139590 h 5259898"/>
              <a:gd name="connsiteX4" fmla="*/ 0 w 1026797"/>
              <a:gd name="connsiteY4" fmla="*/ 5259898 h 5259898"/>
              <a:gd name="connsiteX0" fmla="*/ 0 w 1026797"/>
              <a:gd name="connsiteY0" fmla="*/ 4966635 h 4966635"/>
              <a:gd name="connsiteX1" fmla="*/ 286296 w 1026797"/>
              <a:gd name="connsiteY1" fmla="*/ 21599 h 4966635"/>
              <a:gd name="connsiteX2" fmla="*/ 1026799 w 1026797"/>
              <a:gd name="connsiteY2" fmla="*/ 0 h 4966635"/>
              <a:gd name="connsiteX3" fmla="*/ 834254 w 1026797"/>
              <a:gd name="connsiteY3" fmla="*/ 4846327 h 4966635"/>
              <a:gd name="connsiteX4" fmla="*/ 0 w 1026797"/>
              <a:gd name="connsiteY4" fmla="*/ 4966635 h 4966635"/>
              <a:gd name="connsiteX0" fmla="*/ 1 w 1021604"/>
              <a:gd name="connsiteY0" fmla="*/ 4543116 h 4846327"/>
              <a:gd name="connsiteX1" fmla="*/ 281103 w 1021604"/>
              <a:gd name="connsiteY1" fmla="*/ 21599 h 4846327"/>
              <a:gd name="connsiteX2" fmla="*/ 1021606 w 1021604"/>
              <a:gd name="connsiteY2" fmla="*/ 0 h 4846327"/>
              <a:gd name="connsiteX3" fmla="*/ 829061 w 1021604"/>
              <a:gd name="connsiteY3" fmla="*/ 4846327 h 4846327"/>
              <a:gd name="connsiteX4" fmla="*/ 1 w 1021604"/>
              <a:gd name="connsiteY4" fmla="*/ 4543116 h 4846327"/>
              <a:gd name="connsiteX0" fmla="*/ 1 w 1021604"/>
              <a:gd name="connsiteY0" fmla="*/ 4543116 h 4543116"/>
              <a:gd name="connsiteX1" fmla="*/ 281103 w 1021604"/>
              <a:gd name="connsiteY1" fmla="*/ 21599 h 4543116"/>
              <a:gd name="connsiteX2" fmla="*/ 1021606 w 1021604"/>
              <a:gd name="connsiteY2" fmla="*/ 0 h 4543116"/>
              <a:gd name="connsiteX3" fmla="*/ 817542 w 1021604"/>
              <a:gd name="connsiteY3" fmla="*/ 4539465 h 4543116"/>
              <a:gd name="connsiteX4" fmla="*/ 1 w 1021604"/>
              <a:gd name="connsiteY4" fmla="*/ 4543116 h 454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04" h="4543116">
                <a:moveTo>
                  <a:pt x="1" y="4543116"/>
                </a:moveTo>
                <a:lnTo>
                  <a:pt x="281103" y="21599"/>
                </a:lnTo>
                <a:lnTo>
                  <a:pt x="1021606" y="0"/>
                </a:lnTo>
                <a:lnTo>
                  <a:pt x="817542" y="4539465"/>
                </a:lnTo>
                <a:lnTo>
                  <a:pt x="1" y="4543116"/>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rot="1206805" flipH="1">
            <a:off x="1876438" y="-201917"/>
            <a:ext cx="300626" cy="5561847"/>
          </a:xfrm>
          <a:custGeom>
            <a:avLst/>
            <a:gdLst>
              <a:gd name="connsiteX0" fmla="*/ 0 w 327082"/>
              <a:gd name="connsiteY0" fmla="*/ 6654621 h 6654621"/>
              <a:gd name="connsiteX1" fmla="*/ 81771 w 327082"/>
              <a:gd name="connsiteY1" fmla="*/ 0 h 6654621"/>
              <a:gd name="connsiteX2" fmla="*/ 327082 w 327082"/>
              <a:gd name="connsiteY2" fmla="*/ 0 h 6654621"/>
              <a:gd name="connsiteX3" fmla="*/ 245312 w 327082"/>
              <a:gd name="connsiteY3" fmla="*/ 6654621 h 6654621"/>
              <a:gd name="connsiteX4" fmla="*/ 0 w 327082"/>
              <a:gd name="connsiteY4" fmla="*/ 6654621 h 6654621"/>
              <a:gd name="connsiteX0" fmla="*/ 0 w 318218"/>
              <a:gd name="connsiteY0" fmla="*/ 6654621 h 6654621"/>
              <a:gd name="connsiteX1" fmla="*/ 81771 w 318218"/>
              <a:gd name="connsiteY1" fmla="*/ 0 h 6654621"/>
              <a:gd name="connsiteX2" fmla="*/ 318218 w 318218"/>
              <a:gd name="connsiteY2" fmla="*/ 302478 h 6654621"/>
              <a:gd name="connsiteX3" fmla="*/ 245312 w 318218"/>
              <a:gd name="connsiteY3" fmla="*/ 6654621 h 6654621"/>
              <a:gd name="connsiteX4" fmla="*/ 0 w 318218"/>
              <a:gd name="connsiteY4" fmla="*/ 6654621 h 6654621"/>
              <a:gd name="connsiteX0" fmla="*/ 0 w 318218"/>
              <a:gd name="connsiteY0" fmla="*/ 6442985 h 6442985"/>
              <a:gd name="connsiteX1" fmla="*/ 72206 w 318218"/>
              <a:gd name="connsiteY1" fmla="*/ 0 h 6442985"/>
              <a:gd name="connsiteX2" fmla="*/ 318218 w 318218"/>
              <a:gd name="connsiteY2" fmla="*/ 90842 h 6442985"/>
              <a:gd name="connsiteX3" fmla="*/ 245312 w 318218"/>
              <a:gd name="connsiteY3" fmla="*/ 6442985 h 6442985"/>
              <a:gd name="connsiteX4" fmla="*/ 0 w 318218"/>
              <a:gd name="connsiteY4" fmla="*/ 6442985 h 6442985"/>
              <a:gd name="connsiteX0" fmla="*/ 0 w 310905"/>
              <a:gd name="connsiteY0" fmla="*/ 6442985 h 6442985"/>
              <a:gd name="connsiteX1" fmla="*/ 72206 w 310905"/>
              <a:gd name="connsiteY1" fmla="*/ 0 h 6442985"/>
              <a:gd name="connsiteX2" fmla="*/ 310905 w 310905"/>
              <a:gd name="connsiteY2" fmla="*/ 110810 h 6442985"/>
              <a:gd name="connsiteX3" fmla="*/ 245312 w 310905"/>
              <a:gd name="connsiteY3" fmla="*/ 6442985 h 6442985"/>
              <a:gd name="connsiteX4" fmla="*/ 0 w 310905"/>
              <a:gd name="connsiteY4" fmla="*/ 6442985 h 6442985"/>
              <a:gd name="connsiteX0" fmla="*/ 0 w 310905"/>
              <a:gd name="connsiteY0" fmla="*/ 6409376 h 6409376"/>
              <a:gd name="connsiteX1" fmla="*/ 71221 w 310905"/>
              <a:gd name="connsiteY1" fmla="*/ 0 h 6409376"/>
              <a:gd name="connsiteX2" fmla="*/ 310905 w 310905"/>
              <a:gd name="connsiteY2" fmla="*/ 77201 h 6409376"/>
              <a:gd name="connsiteX3" fmla="*/ 245312 w 310905"/>
              <a:gd name="connsiteY3" fmla="*/ 6409376 h 6409376"/>
              <a:gd name="connsiteX4" fmla="*/ 0 w 310905"/>
              <a:gd name="connsiteY4" fmla="*/ 6409376 h 6409376"/>
              <a:gd name="connsiteX0" fmla="*/ 0 w 310905"/>
              <a:gd name="connsiteY0" fmla="*/ 6409376 h 6409376"/>
              <a:gd name="connsiteX1" fmla="*/ 71221 w 310905"/>
              <a:gd name="connsiteY1" fmla="*/ 0 h 6409376"/>
              <a:gd name="connsiteX2" fmla="*/ 310905 w 310905"/>
              <a:gd name="connsiteY2" fmla="*/ 77201 h 6409376"/>
              <a:gd name="connsiteX3" fmla="*/ 249965 w 310905"/>
              <a:gd name="connsiteY3" fmla="*/ 5561847 h 6409376"/>
              <a:gd name="connsiteX4" fmla="*/ 0 w 310905"/>
              <a:gd name="connsiteY4" fmla="*/ 6409376 h 6409376"/>
              <a:gd name="connsiteX0" fmla="*/ 0 w 304282"/>
              <a:gd name="connsiteY0" fmla="*/ 5494630 h 5561847"/>
              <a:gd name="connsiteX1" fmla="*/ 64598 w 304282"/>
              <a:gd name="connsiteY1" fmla="*/ 0 h 5561847"/>
              <a:gd name="connsiteX2" fmla="*/ 304282 w 304282"/>
              <a:gd name="connsiteY2" fmla="*/ 77201 h 5561847"/>
              <a:gd name="connsiteX3" fmla="*/ 243342 w 304282"/>
              <a:gd name="connsiteY3" fmla="*/ 5561847 h 5561847"/>
              <a:gd name="connsiteX4" fmla="*/ 0 w 304282"/>
              <a:gd name="connsiteY4" fmla="*/ 5494630 h 5561847"/>
              <a:gd name="connsiteX0" fmla="*/ 0 w 300626"/>
              <a:gd name="connsiteY0" fmla="*/ 5484647 h 5561847"/>
              <a:gd name="connsiteX1" fmla="*/ 60942 w 300626"/>
              <a:gd name="connsiteY1" fmla="*/ 0 h 5561847"/>
              <a:gd name="connsiteX2" fmla="*/ 300626 w 300626"/>
              <a:gd name="connsiteY2" fmla="*/ 77201 h 5561847"/>
              <a:gd name="connsiteX3" fmla="*/ 239686 w 300626"/>
              <a:gd name="connsiteY3" fmla="*/ 5561847 h 5561847"/>
              <a:gd name="connsiteX4" fmla="*/ 0 w 300626"/>
              <a:gd name="connsiteY4" fmla="*/ 5484647 h 5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26" h="5561847">
                <a:moveTo>
                  <a:pt x="0" y="5484647"/>
                </a:moveTo>
                <a:lnTo>
                  <a:pt x="60942" y="0"/>
                </a:lnTo>
                <a:lnTo>
                  <a:pt x="300626" y="77201"/>
                </a:lnTo>
                <a:lnTo>
                  <a:pt x="239686" y="5561847"/>
                </a:lnTo>
                <a:lnTo>
                  <a:pt x="0" y="5484647"/>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userDrawn="1"/>
        </p:nvSpPr>
        <p:spPr>
          <a:xfrm rot="16006533" flipH="1">
            <a:off x="4315345" y="-1515953"/>
            <a:ext cx="512446" cy="9191661"/>
          </a:xfrm>
          <a:custGeom>
            <a:avLst/>
            <a:gdLst>
              <a:gd name="connsiteX0" fmla="*/ 0 w 497793"/>
              <a:gd name="connsiteY0" fmla="*/ 9829800 h 9829800"/>
              <a:gd name="connsiteX1" fmla="*/ 124448 w 497793"/>
              <a:gd name="connsiteY1" fmla="*/ 0 h 9829800"/>
              <a:gd name="connsiteX2" fmla="*/ 497793 w 497793"/>
              <a:gd name="connsiteY2" fmla="*/ 0 h 9829800"/>
              <a:gd name="connsiteX3" fmla="*/ 373345 w 497793"/>
              <a:gd name="connsiteY3" fmla="*/ 9829800 h 9829800"/>
              <a:gd name="connsiteX4" fmla="*/ 0 w 497793"/>
              <a:gd name="connsiteY4" fmla="*/ 9829800 h 9829800"/>
              <a:gd name="connsiteX0" fmla="*/ 0 w 505717"/>
              <a:gd name="connsiteY0" fmla="*/ 9829800 h 9829800"/>
              <a:gd name="connsiteX1" fmla="*/ 124448 w 505717"/>
              <a:gd name="connsiteY1" fmla="*/ 0 h 9829800"/>
              <a:gd name="connsiteX2" fmla="*/ 505717 w 505717"/>
              <a:gd name="connsiteY2" fmla="*/ 329685 h 9829800"/>
              <a:gd name="connsiteX3" fmla="*/ 373345 w 505717"/>
              <a:gd name="connsiteY3" fmla="*/ 9829800 h 9829800"/>
              <a:gd name="connsiteX4" fmla="*/ 0 w 505717"/>
              <a:gd name="connsiteY4" fmla="*/ 9829800 h 9829800"/>
              <a:gd name="connsiteX0" fmla="*/ 0 w 505717"/>
              <a:gd name="connsiteY0" fmla="*/ 9500115 h 9500115"/>
              <a:gd name="connsiteX1" fmla="*/ 132970 w 505717"/>
              <a:gd name="connsiteY1" fmla="*/ 10617 h 9500115"/>
              <a:gd name="connsiteX2" fmla="*/ 505717 w 505717"/>
              <a:gd name="connsiteY2" fmla="*/ 0 h 9500115"/>
              <a:gd name="connsiteX3" fmla="*/ 373345 w 505717"/>
              <a:gd name="connsiteY3" fmla="*/ 9500115 h 9500115"/>
              <a:gd name="connsiteX4" fmla="*/ 0 w 505717"/>
              <a:gd name="connsiteY4" fmla="*/ 9500115 h 9500115"/>
              <a:gd name="connsiteX0" fmla="*/ 0 w 512446"/>
              <a:gd name="connsiteY0" fmla="*/ 9191661 h 9500115"/>
              <a:gd name="connsiteX1" fmla="*/ 139699 w 512446"/>
              <a:gd name="connsiteY1" fmla="*/ 10617 h 9500115"/>
              <a:gd name="connsiteX2" fmla="*/ 512446 w 512446"/>
              <a:gd name="connsiteY2" fmla="*/ 0 h 9500115"/>
              <a:gd name="connsiteX3" fmla="*/ 380074 w 512446"/>
              <a:gd name="connsiteY3" fmla="*/ 9500115 h 9500115"/>
              <a:gd name="connsiteX4" fmla="*/ 0 w 512446"/>
              <a:gd name="connsiteY4" fmla="*/ 9191661 h 9500115"/>
              <a:gd name="connsiteX0" fmla="*/ 0 w 512446"/>
              <a:gd name="connsiteY0" fmla="*/ 9191661 h 9191661"/>
              <a:gd name="connsiteX1" fmla="*/ 139699 w 512446"/>
              <a:gd name="connsiteY1" fmla="*/ 10617 h 9191661"/>
              <a:gd name="connsiteX2" fmla="*/ 512446 w 512446"/>
              <a:gd name="connsiteY2" fmla="*/ 0 h 9191661"/>
              <a:gd name="connsiteX3" fmla="*/ 372149 w 512446"/>
              <a:gd name="connsiteY3" fmla="*/ 9170430 h 9191661"/>
              <a:gd name="connsiteX4" fmla="*/ 0 w 512446"/>
              <a:gd name="connsiteY4" fmla="*/ 9191661 h 919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6" h="9191661">
                <a:moveTo>
                  <a:pt x="0" y="9191661"/>
                </a:moveTo>
                <a:lnTo>
                  <a:pt x="139699" y="10617"/>
                </a:lnTo>
                <a:lnTo>
                  <a:pt x="512446" y="0"/>
                </a:lnTo>
                <a:lnTo>
                  <a:pt x="372149" y="9170430"/>
                </a:lnTo>
                <a:lnTo>
                  <a:pt x="0" y="9191661"/>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hasCustomPrompt="1"/>
          </p:nvPr>
        </p:nvSpPr>
        <p:spPr>
          <a:xfrm>
            <a:off x="0" y="0"/>
            <a:ext cx="2811476" cy="322016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791527"/>
              <a:gd name="connsiteY0" fmla="*/ 0 h 3220168"/>
              <a:gd name="connsiteX1" fmla="*/ 2791527 w 2791527"/>
              <a:gd name="connsiteY1" fmla="*/ 0 h 3220168"/>
              <a:gd name="connsiteX2" fmla="*/ 1696648 w 2791527"/>
              <a:gd name="connsiteY2" fmla="*/ 3090773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04599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12551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20503 w 2791527"/>
              <a:gd name="connsiteY2" fmla="*/ 3098725 h 3220168"/>
              <a:gd name="connsiteX3" fmla="*/ 0 w 2791527"/>
              <a:gd name="connsiteY3" fmla="*/ 3220168 h 3220168"/>
              <a:gd name="connsiteX4" fmla="*/ 0 w 2791527"/>
              <a:gd name="connsiteY4" fmla="*/ 0 h 3220168"/>
              <a:gd name="connsiteX0" fmla="*/ 0 w 2810577"/>
              <a:gd name="connsiteY0" fmla="*/ 0 h 3220168"/>
              <a:gd name="connsiteX1" fmla="*/ 2810577 w 2810577"/>
              <a:gd name="connsiteY1" fmla="*/ 9525 h 3220168"/>
              <a:gd name="connsiteX2" fmla="*/ 1720503 w 2810577"/>
              <a:gd name="connsiteY2" fmla="*/ 3098725 h 3220168"/>
              <a:gd name="connsiteX3" fmla="*/ 0 w 2810577"/>
              <a:gd name="connsiteY3" fmla="*/ 3220168 h 3220168"/>
              <a:gd name="connsiteX4" fmla="*/ 0 w 2810577"/>
              <a:gd name="connsiteY4" fmla="*/ 0 h 3220168"/>
              <a:gd name="connsiteX0" fmla="*/ 0 w 2829627"/>
              <a:gd name="connsiteY0" fmla="*/ 0 h 3220168"/>
              <a:gd name="connsiteX1" fmla="*/ 2829627 w 2829627"/>
              <a:gd name="connsiteY1" fmla="*/ 0 h 3220168"/>
              <a:gd name="connsiteX2" fmla="*/ 1720503 w 2829627"/>
              <a:gd name="connsiteY2" fmla="*/ 3098725 h 3220168"/>
              <a:gd name="connsiteX3" fmla="*/ 0 w 2829627"/>
              <a:gd name="connsiteY3" fmla="*/ 3220168 h 3220168"/>
              <a:gd name="connsiteX4" fmla="*/ 0 w 2829627"/>
              <a:gd name="connsiteY4" fmla="*/ 0 h 3220168"/>
              <a:gd name="connsiteX0" fmla="*/ 0 w 2820102"/>
              <a:gd name="connsiteY0" fmla="*/ 0 h 3220168"/>
              <a:gd name="connsiteX1" fmla="*/ 2820102 w 2820102"/>
              <a:gd name="connsiteY1" fmla="*/ 0 h 3220168"/>
              <a:gd name="connsiteX2" fmla="*/ 1720503 w 2820102"/>
              <a:gd name="connsiteY2" fmla="*/ 3098725 h 3220168"/>
              <a:gd name="connsiteX3" fmla="*/ 0 w 2820102"/>
              <a:gd name="connsiteY3" fmla="*/ 3220168 h 3220168"/>
              <a:gd name="connsiteX4" fmla="*/ 0 w 2820102"/>
              <a:gd name="connsiteY4" fmla="*/ 0 h 3220168"/>
              <a:gd name="connsiteX0" fmla="*/ 0 w 2811476"/>
              <a:gd name="connsiteY0" fmla="*/ 0 h 3220168"/>
              <a:gd name="connsiteX1" fmla="*/ 2811476 w 2811476"/>
              <a:gd name="connsiteY1" fmla="*/ 0 h 3220168"/>
              <a:gd name="connsiteX2" fmla="*/ 1720503 w 2811476"/>
              <a:gd name="connsiteY2" fmla="*/ 3098725 h 3220168"/>
              <a:gd name="connsiteX3" fmla="*/ 0 w 2811476"/>
              <a:gd name="connsiteY3" fmla="*/ 3220168 h 3220168"/>
              <a:gd name="connsiteX4" fmla="*/ 0 w 2811476"/>
              <a:gd name="connsiteY4" fmla="*/ 0 h 322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76" h="3220168">
                <a:moveTo>
                  <a:pt x="0" y="0"/>
                </a:moveTo>
                <a:lnTo>
                  <a:pt x="2811476" y="0"/>
                </a:lnTo>
                <a:lnTo>
                  <a:pt x="1720503" y="3098725"/>
                </a:lnTo>
                <a:lnTo>
                  <a:pt x="0" y="3220168"/>
                </a:lnTo>
                <a:lnTo>
                  <a:pt x="0" y="0"/>
                </a:lnTo>
                <a:close/>
              </a:path>
            </a:pathLst>
          </a:custGeom>
          <a:solidFill>
            <a:srgbClr val="FF9F9F"/>
          </a:solidFill>
        </p:spPr>
        <p:txBody>
          <a:bodyPr anchor="t"/>
          <a:lstStyle>
            <a:lvl1pPr marL="171450" indent="-171450" algn="l">
              <a:buFont typeface="Arial" panose="020B0604020202020204" pitchFamily="34" charset="0"/>
              <a:buChar char="•"/>
              <a:tabLst/>
              <a:defRPr sz="1200"/>
            </a:lvl1pPr>
          </a:lstStyle>
          <a:p>
            <a:r>
              <a:rPr lang="en-US" dirty="0"/>
              <a:t>Add Picture</a:t>
            </a:r>
          </a:p>
        </p:txBody>
      </p:sp>
      <p:sp>
        <p:nvSpPr>
          <p:cNvPr id="11" name="Picture Placeholder 4"/>
          <p:cNvSpPr>
            <a:spLocks noGrp="1"/>
          </p:cNvSpPr>
          <p:nvPr>
            <p:ph type="pic" sz="quarter" idx="13" hasCustomPrompt="1"/>
          </p:nvPr>
        </p:nvSpPr>
        <p:spPr>
          <a:xfrm>
            <a:off x="6237799" y="-8626"/>
            <a:ext cx="2910701" cy="2748410"/>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2553419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2553419 w 4422595"/>
              <a:gd name="connsiteY4" fmla="*/ 0 h 3082145"/>
              <a:gd name="connsiteX0" fmla="*/ 0 w 1869176"/>
              <a:gd name="connsiteY0" fmla="*/ 0 h 2762970"/>
              <a:gd name="connsiteX1" fmla="*/ 1351591 w 1869176"/>
              <a:gd name="connsiteY1" fmla="*/ 0 h 2762970"/>
              <a:gd name="connsiteX2" fmla="*/ 1869176 w 1869176"/>
              <a:gd name="connsiteY2" fmla="*/ 2762970 h 2762970"/>
              <a:gd name="connsiteX3" fmla="*/ 534837 w 1869176"/>
              <a:gd name="connsiteY3" fmla="*/ 2711209 h 2762970"/>
              <a:gd name="connsiteX4" fmla="*/ 0 w 1869176"/>
              <a:gd name="connsiteY4" fmla="*/ 0 h 2762970"/>
              <a:gd name="connsiteX0" fmla="*/ 0 w 2464399"/>
              <a:gd name="connsiteY0" fmla="*/ 0 h 2711209"/>
              <a:gd name="connsiteX1" fmla="*/ 1351591 w 2464399"/>
              <a:gd name="connsiteY1" fmla="*/ 0 h 2711209"/>
              <a:gd name="connsiteX2" fmla="*/ 2464399 w 2464399"/>
              <a:gd name="connsiteY2" fmla="*/ 2573189 h 2711209"/>
              <a:gd name="connsiteX3" fmla="*/ 534837 w 2464399"/>
              <a:gd name="connsiteY3" fmla="*/ 2711209 h 2711209"/>
              <a:gd name="connsiteX4" fmla="*/ 0 w 2464399"/>
              <a:gd name="connsiteY4" fmla="*/ 0 h 2711209"/>
              <a:gd name="connsiteX0" fmla="*/ 0 w 2473025"/>
              <a:gd name="connsiteY0" fmla="*/ 0 h 2711209"/>
              <a:gd name="connsiteX1" fmla="*/ 2473025 w 2473025"/>
              <a:gd name="connsiteY1" fmla="*/ 0 h 2711209"/>
              <a:gd name="connsiteX2" fmla="*/ 2464399 w 2473025"/>
              <a:gd name="connsiteY2" fmla="*/ 2573189 h 2711209"/>
              <a:gd name="connsiteX3" fmla="*/ 534837 w 2473025"/>
              <a:gd name="connsiteY3" fmla="*/ 2711209 h 2711209"/>
              <a:gd name="connsiteX4" fmla="*/ 0 w 2473025"/>
              <a:gd name="connsiteY4" fmla="*/ 0 h 2711209"/>
              <a:gd name="connsiteX0" fmla="*/ 0 w 2473854"/>
              <a:gd name="connsiteY0" fmla="*/ 0 h 2711209"/>
              <a:gd name="connsiteX1" fmla="*/ 2473025 w 2473854"/>
              <a:gd name="connsiteY1" fmla="*/ 0 h 2711209"/>
              <a:gd name="connsiteX2" fmla="*/ 2473025 w 2473854"/>
              <a:gd name="connsiteY2" fmla="*/ 2555936 h 2711209"/>
              <a:gd name="connsiteX3" fmla="*/ 534837 w 2473854"/>
              <a:gd name="connsiteY3" fmla="*/ 2711209 h 2711209"/>
              <a:gd name="connsiteX4" fmla="*/ 0 w 2473854"/>
              <a:gd name="connsiteY4" fmla="*/ 0 h 2711209"/>
              <a:gd name="connsiteX0" fmla="*/ 0 w 2921529"/>
              <a:gd name="connsiteY0" fmla="*/ 0 h 2711209"/>
              <a:gd name="connsiteX1" fmla="*/ 2920700 w 2921529"/>
              <a:gd name="connsiteY1" fmla="*/ 0 h 2711209"/>
              <a:gd name="connsiteX2" fmla="*/ 2920700 w 2921529"/>
              <a:gd name="connsiteY2" fmla="*/ 2555936 h 2711209"/>
              <a:gd name="connsiteX3" fmla="*/ 982512 w 2921529"/>
              <a:gd name="connsiteY3" fmla="*/ 2711209 h 2711209"/>
              <a:gd name="connsiteX4" fmla="*/ 0 w 2921529"/>
              <a:gd name="connsiteY4" fmla="*/ 0 h 2711209"/>
              <a:gd name="connsiteX0" fmla="*/ 0 w 2921529"/>
              <a:gd name="connsiteY0" fmla="*/ 0 h 2739784"/>
              <a:gd name="connsiteX1" fmla="*/ 2920700 w 2921529"/>
              <a:gd name="connsiteY1" fmla="*/ 0 h 2739784"/>
              <a:gd name="connsiteX2" fmla="*/ 2920700 w 2921529"/>
              <a:gd name="connsiteY2" fmla="*/ 2555936 h 2739784"/>
              <a:gd name="connsiteX3" fmla="*/ 572937 w 2921529"/>
              <a:gd name="connsiteY3" fmla="*/ 2739784 h 2739784"/>
              <a:gd name="connsiteX4" fmla="*/ 0 w 2921529"/>
              <a:gd name="connsiteY4" fmla="*/ 0 h 2739784"/>
              <a:gd name="connsiteX0" fmla="*/ 0 w 2904276"/>
              <a:gd name="connsiteY0" fmla="*/ 0 h 2748410"/>
              <a:gd name="connsiteX1" fmla="*/ 2903447 w 2904276"/>
              <a:gd name="connsiteY1" fmla="*/ 8626 h 2748410"/>
              <a:gd name="connsiteX2" fmla="*/ 2903447 w 2904276"/>
              <a:gd name="connsiteY2" fmla="*/ 2564562 h 2748410"/>
              <a:gd name="connsiteX3" fmla="*/ 555684 w 2904276"/>
              <a:gd name="connsiteY3" fmla="*/ 2748410 h 2748410"/>
              <a:gd name="connsiteX4" fmla="*/ 0 w 2904276"/>
              <a:gd name="connsiteY4" fmla="*/ 0 h 2748410"/>
              <a:gd name="connsiteX0" fmla="*/ 0 w 2910701"/>
              <a:gd name="connsiteY0" fmla="*/ 0 h 2748410"/>
              <a:gd name="connsiteX1" fmla="*/ 2903447 w 2910701"/>
              <a:gd name="connsiteY1" fmla="*/ 8626 h 2748410"/>
              <a:gd name="connsiteX2" fmla="*/ 2910271 w 2910701"/>
              <a:gd name="connsiteY2" fmla="*/ 2578210 h 2748410"/>
              <a:gd name="connsiteX3" fmla="*/ 555684 w 2910701"/>
              <a:gd name="connsiteY3" fmla="*/ 2748410 h 2748410"/>
              <a:gd name="connsiteX4" fmla="*/ 0 w 2910701"/>
              <a:gd name="connsiteY4" fmla="*/ 0 h 27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01" h="2748410">
                <a:moveTo>
                  <a:pt x="0" y="0"/>
                </a:moveTo>
                <a:lnTo>
                  <a:pt x="2903447" y="8626"/>
                </a:lnTo>
                <a:cubicBezTo>
                  <a:pt x="2900572" y="866356"/>
                  <a:pt x="2913146" y="1720480"/>
                  <a:pt x="2910271" y="2578210"/>
                </a:cubicBezTo>
                <a:lnTo>
                  <a:pt x="555684" y="2748410"/>
                </a:lnTo>
                <a:lnTo>
                  <a:pt x="0" y="0"/>
                </a:lnTo>
                <a:close/>
              </a:path>
            </a:pathLst>
          </a:custGeom>
          <a:solidFill>
            <a:srgbClr val="FF9F9F"/>
          </a:solidFill>
        </p:spPr>
        <p:txBody>
          <a:bodyPr anchor="t"/>
          <a:lstStyle>
            <a:lvl1pPr marL="171450" indent="-171450" algn="r">
              <a:buFont typeface="Arial" panose="020B0604020202020204" pitchFamily="34" charset="0"/>
              <a:buChar char="•"/>
              <a:defRPr sz="1200"/>
            </a:lvl1pPr>
          </a:lstStyle>
          <a:p>
            <a:r>
              <a:rPr lang="en-US" dirty="0"/>
              <a:t>Add Picture</a:t>
            </a:r>
          </a:p>
        </p:txBody>
      </p:sp>
      <p:sp>
        <p:nvSpPr>
          <p:cNvPr id="13" name="Picture Placeholder 4"/>
          <p:cNvSpPr>
            <a:spLocks noGrp="1"/>
          </p:cNvSpPr>
          <p:nvPr>
            <p:ph type="pic" sz="quarter" idx="15"/>
          </p:nvPr>
        </p:nvSpPr>
        <p:spPr>
          <a:xfrm>
            <a:off x="-1" y="3472296"/>
            <a:ext cx="1584181" cy="1682496"/>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18977 w 2536863"/>
              <a:gd name="connsiteY0" fmla="*/ 208756 h 2692237"/>
              <a:gd name="connsiteX1" fmla="*/ 2536863 w 2536863"/>
              <a:gd name="connsiteY1" fmla="*/ 0 h 2692237"/>
              <a:gd name="connsiteX2" fmla="*/ 1579024 w 2536863"/>
              <a:gd name="connsiteY2" fmla="*/ 2692237 h 2692237"/>
              <a:gd name="connsiteX3" fmla="*/ 0 w 2536863"/>
              <a:gd name="connsiteY3" fmla="*/ 2688785 h 2692237"/>
              <a:gd name="connsiteX4" fmla="*/ 18977 w 2536863"/>
              <a:gd name="connsiteY4" fmla="*/ 208756 h 2692237"/>
              <a:gd name="connsiteX0" fmla="*/ 5191 w 2536863"/>
              <a:gd name="connsiteY0" fmla="*/ 208757 h 2692237"/>
              <a:gd name="connsiteX1" fmla="*/ 2536863 w 2536863"/>
              <a:gd name="connsiteY1" fmla="*/ 0 h 2692237"/>
              <a:gd name="connsiteX2" fmla="*/ 1579024 w 2536863"/>
              <a:gd name="connsiteY2" fmla="*/ 2692237 h 2692237"/>
              <a:gd name="connsiteX3" fmla="*/ 0 w 2536863"/>
              <a:gd name="connsiteY3" fmla="*/ 2688785 h 2692237"/>
              <a:gd name="connsiteX4" fmla="*/ 5191 w 2536863"/>
              <a:gd name="connsiteY4" fmla="*/ 208757 h 2692237"/>
              <a:gd name="connsiteX0" fmla="*/ 5191 w 2536863"/>
              <a:gd name="connsiteY0" fmla="*/ 208757 h 2692237"/>
              <a:gd name="connsiteX1" fmla="*/ 2536863 w 2536863"/>
              <a:gd name="connsiteY1" fmla="*/ 0 h 2692237"/>
              <a:gd name="connsiteX2" fmla="*/ 1620381 w 2536863"/>
              <a:gd name="connsiteY2" fmla="*/ 2692237 h 2692237"/>
              <a:gd name="connsiteX3" fmla="*/ 0 w 2536863"/>
              <a:gd name="connsiteY3" fmla="*/ 2688785 h 2692237"/>
              <a:gd name="connsiteX4" fmla="*/ 5191 w 2536863"/>
              <a:gd name="connsiteY4" fmla="*/ 208757 h 2692237"/>
              <a:gd name="connsiteX0" fmla="*/ 5191 w 2592007"/>
              <a:gd name="connsiteY0" fmla="*/ 194877 h 2678357"/>
              <a:gd name="connsiteX1" fmla="*/ 2592007 w 2592007"/>
              <a:gd name="connsiteY1" fmla="*/ 0 h 2678357"/>
              <a:gd name="connsiteX2" fmla="*/ 1620381 w 2592007"/>
              <a:gd name="connsiteY2" fmla="*/ 2678357 h 2678357"/>
              <a:gd name="connsiteX3" fmla="*/ 0 w 2592007"/>
              <a:gd name="connsiteY3" fmla="*/ 2674905 h 2678357"/>
              <a:gd name="connsiteX4" fmla="*/ 5191 w 2592007"/>
              <a:gd name="connsiteY4" fmla="*/ 194877 h 2678357"/>
              <a:gd name="connsiteX0" fmla="*/ 83 w 2614471"/>
              <a:gd name="connsiteY0" fmla="*/ 194877 h 2678357"/>
              <a:gd name="connsiteX1" fmla="*/ 2614471 w 2614471"/>
              <a:gd name="connsiteY1" fmla="*/ 0 h 2678357"/>
              <a:gd name="connsiteX2" fmla="*/ 1642845 w 2614471"/>
              <a:gd name="connsiteY2" fmla="*/ 2678357 h 2678357"/>
              <a:gd name="connsiteX3" fmla="*/ 22464 w 2614471"/>
              <a:gd name="connsiteY3" fmla="*/ 2674905 h 2678357"/>
              <a:gd name="connsiteX4" fmla="*/ 83 w 2614471"/>
              <a:gd name="connsiteY4" fmla="*/ 194877 h 2678357"/>
              <a:gd name="connsiteX0" fmla="*/ 83 w 2586899"/>
              <a:gd name="connsiteY0" fmla="*/ 194877 h 2678357"/>
              <a:gd name="connsiteX1" fmla="*/ 2586899 w 2586899"/>
              <a:gd name="connsiteY1" fmla="*/ 0 h 2678357"/>
              <a:gd name="connsiteX2" fmla="*/ 1642845 w 2586899"/>
              <a:gd name="connsiteY2" fmla="*/ 2678357 h 2678357"/>
              <a:gd name="connsiteX3" fmla="*/ 22464 w 2586899"/>
              <a:gd name="connsiteY3" fmla="*/ 2674905 h 2678357"/>
              <a:gd name="connsiteX4" fmla="*/ 83 w 2586899"/>
              <a:gd name="connsiteY4" fmla="*/ 194877 h 2678357"/>
              <a:gd name="connsiteX0" fmla="*/ 83 w 2573114"/>
              <a:gd name="connsiteY0" fmla="*/ 208757 h 2692237"/>
              <a:gd name="connsiteX1" fmla="*/ 2573114 w 2573114"/>
              <a:gd name="connsiteY1" fmla="*/ 0 h 2692237"/>
              <a:gd name="connsiteX2" fmla="*/ 1642845 w 2573114"/>
              <a:gd name="connsiteY2" fmla="*/ 2692237 h 2692237"/>
              <a:gd name="connsiteX3" fmla="*/ 22464 w 2573114"/>
              <a:gd name="connsiteY3" fmla="*/ 2688785 h 2692237"/>
              <a:gd name="connsiteX4" fmla="*/ 83 w 2573114"/>
              <a:gd name="connsiteY4" fmla="*/ 208757 h 2692237"/>
              <a:gd name="connsiteX0" fmla="*/ 11604 w 2550650"/>
              <a:gd name="connsiteY0" fmla="*/ 225864 h 2692237"/>
              <a:gd name="connsiteX1" fmla="*/ 2550650 w 2550650"/>
              <a:gd name="connsiteY1" fmla="*/ 0 h 2692237"/>
              <a:gd name="connsiteX2" fmla="*/ 1620381 w 2550650"/>
              <a:gd name="connsiteY2" fmla="*/ 2692237 h 2692237"/>
              <a:gd name="connsiteX3" fmla="*/ 0 w 2550650"/>
              <a:gd name="connsiteY3" fmla="*/ 2688785 h 2692237"/>
              <a:gd name="connsiteX4" fmla="*/ 11604 w 2550650"/>
              <a:gd name="connsiteY4" fmla="*/ 225864 h 2692237"/>
              <a:gd name="connsiteX0" fmla="*/ 398 w 2552151"/>
              <a:gd name="connsiteY0" fmla="*/ 200279 h 2692237"/>
              <a:gd name="connsiteX1" fmla="*/ 2552151 w 2552151"/>
              <a:gd name="connsiteY1" fmla="*/ 0 h 2692237"/>
              <a:gd name="connsiteX2" fmla="*/ 1621882 w 2552151"/>
              <a:gd name="connsiteY2" fmla="*/ 2692237 h 2692237"/>
              <a:gd name="connsiteX3" fmla="*/ 1501 w 2552151"/>
              <a:gd name="connsiteY3" fmla="*/ 2688785 h 2692237"/>
              <a:gd name="connsiteX4" fmla="*/ 398 w 2552151"/>
              <a:gd name="connsiteY4" fmla="*/ 200279 h 2692237"/>
              <a:gd name="connsiteX0" fmla="*/ 398 w 2552151"/>
              <a:gd name="connsiteY0" fmla="*/ 200279 h 2692237"/>
              <a:gd name="connsiteX1" fmla="*/ 2552151 w 2552151"/>
              <a:gd name="connsiteY1" fmla="*/ 0 h 2692237"/>
              <a:gd name="connsiteX2" fmla="*/ 1606661 w 2552151"/>
              <a:gd name="connsiteY2" fmla="*/ 2692237 h 2692237"/>
              <a:gd name="connsiteX3" fmla="*/ 1501 w 2552151"/>
              <a:gd name="connsiteY3" fmla="*/ 2688785 h 2692237"/>
              <a:gd name="connsiteX4" fmla="*/ 398 w 2552151"/>
              <a:gd name="connsiteY4" fmla="*/ 200279 h 26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51" h="2692237">
                <a:moveTo>
                  <a:pt x="398" y="200279"/>
                </a:moveTo>
                <a:lnTo>
                  <a:pt x="2552151" y="0"/>
                </a:lnTo>
                <a:lnTo>
                  <a:pt x="1606661" y="2692237"/>
                </a:lnTo>
                <a:lnTo>
                  <a:pt x="1501" y="2688785"/>
                </a:lnTo>
                <a:cubicBezTo>
                  <a:pt x="3231" y="1862109"/>
                  <a:pt x="-1332" y="1026955"/>
                  <a:pt x="398" y="200279"/>
                </a:cubicBezTo>
                <a:close/>
              </a:path>
            </a:pathLst>
          </a:custGeom>
          <a:solidFill>
            <a:srgbClr val="FFD1D1"/>
          </a:solidFill>
        </p:spPr>
        <p:txBody>
          <a:bodyPr anchor="b"/>
          <a:lstStyle>
            <a:lvl1pPr marL="171450" indent="-171450" algn="l">
              <a:buFont typeface="Arial" panose="020B0604020202020204" pitchFamily="34" charset="0"/>
              <a:buChar char="•"/>
              <a:defRPr sz="1200" baseline="0"/>
            </a:lvl1pPr>
          </a:lstStyle>
          <a:p>
            <a:endParaRPr lang="en-US" dirty="0"/>
          </a:p>
          <a:p>
            <a:endParaRPr lang="en-US" dirty="0"/>
          </a:p>
          <a:p>
            <a:endParaRPr lang="en-US" dirty="0"/>
          </a:p>
          <a:p>
            <a:r>
              <a:rPr lang="en-US" dirty="0"/>
              <a:t>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54832962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
                                        <p:tgtEl>
                                          <p:spTgt spid="6"/>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650"/>
                                        <p:tgtEl>
                                          <p:spTgt spid="4"/>
                                        </p:tgtEl>
                                      </p:cBhvr>
                                    </p:animEffect>
                                  </p:childTnLst>
                                </p:cTn>
                              </p:par>
                            </p:childTnLst>
                          </p:cTn>
                        </p:par>
                        <p:par>
                          <p:cTn id="15" fill="hold">
                            <p:stCondLst>
                              <p:cond delay="1650"/>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par>
                                <p:cTn id="19" presetID="22" presetClass="entr" presetSubtype="1" fill="hold" grpId="0" nodeType="withEffect">
                                  <p:stCondLst>
                                    <p:cond delay="125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750"/>
                                        <p:tgtEl>
                                          <p:spTgt spid="13"/>
                                        </p:tgtEl>
                                      </p:cBhvr>
                                    </p:animEffect>
                                  </p:childTnLst>
                                </p:cTn>
                              </p:par>
                              <p:par>
                                <p:cTn id="22" presetID="22" presetClass="entr" presetSubtype="8" fill="hold" grpId="0" nodeType="withEffect">
                                  <p:stCondLst>
                                    <p:cond delay="15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2" presetClass="entr" presetSubtype="2" fill="hold" grpId="0" nodeType="withEffect">
                                  <p:stCondLst>
                                    <p:cond delay="200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750"/>
                                        <p:tgtEl>
                                          <p:spTgt spid="14"/>
                                        </p:tgtEl>
                                      </p:cBhvr>
                                    </p:animEffect>
                                  </p:childTnLst>
                                </p:cTn>
                              </p:par>
                            </p:childTnLst>
                          </p:cTn>
                        </p:par>
                        <p:par>
                          <p:cTn id="28" fill="hold">
                            <p:stCondLst>
                              <p:cond delay="4400"/>
                            </p:stCondLst>
                            <p:childTnLst>
                              <p:par>
                                <p:cTn id="29" presetID="22" presetClass="entr" presetSubtype="2"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4" grpId="0" animBg="1"/>
      <p:bldP spid="6" grpId="0" animBg="1"/>
      <p:bldP spid="7" grpId="0" animBg="1"/>
      <p:bldP spid="5" grpId="0" animBg="1"/>
      <p:bldP spid="11" grpId="0" animBg="1"/>
      <p:bldP spid="1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381001" y="1504952"/>
            <a:ext cx="4236716" cy="1643062"/>
          </a:xfrm>
        </p:spPr>
        <p:txBody>
          <a:bodyPr/>
          <a:lstStyle/>
          <a:p>
            <a:r>
              <a:rPr lang="pl-PL"/>
              <a:t>Kliknij ikonę, aby dodać obraz</a:t>
            </a:r>
            <a:endParaRPr lang="en-US" dirty="0"/>
          </a:p>
        </p:txBody>
      </p:sp>
      <p:sp>
        <p:nvSpPr>
          <p:cNvPr id="39" name="Picture Placeholder 13"/>
          <p:cNvSpPr>
            <a:spLocks noGrp="1"/>
          </p:cNvSpPr>
          <p:nvPr>
            <p:ph type="pic" sz="quarter" idx="11"/>
          </p:nvPr>
        </p:nvSpPr>
        <p:spPr>
          <a:xfrm>
            <a:off x="2173288" y="3192463"/>
            <a:ext cx="2444750" cy="1641474"/>
          </a:xfrm>
        </p:spPr>
        <p:txBody>
          <a:bodyPr/>
          <a:lstStyle/>
          <a:p>
            <a:r>
              <a:rPr lang="pl-PL"/>
              <a:t>Kliknij ikonę, aby dodać obraz</a:t>
            </a:r>
            <a:endParaRPr lang="en-US" dirty="0"/>
          </a:p>
        </p:txBody>
      </p:sp>
      <p:sp>
        <p:nvSpPr>
          <p:cNvPr id="40" name="Picture Placeholder 13"/>
          <p:cNvSpPr>
            <a:spLocks noGrp="1"/>
          </p:cNvSpPr>
          <p:nvPr>
            <p:ph type="pic" sz="quarter" idx="12"/>
          </p:nvPr>
        </p:nvSpPr>
        <p:spPr>
          <a:xfrm>
            <a:off x="381000" y="3192463"/>
            <a:ext cx="1747838" cy="1641474"/>
          </a:xfrm>
        </p:spPr>
        <p:txBody>
          <a:bodyPr/>
          <a:lstStyle/>
          <a:p>
            <a:r>
              <a:rPr lang="pl-PL"/>
              <a:t>Kliknij ikonę, aby dodać obraz</a:t>
            </a:r>
            <a:endParaRPr lang="en-US" dirty="0"/>
          </a:p>
        </p:txBody>
      </p:sp>
      <p:sp>
        <p:nvSpPr>
          <p:cNvPr id="19"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0"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213413771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3071813" y="1419225"/>
            <a:ext cx="4030662" cy="1665288"/>
          </a:xfrm>
        </p:spPr>
        <p:txBody>
          <a:bodyPr/>
          <a:lstStyle/>
          <a:p>
            <a:r>
              <a:rPr lang="pl-PL"/>
              <a:t>Kliknij ikonę, aby dodać obraz</a:t>
            </a:r>
            <a:endParaRPr lang="en-US" dirty="0"/>
          </a:p>
        </p:txBody>
      </p:sp>
      <p:sp>
        <p:nvSpPr>
          <p:cNvPr id="21" name="Picture Placeholder 13"/>
          <p:cNvSpPr>
            <a:spLocks noGrp="1"/>
          </p:cNvSpPr>
          <p:nvPr>
            <p:ph type="pic" sz="quarter" idx="13"/>
          </p:nvPr>
        </p:nvSpPr>
        <p:spPr>
          <a:xfrm>
            <a:off x="4732338" y="3116262"/>
            <a:ext cx="4030662" cy="1665288"/>
          </a:xfrm>
        </p:spPr>
        <p:txBody>
          <a:bodyPr/>
          <a:lstStyle/>
          <a:p>
            <a:r>
              <a:rPr lang="pl-PL"/>
              <a:t>Kliknij ikonę, aby dodać obraz</a:t>
            </a:r>
            <a:endParaRPr lang="en-US" dirty="0"/>
          </a:p>
        </p:txBody>
      </p:sp>
      <p:sp>
        <p:nvSpPr>
          <p:cNvPr id="23"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4"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224330569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6237291" y="1273176"/>
            <a:ext cx="1971675" cy="1976438"/>
          </a:xfrm>
        </p:spPr>
        <p:txBody>
          <a:bodyPr/>
          <a:lstStyle/>
          <a:p>
            <a:r>
              <a:rPr lang="pl-PL"/>
              <a:t>Kliknij ikonę, aby dodać obraz</a:t>
            </a:r>
            <a:endParaRPr lang="en-US" dirty="0"/>
          </a:p>
        </p:txBody>
      </p:sp>
      <p:sp>
        <p:nvSpPr>
          <p:cNvPr id="21" name="Picture Placeholder 13"/>
          <p:cNvSpPr>
            <a:spLocks noGrp="1"/>
          </p:cNvSpPr>
          <p:nvPr>
            <p:ph type="pic" sz="quarter" idx="13"/>
          </p:nvPr>
        </p:nvSpPr>
        <p:spPr>
          <a:xfrm>
            <a:off x="935038" y="1273176"/>
            <a:ext cx="3246438" cy="3255963"/>
          </a:xfrm>
        </p:spPr>
        <p:txBody>
          <a:bodyPr/>
          <a:lstStyle/>
          <a:p>
            <a:r>
              <a:rPr lang="pl-PL"/>
              <a:t>Kliknij ikonę, aby dodać obraz</a:t>
            </a:r>
            <a:endParaRPr lang="en-US" dirty="0"/>
          </a:p>
        </p:txBody>
      </p:sp>
      <p:sp>
        <p:nvSpPr>
          <p:cNvPr id="22"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3"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70098770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4" y="2"/>
            <a:ext cx="4617717" cy="5143499"/>
          </a:xfrm>
        </p:spPr>
        <p:txBody>
          <a:bodyPr/>
          <a:lstStyle/>
          <a:p>
            <a:r>
              <a:rPr lang="pl-PL"/>
              <a:t>Kliknij ikonę, aby dodać obraz</a:t>
            </a:r>
            <a:endParaRPr lang="en-US" dirty="0"/>
          </a:p>
        </p:txBody>
      </p:sp>
      <p:sp>
        <p:nvSpPr>
          <p:cNvPr id="16"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7"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163222273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grpSp>
        <p:nvGrpSpPr>
          <p:cNvPr id="6" name="Group 5"/>
          <p:cNvGrpSpPr/>
          <p:nvPr/>
        </p:nvGrpSpPr>
        <p:grpSpPr>
          <a:xfrm>
            <a:off x="4552684" y="-19050"/>
            <a:ext cx="4667516" cy="5451167"/>
            <a:chOff x="4800600" y="-95250"/>
            <a:chExt cx="4667516" cy="5451167"/>
          </a:xfrm>
        </p:grpSpPr>
        <p:sp>
          <p:nvSpPr>
            <p:cNvPr id="7" name="Freeform 6"/>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629615555"/>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 name="Group 1"/>
          <p:cNvGrpSpPr/>
          <p:nvPr/>
        </p:nvGrpSpPr>
        <p:grpSpPr>
          <a:xfrm>
            <a:off x="0" y="-288616"/>
            <a:ext cx="4667516" cy="5451167"/>
            <a:chOff x="-19316" y="-242758"/>
            <a:chExt cx="4667516" cy="5451167"/>
          </a:xfrm>
        </p:grpSpPr>
        <p:sp>
          <p:nvSpPr>
            <p:cNvPr id="6" name="Freeform 5"/>
            <p:cNvSpPr>
              <a:spLocks/>
            </p:cNvSpPr>
            <p:nvPr/>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Shape 1443">
            <a:hlinkClick r:id="" action="ppaction://hlinkshowjump?jump=nextslide"/>
          </p:cNvPr>
          <p:cNvSpPr/>
          <p:nvPr userDrawn="1"/>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9" name="Shape 1443">
            <a:hlinkClick r:id="" action="ppaction://hlinkshowjump?jump=previousslide"/>
          </p:cNvPr>
          <p:cNvSpPr/>
          <p:nvPr userDrawn="1"/>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0" name="Snip Diagonal Corner Rectangle 10"/>
          <p:cNvSpPr/>
          <p:nvPr userDrawn="1"/>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1" name="TextBox 11"/>
          <p:cNvSpPr txBox="1"/>
          <p:nvPr userDrawn="1"/>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2" name="Group 1"/>
          <p:cNvGrpSpPr/>
          <p:nvPr userDrawn="1"/>
        </p:nvGrpSpPr>
        <p:grpSpPr>
          <a:xfrm>
            <a:off x="0" y="-288616"/>
            <a:ext cx="4667516" cy="5451167"/>
            <a:chOff x="-19316" y="-242758"/>
            <a:chExt cx="4667516" cy="5451167"/>
          </a:xfrm>
        </p:grpSpPr>
        <p:sp>
          <p:nvSpPr>
            <p:cNvPr id="23" name="Freeform 5"/>
            <p:cNvSpPr>
              <a:spLocks/>
            </p:cNvSpPr>
            <p:nvPr userDrawn="1"/>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userDrawn="1"/>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userDrawn="1"/>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p:cNvSpPr>
            <p:nvPr userDrawn="1"/>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
            <p:cNvSpPr>
              <a:spLocks/>
            </p:cNvSpPr>
            <p:nvPr userDrawn="1"/>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p:cNvSpPr>
            <p:nvPr userDrawn="1"/>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5"/>
            <p:cNvSpPr>
              <a:spLocks/>
            </p:cNvSpPr>
            <p:nvPr userDrawn="1"/>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6"/>
            <p:cNvSpPr>
              <a:spLocks/>
            </p:cNvSpPr>
            <p:nvPr userDrawn="1"/>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7077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336803343"/>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26" name="Picture Placeholder 3"/>
          <p:cNvSpPr>
            <a:spLocks noGrp="1"/>
          </p:cNvSpPr>
          <p:nvPr>
            <p:ph type="pic" sz="quarter" idx="10"/>
          </p:nvPr>
        </p:nvSpPr>
        <p:spPr>
          <a:xfrm>
            <a:off x="890589" y="1406526"/>
            <a:ext cx="1839912" cy="1851025"/>
          </a:xfrm>
        </p:spPr>
        <p:txBody>
          <a:bodyPr/>
          <a:lstStyle/>
          <a:p>
            <a:r>
              <a:rPr lang="pl-PL"/>
              <a:t>Kliknij ikonę, aby dodać obraz</a:t>
            </a:r>
            <a:endParaRPr lang="en-US" dirty="0"/>
          </a:p>
        </p:txBody>
      </p:sp>
      <p:sp>
        <p:nvSpPr>
          <p:cNvPr id="27" name="Picture Placeholder 3"/>
          <p:cNvSpPr>
            <a:spLocks noGrp="1"/>
          </p:cNvSpPr>
          <p:nvPr>
            <p:ph type="pic" sz="quarter" idx="11"/>
          </p:nvPr>
        </p:nvSpPr>
        <p:spPr>
          <a:xfrm>
            <a:off x="6413502" y="1406526"/>
            <a:ext cx="1839912" cy="1851025"/>
          </a:xfrm>
        </p:spPr>
        <p:txBody>
          <a:bodyPr/>
          <a:lstStyle/>
          <a:p>
            <a:r>
              <a:rPr lang="pl-PL"/>
              <a:t>Kliknij ikonę, aby dodać obraz</a:t>
            </a:r>
            <a:endParaRPr lang="en-US" dirty="0"/>
          </a:p>
        </p:txBody>
      </p:sp>
      <p:sp>
        <p:nvSpPr>
          <p:cNvPr id="30" name="Picture Placeholder 3"/>
          <p:cNvSpPr>
            <a:spLocks noGrp="1"/>
          </p:cNvSpPr>
          <p:nvPr>
            <p:ph type="pic" sz="quarter" idx="12"/>
          </p:nvPr>
        </p:nvSpPr>
        <p:spPr>
          <a:xfrm>
            <a:off x="2731560" y="1406526"/>
            <a:ext cx="1839912" cy="1851025"/>
          </a:xfrm>
        </p:spPr>
        <p:txBody>
          <a:bodyPr/>
          <a:lstStyle/>
          <a:p>
            <a:r>
              <a:rPr lang="pl-PL"/>
              <a:t>Kliknij ikonę, aby dodać obraz</a:t>
            </a:r>
            <a:endParaRPr lang="en-US" dirty="0"/>
          </a:p>
        </p:txBody>
      </p:sp>
      <p:sp>
        <p:nvSpPr>
          <p:cNvPr id="31" name="Picture Placeholder 3"/>
          <p:cNvSpPr>
            <a:spLocks noGrp="1"/>
          </p:cNvSpPr>
          <p:nvPr>
            <p:ph type="pic" sz="quarter" idx="13"/>
          </p:nvPr>
        </p:nvSpPr>
        <p:spPr>
          <a:xfrm>
            <a:off x="4572531" y="1406526"/>
            <a:ext cx="1839912" cy="1851025"/>
          </a:xfrm>
        </p:spPr>
        <p:txBody>
          <a:bodyPr/>
          <a:lstStyle/>
          <a:p>
            <a:r>
              <a:rPr lang="pl-PL"/>
              <a:t>Kliknij ikonę, aby dodać obraz</a:t>
            </a:r>
            <a:endParaRPr lang="en-US" dirty="0"/>
          </a:p>
        </p:txBody>
      </p:sp>
    </p:spTree>
    <p:extLst>
      <p:ext uri="{BB962C8B-B14F-4D97-AF65-F5344CB8AC3E}">
        <p14:creationId xmlns:p14="http://schemas.microsoft.com/office/powerpoint/2010/main" val="1405679259"/>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26" name="Picture Placeholder 3"/>
          <p:cNvSpPr>
            <a:spLocks noGrp="1"/>
          </p:cNvSpPr>
          <p:nvPr>
            <p:ph type="pic" sz="quarter" idx="10"/>
          </p:nvPr>
        </p:nvSpPr>
        <p:spPr>
          <a:xfrm>
            <a:off x="566739" y="1328738"/>
            <a:ext cx="2001838" cy="1790700"/>
          </a:xfrm>
        </p:spPr>
        <p:txBody>
          <a:bodyPr/>
          <a:lstStyle/>
          <a:p>
            <a:r>
              <a:rPr lang="pl-PL"/>
              <a:t>Kliknij ikonę, aby dodać obraz</a:t>
            </a:r>
            <a:endParaRPr lang="en-US" dirty="0"/>
          </a:p>
        </p:txBody>
      </p:sp>
      <p:sp>
        <p:nvSpPr>
          <p:cNvPr id="25" name="Picture Placeholder 3"/>
          <p:cNvSpPr>
            <a:spLocks noGrp="1"/>
          </p:cNvSpPr>
          <p:nvPr>
            <p:ph type="pic" sz="quarter" idx="11"/>
          </p:nvPr>
        </p:nvSpPr>
        <p:spPr>
          <a:xfrm>
            <a:off x="2568577" y="2762250"/>
            <a:ext cx="2003424" cy="1790700"/>
          </a:xfrm>
        </p:spPr>
        <p:txBody>
          <a:bodyPr/>
          <a:lstStyle/>
          <a:p>
            <a:r>
              <a:rPr lang="pl-PL"/>
              <a:t>Kliknij ikonę, aby dodać obraz</a:t>
            </a:r>
            <a:endParaRPr lang="en-US" dirty="0"/>
          </a:p>
        </p:txBody>
      </p:sp>
      <p:sp>
        <p:nvSpPr>
          <p:cNvPr id="32" name="Picture Placeholder 3"/>
          <p:cNvSpPr>
            <a:spLocks noGrp="1"/>
          </p:cNvSpPr>
          <p:nvPr>
            <p:ph type="pic" sz="quarter" idx="12"/>
          </p:nvPr>
        </p:nvSpPr>
        <p:spPr>
          <a:xfrm>
            <a:off x="4572000" y="1328738"/>
            <a:ext cx="2001837" cy="1790700"/>
          </a:xfrm>
        </p:spPr>
        <p:txBody>
          <a:bodyPr/>
          <a:lstStyle/>
          <a:p>
            <a:r>
              <a:rPr lang="pl-PL"/>
              <a:t>Kliknij ikonę, aby dodać obraz</a:t>
            </a:r>
            <a:endParaRPr lang="en-US" dirty="0"/>
          </a:p>
        </p:txBody>
      </p:sp>
      <p:sp>
        <p:nvSpPr>
          <p:cNvPr id="43" name="Picture Placeholder 3"/>
          <p:cNvSpPr>
            <a:spLocks noGrp="1"/>
          </p:cNvSpPr>
          <p:nvPr>
            <p:ph type="pic" sz="quarter" idx="13"/>
          </p:nvPr>
        </p:nvSpPr>
        <p:spPr>
          <a:xfrm>
            <a:off x="6573837" y="2762250"/>
            <a:ext cx="2003425" cy="1790700"/>
          </a:xfrm>
        </p:spPr>
        <p:txBody>
          <a:bodyPr/>
          <a:lstStyle/>
          <a:p>
            <a:r>
              <a:rPr lang="pl-PL"/>
              <a:t>Kliknij ikonę, aby dodać obraz</a:t>
            </a:r>
            <a:endParaRPr lang="en-US" dirty="0"/>
          </a:p>
        </p:txBody>
      </p:sp>
    </p:spTree>
    <p:extLst>
      <p:ext uri="{BB962C8B-B14F-4D97-AF65-F5344CB8AC3E}">
        <p14:creationId xmlns:p14="http://schemas.microsoft.com/office/powerpoint/2010/main" val="2470740257"/>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1901624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bout us 02">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4"/>
          <p:cNvSpPr>
            <a:spLocks noGrp="1"/>
          </p:cNvSpPr>
          <p:nvPr>
            <p:ph type="pic" sz="quarter" idx="16"/>
          </p:nvPr>
        </p:nvSpPr>
        <p:spPr>
          <a:xfrm>
            <a:off x="6871512" y="2944496"/>
            <a:ext cx="2281117" cy="221284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0 w 2992333"/>
              <a:gd name="connsiteY0" fmla="*/ 189777 h 2692237"/>
              <a:gd name="connsiteX1" fmla="*/ 2992333 w 2992333"/>
              <a:gd name="connsiteY1" fmla="*/ 0 h 2692237"/>
              <a:gd name="connsiteX2" fmla="*/ 2019272 w 2992333"/>
              <a:gd name="connsiteY2" fmla="*/ 2692237 h 2692237"/>
              <a:gd name="connsiteX3" fmla="*/ 455470 w 2992333"/>
              <a:gd name="connsiteY3" fmla="*/ 2688785 h 2692237"/>
              <a:gd name="connsiteX4" fmla="*/ 0 w 2992333"/>
              <a:gd name="connsiteY4" fmla="*/ 189777 h 2692237"/>
              <a:gd name="connsiteX0" fmla="*/ 0 w 3006123"/>
              <a:gd name="connsiteY0" fmla="*/ 189777 h 3546243"/>
              <a:gd name="connsiteX1" fmla="*/ 2992333 w 3006123"/>
              <a:gd name="connsiteY1" fmla="*/ 0 h 3546243"/>
              <a:gd name="connsiteX2" fmla="*/ 3006123 w 3006123"/>
              <a:gd name="connsiteY2" fmla="*/ 3546243 h 3546243"/>
              <a:gd name="connsiteX3" fmla="*/ 455470 w 3006123"/>
              <a:gd name="connsiteY3" fmla="*/ 2688785 h 3546243"/>
              <a:gd name="connsiteX4" fmla="*/ 0 w 3006123"/>
              <a:gd name="connsiteY4" fmla="*/ 189777 h 3546243"/>
              <a:gd name="connsiteX0" fmla="*/ 0 w 3006123"/>
              <a:gd name="connsiteY0" fmla="*/ 189777 h 3546243"/>
              <a:gd name="connsiteX1" fmla="*/ 2992333 w 3006123"/>
              <a:gd name="connsiteY1" fmla="*/ 0 h 3546243"/>
              <a:gd name="connsiteX2" fmla="*/ 3006123 w 3006123"/>
              <a:gd name="connsiteY2" fmla="*/ 3546243 h 3546243"/>
              <a:gd name="connsiteX3" fmla="*/ 645248 w 3006123"/>
              <a:gd name="connsiteY3" fmla="*/ 3542791 h 3546243"/>
              <a:gd name="connsiteX4" fmla="*/ 0 w 3006123"/>
              <a:gd name="connsiteY4" fmla="*/ 189777 h 3546243"/>
              <a:gd name="connsiteX0" fmla="*/ 0 w 3645441"/>
              <a:gd name="connsiteY0" fmla="*/ 250834 h 3546243"/>
              <a:gd name="connsiteX1" fmla="*/ 3631651 w 3645441"/>
              <a:gd name="connsiteY1" fmla="*/ 0 h 3546243"/>
              <a:gd name="connsiteX2" fmla="*/ 3645441 w 3645441"/>
              <a:gd name="connsiteY2" fmla="*/ 3546243 h 3546243"/>
              <a:gd name="connsiteX3" fmla="*/ 1284566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56615"/>
              <a:gd name="connsiteX1" fmla="*/ 3631651 w 3645441"/>
              <a:gd name="connsiteY1" fmla="*/ 0 h 3556615"/>
              <a:gd name="connsiteX2" fmla="*/ 3645441 w 3645441"/>
              <a:gd name="connsiteY2" fmla="*/ 3546243 h 3556615"/>
              <a:gd name="connsiteX3" fmla="*/ 675692 w 3645441"/>
              <a:gd name="connsiteY3" fmla="*/ 3556615 h 3556615"/>
              <a:gd name="connsiteX4" fmla="*/ 0 w 3645441"/>
              <a:gd name="connsiteY4" fmla="*/ 250834 h 3556615"/>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46243"/>
              <a:gd name="connsiteX1" fmla="*/ 3631651 w 3645441"/>
              <a:gd name="connsiteY1" fmla="*/ 0 h 3546243"/>
              <a:gd name="connsiteX2" fmla="*/ 3645441 w 3645441"/>
              <a:gd name="connsiteY2" fmla="*/ 3546243 h 3546243"/>
              <a:gd name="connsiteX3" fmla="*/ 661907 w 3645441"/>
              <a:gd name="connsiteY3" fmla="*/ 3528967 h 3546243"/>
              <a:gd name="connsiteX4" fmla="*/ 0 w 3645441"/>
              <a:gd name="connsiteY4" fmla="*/ 250834 h 354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41" h="3546243">
                <a:moveTo>
                  <a:pt x="0" y="250834"/>
                </a:moveTo>
                <a:lnTo>
                  <a:pt x="3631651" y="0"/>
                </a:lnTo>
                <a:cubicBezTo>
                  <a:pt x="3636248" y="1182081"/>
                  <a:pt x="3640844" y="2364162"/>
                  <a:pt x="3645441" y="3546243"/>
                </a:cubicBezTo>
                <a:lnTo>
                  <a:pt x="661907" y="3528967"/>
                </a:lnTo>
                <a:lnTo>
                  <a:pt x="0" y="250834"/>
                </a:lnTo>
                <a:close/>
              </a:path>
            </a:pathLst>
          </a:custGeom>
          <a:solidFill>
            <a:srgbClr val="FFD1D1"/>
          </a:solidFill>
        </p:spPr>
        <p:txBody>
          <a:bodyPr anchor="b"/>
          <a:lstStyle>
            <a:lvl1pPr marL="171450" indent="-171450" algn="r">
              <a:buFont typeface="Arial" panose="020B0604020202020204" pitchFamily="34" charset="0"/>
              <a:buChar char="•"/>
              <a:defRPr sz="1200"/>
            </a:lvl1pPr>
          </a:lstStyle>
          <a:p>
            <a:endParaRPr lang="en-US" dirty="0"/>
          </a:p>
          <a:p>
            <a:endParaRPr lang="en-US" dirty="0"/>
          </a:p>
          <a:p>
            <a:endParaRPr lang="en-US" dirty="0"/>
          </a:p>
          <a:p>
            <a:r>
              <a:rPr lang="en-US" dirty="0"/>
              <a:t>Add Picture</a:t>
            </a:r>
          </a:p>
        </p:txBody>
      </p:sp>
      <p:sp>
        <p:nvSpPr>
          <p:cNvPr id="4" name="Parallelogram 3"/>
          <p:cNvSpPr/>
          <p:nvPr userDrawn="1"/>
        </p:nvSpPr>
        <p:spPr>
          <a:xfrm rot="20940000" flipH="1">
            <a:off x="6620198" y="-85604"/>
            <a:ext cx="159338" cy="5310167"/>
          </a:xfrm>
          <a:custGeom>
            <a:avLst/>
            <a:gdLst>
              <a:gd name="connsiteX0" fmla="*/ 0 w 1092435"/>
              <a:gd name="connsiteY0" fmla="*/ 5862879 h 5862879"/>
              <a:gd name="connsiteX1" fmla="*/ 273109 w 1092435"/>
              <a:gd name="connsiteY1" fmla="*/ 0 h 5862879"/>
              <a:gd name="connsiteX2" fmla="*/ 1092435 w 1092435"/>
              <a:gd name="connsiteY2" fmla="*/ 0 h 5862879"/>
              <a:gd name="connsiteX3" fmla="*/ 819326 w 1092435"/>
              <a:gd name="connsiteY3" fmla="*/ 5862879 h 5862879"/>
              <a:gd name="connsiteX4" fmla="*/ 0 w 1092435"/>
              <a:gd name="connsiteY4" fmla="*/ 5862879 h 5862879"/>
              <a:gd name="connsiteX0" fmla="*/ 0 w 1092435"/>
              <a:gd name="connsiteY0" fmla="*/ 5862879 h 5862879"/>
              <a:gd name="connsiteX1" fmla="*/ 273109 w 1092435"/>
              <a:gd name="connsiteY1" fmla="*/ 0 h 5862879"/>
              <a:gd name="connsiteX2" fmla="*/ 1092435 w 1092435"/>
              <a:gd name="connsiteY2" fmla="*/ 0 h 5862879"/>
              <a:gd name="connsiteX3" fmla="*/ 832603 w 1092435"/>
              <a:gd name="connsiteY3" fmla="*/ 5581681 h 5862879"/>
              <a:gd name="connsiteX4" fmla="*/ 0 w 1092435"/>
              <a:gd name="connsiteY4" fmla="*/ 5862879 h 5862879"/>
              <a:gd name="connsiteX0" fmla="*/ 0 w 1095599"/>
              <a:gd name="connsiteY0" fmla="*/ 5691464 h 5691464"/>
              <a:gd name="connsiteX1" fmla="*/ 276273 w 1095599"/>
              <a:gd name="connsiteY1" fmla="*/ 0 h 5691464"/>
              <a:gd name="connsiteX2" fmla="*/ 1095599 w 1095599"/>
              <a:gd name="connsiteY2" fmla="*/ 0 h 5691464"/>
              <a:gd name="connsiteX3" fmla="*/ 835767 w 1095599"/>
              <a:gd name="connsiteY3" fmla="*/ 5581681 h 5691464"/>
              <a:gd name="connsiteX4" fmla="*/ 0 w 1095599"/>
              <a:gd name="connsiteY4" fmla="*/ 5691464 h 5691464"/>
              <a:gd name="connsiteX0" fmla="*/ 0 w 1095599"/>
              <a:gd name="connsiteY0" fmla="*/ 5691464 h 5691464"/>
              <a:gd name="connsiteX1" fmla="*/ 276273 w 1095599"/>
              <a:gd name="connsiteY1" fmla="*/ 0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95599"/>
              <a:gd name="connsiteY0" fmla="*/ 5691464 h 5691464"/>
              <a:gd name="connsiteX1" fmla="*/ 263133 w 1095599"/>
              <a:gd name="connsiteY1" fmla="*/ 431566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85350"/>
              <a:gd name="connsiteY0" fmla="*/ 5389218 h 5389218"/>
              <a:gd name="connsiteX1" fmla="*/ 263133 w 1085350"/>
              <a:gd name="connsiteY1" fmla="*/ 129320 h 5389218"/>
              <a:gd name="connsiteX2" fmla="*/ 1085350 w 1085350"/>
              <a:gd name="connsiteY2" fmla="*/ 0 h 5389218"/>
              <a:gd name="connsiteX3" fmla="*/ 834254 w 1085350"/>
              <a:gd name="connsiteY3" fmla="*/ 5268910 h 5389218"/>
              <a:gd name="connsiteX4" fmla="*/ 0 w 1085350"/>
              <a:gd name="connsiteY4" fmla="*/ 5389218 h 5389218"/>
              <a:gd name="connsiteX0" fmla="*/ 0 w 1067328"/>
              <a:gd name="connsiteY0" fmla="*/ 5365143 h 5365143"/>
              <a:gd name="connsiteX1" fmla="*/ 263133 w 1067328"/>
              <a:gd name="connsiteY1" fmla="*/ 105245 h 5365143"/>
              <a:gd name="connsiteX2" fmla="*/ 1067328 w 1067328"/>
              <a:gd name="connsiteY2" fmla="*/ 0 h 5365143"/>
              <a:gd name="connsiteX3" fmla="*/ 834254 w 1067328"/>
              <a:gd name="connsiteY3" fmla="*/ 5244835 h 5365143"/>
              <a:gd name="connsiteX4" fmla="*/ 0 w 1067328"/>
              <a:gd name="connsiteY4" fmla="*/ 5365143 h 5365143"/>
              <a:gd name="connsiteX0" fmla="*/ 0 w 1052263"/>
              <a:gd name="connsiteY0" fmla="*/ 5395203 h 5395203"/>
              <a:gd name="connsiteX1" fmla="*/ 263133 w 1052263"/>
              <a:gd name="connsiteY1" fmla="*/ 135305 h 5395203"/>
              <a:gd name="connsiteX2" fmla="*/ 1052263 w 1052263"/>
              <a:gd name="connsiteY2" fmla="*/ 0 h 5395203"/>
              <a:gd name="connsiteX3" fmla="*/ 834254 w 1052263"/>
              <a:gd name="connsiteY3" fmla="*/ 5274895 h 5395203"/>
              <a:gd name="connsiteX4" fmla="*/ 0 w 1052263"/>
              <a:gd name="connsiteY4" fmla="*/ 5395203 h 5395203"/>
              <a:gd name="connsiteX0" fmla="*/ 0 w 1055290"/>
              <a:gd name="connsiteY0" fmla="*/ 5374155 h 5374155"/>
              <a:gd name="connsiteX1" fmla="*/ 263133 w 1055290"/>
              <a:gd name="connsiteY1" fmla="*/ 114257 h 5374155"/>
              <a:gd name="connsiteX2" fmla="*/ 1055290 w 1055290"/>
              <a:gd name="connsiteY2" fmla="*/ 0 h 5374155"/>
              <a:gd name="connsiteX3" fmla="*/ 834254 w 1055290"/>
              <a:gd name="connsiteY3" fmla="*/ 5253847 h 5374155"/>
              <a:gd name="connsiteX4" fmla="*/ 0 w 1055290"/>
              <a:gd name="connsiteY4" fmla="*/ 5374155 h 5374155"/>
              <a:gd name="connsiteX0" fmla="*/ 0 w 1026797"/>
              <a:gd name="connsiteY0" fmla="*/ 5259898 h 5259898"/>
              <a:gd name="connsiteX1" fmla="*/ 263133 w 1026797"/>
              <a:gd name="connsiteY1" fmla="*/ 0 h 5259898"/>
              <a:gd name="connsiteX2" fmla="*/ 1026799 w 1026797"/>
              <a:gd name="connsiteY2" fmla="*/ 293263 h 5259898"/>
              <a:gd name="connsiteX3" fmla="*/ 834254 w 1026797"/>
              <a:gd name="connsiteY3" fmla="*/ 5139590 h 5259898"/>
              <a:gd name="connsiteX4" fmla="*/ 0 w 1026797"/>
              <a:gd name="connsiteY4" fmla="*/ 5259898 h 5259898"/>
              <a:gd name="connsiteX0" fmla="*/ 0 w 1026797"/>
              <a:gd name="connsiteY0" fmla="*/ 4966635 h 4966635"/>
              <a:gd name="connsiteX1" fmla="*/ 286296 w 1026797"/>
              <a:gd name="connsiteY1" fmla="*/ 21599 h 4966635"/>
              <a:gd name="connsiteX2" fmla="*/ 1026799 w 1026797"/>
              <a:gd name="connsiteY2" fmla="*/ 0 h 4966635"/>
              <a:gd name="connsiteX3" fmla="*/ 834254 w 1026797"/>
              <a:gd name="connsiteY3" fmla="*/ 4846327 h 4966635"/>
              <a:gd name="connsiteX4" fmla="*/ 0 w 1026797"/>
              <a:gd name="connsiteY4" fmla="*/ 4966635 h 4966635"/>
              <a:gd name="connsiteX0" fmla="*/ 1 w 1021604"/>
              <a:gd name="connsiteY0" fmla="*/ 4543116 h 4846327"/>
              <a:gd name="connsiteX1" fmla="*/ 281103 w 1021604"/>
              <a:gd name="connsiteY1" fmla="*/ 21599 h 4846327"/>
              <a:gd name="connsiteX2" fmla="*/ 1021606 w 1021604"/>
              <a:gd name="connsiteY2" fmla="*/ 0 h 4846327"/>
              <a:gd name="connsiteX3" fmla="*/ 829061 w 1021604"/>
              <a:gd name="connsiteY3" fmla="*/ 4846327 h 4846327"/>
              <a:gd name="connsiteX4" fmla="*/ 1 w 1021604"/>
              <a:gd name="connsiteY4" fmla="*/ 4543116 h 4846327"/>
              <a:gd name="connsiteX0" fmla="*/ 1 w 1021604"/>
              <a:gd name="connsiteY0" fmla="*/ 4543116 h 4543116"/>
              <a:gd name="connsiteX1" fmla="*/ 281103 w 1021604"/>
              <a:gd name="connsiteY1" fmla="*/ 21599 h 4543116"/>
              <a:gd name="connsiteX2" fmla="*/ 1021606 w 1021604"/>
              <a:gd name="connsiteY2" fmla="*/ 0 h 4543116"/>
              <a:gd name="connsiteX3" fmla="*/ 817542 w 1021604"/>
              <a:gd name="connsiteY3" fmla="*/ 4539465 h 4543116"/>
              <a:gd name="connsiteX4" fmla="*/ 1 w 1021604"/>
              <a:gd name="connsiteY4" fmla="*/ 4543116 h 454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04" h="4543116">
                <a:moveTo>
                  <a:pt x="1" y="4543116"/>
                </a:moveTo>
                <a:lnTo>
                  <a:pt x="281103" y="21599"/>
                </a:lnTo>
                <a:lnTo>
                  <a:pt x="1021606" y="0"/>
                </a:lnTo>
                <a:lnTo>
                  <a:pt x="817542" y="4539465"/>
                </a:lnTo>
                <a:lnTo>
                  <a:pt x="1" y="4543116"/>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rot="1206805" flipH="1">
            <a:off x="1876438" y="-201917"/>
            <a:ext cx="300626" cy="5561847"/>
          </a:xfrm>
          <a:custGeom>
            <a:avLst/>
            <a:gdLst>
              <a:gd name="connsiteX0" fmla="*/ 0 w 327082"/>
              <a:gd name="connsiteY0" fmla="*/ 6654621 h 6654621"/>
              <a:gd name="connsiteX1" fmla="*/ 81771 w 327082"/>
              <a:gd name="connsiteY1" fmla="*/ 0 h 6654621"/>
              <a:gd name="connsiteX2" fmla="*/ 327082 w 327082"/>
              <a:gd name="connsiteY2" fmla="*/ 0 h 6654621"/>
              <a:gd name="connsiteX3" fmla="*/ 245312 w 327082"/>
              <a:gd name="connsiteY3" fmla="*/ 6654621 h 6654621"/>
              <a:gd name="connsiteX4" fmla="*/ 0 w 327082"/>
              <a:gd name="connsiteY4" fmla="*/ 6654621 h 6654621"/>
              <a:gd name="connsiteX0" fmla="*/ 0 w 318218"/>
              <a:gd name="connsiteY0" fmla="*/ 6654621 h 6654621"/>
              <a:gd name="connsiteX1" fmla="*/ 81771 w 318218"/>
              <a:gd name="connsiteY1" fmla="*/ 0 h 6654621"/>
              <a:gd name="connsiteX2" fmla="*/ 318218 w 318218"/>
              <a:gd name="connsiteY2" fmla="*/ 302478 h 6654621"/>
              <a:gd name="connsiteX3" fmla="*/ 245312 w 318218"/>
              <a:gd name="connsiteY3" fmla="*/ 6654621 h 6654621"/>
              <a:gd name="connsiteX4" fmla="*/ 0 w 318218"/>
              <a:gd name="connsiteY4" fmla="*/ 6654621 h 6654621"/>
              <a:gd name="connsiteX0" fmla="*/ 0 w 318218"/>
              <a:gd name="connsiteY0" fmla="*/ 6442985 h 6442985"/>
              <a:gd name="connsiteX1" fmla="*/ 72206 w 318218"/>
              <a:gd name="connsiteY1" fmla="*/ 0 h 6442985"/>
              <a:gd name="connsiteX2" fmla="*/ 318218 w 318218"/>
              <a:gd name="connsiteY2" fmla="*/ 90842 h 6442985"/>
              <a:gd name="connsiteX3" fmla="*/ 245312 w 318218"/>
              <a:gd name="connsiteY3" fmla="*/ 6442985 h 6442985"/>
              <a:gd name="connsiteX4" fmla="*/ 0 w 318218"/>
              <a:gd name="connsiteY4" fmla="*/ 6442985 h 6442985"/>
              <a:gd name="connsiteX0" fmla="*/ 0 w 310905"/>
              <a:gd name="connsiteY0" fmla="*/ 6442985 h 6442985"/>
              <a:gd name="connsiteX1" fmla="*/ 72206 w 310905"/>
              <a:gd name="connsiteY1" fmla="*/ 0 h 6442985"/>
              <a:gd name="connsiteX2" fmla="*/ 310905 w 310905"/>
              <a:gd name="connsiteY2" fmla="*/ 110810 h 6442985"/>
              <a:gd name="connsiteX3" fmla="*/ 245312 w 310905"/>
              <a:gd name="connsiteY3" fmla="*/ 6442985 h 6442985"/>
              <a:gd name="connsiteX4" fmla="*/ 0 w 310905"/>
              <a:gd name="connsiteY4" fmla="*/ 6442985 h 6442985"/>
              <a:gd name="connsiteX0" fmla="*/ 0 w 310905"/>
              <a:gd name="connsiteY0" fmla="*/ 6409376 h 6409376"/>
              <a:gd name="connsiteX1" fmla="*/ 71221 w 310905"/>
              <a:gd name="connsiteY1" fmla="*/ 0 h 6409376"/>
              <a:gd name="connsiteX2" fmla="*/ 310905 w 310905"/>
              <a:gd name="connsiteY2" fmla="*/ 77201 h 6409376"/>
              <a:gd name="connsiteX3" fmla="*/ 245312 w 310905"/>
              <a:gd name="connsiteY3" fmla="*/ 6409376 h 6409376"/>
              <a:gd name="connsiteX4" fmla="*/ 0 w 310905"/>
              <a:gd name="connsiteY4" fmla="*/ 6409376 h 6409376"/>
              <a:gd name="connsiteX0" fmla="*/ 0 w 310905"/>
              <a:gd name="connsiteY0" fmla="*/ 6409376 h 6409376"/>
              <a:gd name="connsiteX1" fmla="*/ 71221 w 310905"/>
              <a:gd name="connsiteY1" fmla="*/ 0 h 6409376"/>
              <a:gd name="connsiteX2" fmla="*/ 310905 w 310905"/>
              <a:gd name="connsiteY2" fmla="*/ 77201 h 6409376"/>
              <a:gd name="connsiteX3" fmla="*/ 249965 w 310905"/>
              <a:gd name="connsiteY3" fmla="*/ 5561847 h 6409376"/>
              <a:gd name="connsiteX4" fmla="*/ 0 w 310905"/>
              <a:gd name="connsiteY4" fmla="*/ 6409376 h 6409376"/>
              <a:gd name="connsiteX0" fmla="*/ 0 w 304282"/>
              <a:gd name="connsiteY0" fmla="*/ 5494630 h 5561847"/>
              <a:gd name="connsiteX1" fmla="*/ 64598 w 304282"/>
              <a:gd name="connsiteY1" fmla="*/ 0 h 5561847"/>
              <a:gd name="connsiteX2" fmla="*/ 304282 w 304282"/>
              <a:gd name="connsiteY2" fmla="*/ 77201 h 5561847"/>
              <a:gd name="connsiteX3" fmla="*/ 243342 w 304282"/>
              <a:gd name="connsiteY3" fmla="*/ 5561847 h 5561847"/>
              <a:gd name="connsiteX4" fmla="*/ 0 w 304282"/>
              <a:gd name="connsiteY4" fmla="*/ 5494630 h 5561847"/>
              <a:gd name="connsiteX0" fmla="*/ 0 w 300626"/>
              <a:gd name="connsiteY0" fmla="*/ 5484647 h 5561847"/>
              <a:gd name="connsiteX1" fmla="*/ 60942 w 300626"/>
              <a:gd name="connsiteY1" fmla="*/ 0 h 5561847"/>
              <a:gd name="connsiteX2" fmla="*/ 300626 w 300626"/>
              <a:gd name="connsiteY2" fmla="*/ 77201 h 5561847"/>
              <a:gd name="connsiteX3" fmla="*/ 239686 w 300626"/>
              <a:gd name="connsiteY3" fmla="*/ 5561847 h 5561847"/>
              <a:gd name="connsiteX4" fmla="*/ 0 w 300626"/>
              <a:gd name="connsiteY4" fmla="*/ 5484647 h 5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26" h="5561847">
                <a:moveTo>
                  <a:pt x="0" y="5484647"/>
                </a:moveTo>
                <a:lnTo>
                  <a:pt x="60942" y="0"/>
                </a:lnTo>
                <a:lnTo>
                  <a:pt x="300626" y="77201"/>
                </a:lnTo>
                <a:lnTo>
                  <a:pt x="239686" y="5561847"/>
                </a:lnTo>
                <a:lnTo>
                  <a:pt x="0" y="5484647"/>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userDrawn="1"/>
        </p:nvSpPr>
        <p:spPr>
          <a:xfrm rot="16006533" flipH="1">
            <a:off x="4315345" y="-1515953"/>
            <a:ext cx="512446" cy="9191661"/>
          </a:xfrm>
          <a:custGeom>
            <a:avLst/>
            <a:gdLst>
              <a:gd name="connsiteX0" fmla="*/ 0 w 497793"/>
              <a:gd name="connsiteY0" fmla="*/ 9829800 h 9829800"/>
              <a:gd name="connsiteX1" fmla="*/ 124448 w 497793"/>
              <a:gd name="connsiteY1" fmla="*/ 0 h 9829800"/>
              <a:gd name="connsiteX2" fmla="*/ 497793 w 497793"/>
              <a:gd name="connsiteY2" fmla="*/ 0 h 9829800"/>
              <a:gd name="connsiteX3" fmla="*/ 373345 w 497793"/>
              <a:gd name="connsiteY3" fmla="*/ 9829800 h 9829800"/>
              <a:gd name="connsiteX4" fmla="*/ 0 w 497793"/>
              <a:gd name="connsiteY4" fmla="*/ 9829800 h 9829800"/>
              <a:gd name="connsiteX0" fmla="*/ 0 w 505717"/>
              <a:gd name="connsiteY0" fmla="*/ 9829800 h 9829800"/>
              <a:gd name="connsiteX1" fmla="*/ 124448 w 505717"/>
              <a:gd name="connsiteY1" fmla="*/ 0 h 9829800"/>
              <a:gd name="connsiteX2" fmla="*/ 505717 w 505717"/>
              <a:gd name="connsiteY2" fmla="*/ 329685 h 9829800"/>
              <a:gd name="connsiteX3" fmla="*/ 373345 w 505717"/>
              <a:gd name="connsiteY3" fmla="*/ 9829800 h 9829800"/>
              <a:gd name="connsiteX4" fmla="*/ 0 w 505717"/>
              <a:gd name="connsiteY4" fmla="*/ 9829800 h 9829800"/>
              <a:gd name="connsiteX0" fmla="*/ 0 w 505717"/>
              <a:gd name="connsiteY0" fmla="*/ 9500115 h 9500115"/>
              <a:gd name="connsiteX1" fmla="*/ 132970 w 505717"/>
              <a:gd name="connsiteY1" fmla="*/ 10617 h 9500115"/>
              <a:gd name="connsiteX2" fmla="*/ 505717 w 505717"/>
              <a:gd name="connsiteY2" fmla="*/ 0 h 9500115"/>
              <a:gd name="connsiteX3" fmla="*/ 373345 w 505717"/>
              <a:gd name="connsiteY3" fmla="*/ 9500115 h 9500115"/>
              <a:gd name="connsiteX4" fmla="*/ 0 w 505717"/>
              <a:gd name="connsiteY4" fmla="*/ 9500115 h 9500115"/>
              <a:gd name="connsiteX0" fmla="*/ 0 w 512446"/>
              <a:gd name="connsiteY0" fmla="*/ 9191661 h 9500115"/>
              <a:gd name="connsiteX1" fmla="*/ 139699 w 512446"/>
              <a:gd name="connsiteY1" fmla="*/ 10617 h 9500115"/>
              <a:gd name="connsiteX2" fmla="*/ 512446 w 512446"/>
              <a:gd name="connsiteY2" fmla="*/ 0 h 9500115"/>
              <a:gd name="connsiteX3" fmla="*/ 380074 w 512446"/>
              <a:gd name="connsiteY3" fmla="*/ 9500115 h 9500115"/>
              <a:gd name="connsiteX4" fmla="*/ 0 w 512446"/>
              <a:gd name="connsiteY4" fmla="*/ 9191661 h 9500115"/>
              <a:gd name="connsiteX0" fmla="*/ 0 w 512446"/>
              <a:gd name="connsiteY0" fmla="*/ 9191661 h 9191661"/>
              <a:gd name="connsiteX1" fmla="*/ 139699 w 512446"/>
              <a:gd name="connsiteY1" fmla="*/ 10617 h 9191661"/>
              <a:gd name="connsiteX2" fmla="*/ 512446 w 512446"/>
              <a:gd name="connsiteY2" fmla="*/ 0 h 9191661"/>
              <a:gd name="connsiteX3" fmla="*/ 372149 w 512446"/>
              <a:gd name="connsiteY3" fmla="*/ 9170430 h 9191661"/>
              <a:gd name="connsiteX4" fmla="*/ 0 w 512446"/>
              <a:gd name="connsiteY4" fmla="*/ 9191661 h 919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6" h="9191661">
                <a:moveTo>
                  <a:pt x="0" y="9191661"/>
                </a:moveTo>
                <a:lnTo>
                  <a:pt x="139699" y="10617"/>
                </a:lnTo>
                <a:lnTo>
                  <a:pt x="512446" y="0"/>
                </a:lnTo>
                <a:lnTo>
                  <a:pt x="372149" y="9170430"/>
                </a:lnTo>
                <a:lnTo>
                  <a:pt x="0" y="9191661"/>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hasCustomPrompt="1"/>
          </p:nvPr>
        </p:nvSpPr>
        <p:spPr>
          <a:xfrm>
            <a:off x="0" y="0"/>
            <a:ext cx="2811476" cy="322016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791527"/>
              <a:gd name="connsiteY0" fmla="*/ 0 h 3220168"/>
              <a:gd name="connsiteX1" fmla="*/ 2791527 w 2791527"/>
              <a:gd name="connsiteY1" fmla="*/ 0 h 3220168"/>
              <a:gd name="connsiteX2" fmla="*/ 1696648 w 2791527"/>
              <a:gd name="connsiteY2" fmla="*/ 3090773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04599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12551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20503 w 2791527"/>
              <a:gd name="connsiteY2" fmla="*/ 3098725 h 3220168"/>
              <a:gd name="connsiteX3" fmla="*/ 0 w 2791527"/>
              <a:gd name="connsiteY3" fmla="*/ 3220168 h 3220168"/>
              <a:gd name="connsiteX4" fmla="*/ 0 w 2791527"/>
              <a:gd name="connsiteY4" fmla="*/ 0 h 3220168"/>
              <a:gd name="connsiteX0" fmla="*/ 0 w 2810577"/>
              <a:gd name="connsiteY0" fmla="*/ 0 h 3220168"/>
              <a:gd name="connsiteX1" fmla="*/ 2810577 w 2810577"/>
              <a:gd name="connsiteY1" fmla="*/ 9525 h 3220168"/>
              <a:gd name="connsiteX2" fmla="*/ 1720503 w 2810577"/>
              <a:gd name="connsiteY2" fmla="*/ 3098725 h 3220168"/>
              <a:gd name="connsiteX3" fmla="*/ 0 w 2810577"/>
              <a:gd name="connsiteY3" fmla="*/ 3220168 h 3220168"/>
              <a:gd name="connsiteX4" fmla="*/ 0 w 2810577"/>
              <a:gd name="connsiteY4" fmla="*/ 0 h 3220168"/>
              <a:gd name="connsiteX0" fmla="*/ 0 w 2829627"/>
              <a:gd name="connsiteY0" fmla="*/ 0 h 3220168"/>
              <a:gd name="connsiteX1" fmla="*/ 2829627 w 2829627"/>
              <a:gd name="connsiteY1" fmla="*/ 0 h 3220168"/>
              <a:gd name="connsiteX2" fmla="*/ 1720503 w 2829627"/>
              <a:gd name="connsiteY2" fmla="*/ 3098725 h 3220168"/>
              <a:gd name="connsiteX3" fmla="*/ 0 w 2829627"/>
              <a:gd name="connsiteY3" fmla="*/ 3220168 h 3220168"/>
              <a:gd name="connsiteX4" fmla="*/ 0 w 2829627"/>
              <a:gd name="connsiteY4" fmla="*/ 0 h 3220168"/>
              <a:gd name="connsiteX0" fmla="*/ 0 w 2820102"/>
              <a:gd name="connsiteY0" fmla="*/ 0 h 3220168"/>
              <a:gd name="connsiteX1" fmla="*/ 2820102 w 2820102"/>
              <a:gd name="connsiteY1" fmla="*/ 0 h 3220168"/>
              <a:gd name="connsiteX2" fmla="*/ 1720503 w 2820102"/>
              <a:gd name="connsiteY2" fmla="*/ 3098725 h 3220168"/>
              <a:gd name="connsiteX3" fmla="*/ 0 w 2820102"/>
              <a:gd name="connsiteY3" fmla="*/ 3220168 h 3220168"/>
              <a:gd name="connsiteX4" fmla="*/ 0 w 2820102"/>
              <a:gd name="connsiteY4" fmla="*/ 0 h 3220168"/>
              <a:gd name="connsiteX0" fmla="*/ 0 w 2811476"/>
              <a:gd name="connsiteY0" fmla="*/ 0 h 3220168"/>
              <a:gd name="connsiteX1" fmla="*/ 2811476 w 2811476"/>
              <a:gd name="connsiteY1" fmla="*/ 0 h 3220168"/>
              <a:gd name="connsiteX2" fmla="*/ 1720503 w 2811476"/>
              <a:gd name="connsiteY2" fmla="*/ 3098725 h 3220168"/>
              <a:gd name="connsiteX3" fmla="*/ 0 w 2811476"/>
              <a:gd name="connsiteY3" fmla="*/ 3220168 h 3220168"/>
              <a:gd name="connsiteX4" fmla="*/ 0 w 2811476"/>
              <a:gd name="connsiteY4" fmla="*/ 0 h 322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76" h="3220168">
                <a:moveTo>
                  <a:pt x="0" y="0"/>
                </a:moveTo>
                <a:lnTo>
                  <a:pt x="2811476" y="0"/>
                </a:lnTo>
                <a:lnTo>
                  <a:pt x="1720503" y="3098725"/>
                </a:lnTo>
                <a:lnTo>
                  <a:pt x="0" y="3220168"/>
                </a:lnTo>
                <a:lnTo>
                  <a:pt x="0" y="0"/>
                </a:lnTo>
                <a:close/>
              </a:path>
            </a:pathLst>
          </a:custGeom>
          <a:solidFill>
            <a:srgbClr val="FF9F9F"/>
          </a:solidFill>
        </p:spPr>
        <p:txBody>
          <a:bodyPr anchor="t"/>
          <a:lstStyle>
            <a:lvl1pPr marL="171450" indent="-171450" algn="l">
              <a:buFont typeface="Arial" panose="020B0604020202020204" pitchFamily="34" charset="0"/>
              <a:buChar char="•"/>
              <a:tabLst/>
              <a:defRPr sz="1200"/>
            </a:lvl1pPr>
          </a:lstStyle>
          <a:p>
            <a:r>
              <a:rPr lang="en-US" dirty="0"/>
              <a:t>Add Picture</a:t>
            </a:r>
          </a:p>
        </p:txBody>
      </p:sp>
      <p:sp>
        <p:nvSpPr>
          <p:cNvPr id="10" name="Picture Placeholder 4"/>
          <p:cNvSpPr>
            <a:spLocks noGrp="1"/>
          </p:cNvSpPr>
          <p:nvPr>
            <p:ph type="pic" sz="quarter" idx="12" hasCustomPrompt="1"/>
          </p:nvPr>
        </p:nvSpPr>
        <p:spPr>
          <a:xfrm>
            <a:off x="1971015" y="-14018"/>
            <a:ext cx="4699719" cy="3096164"/>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1086928 w 4422595"/>
              <a:gd name="connsiteY0" fmla="*/ 0 h 3082145"/>
              <a:gd name="connsiteX1" fmla="*/ 4162185 w 4422595"/>
              <a:gd name="connsiteY1" fmla="*/ 9525 h 3082145"/>
              <a:gd name="connsiteX2" fmla="*/ 4422595 w 4422595"/>
              <a:gd name="connsiteY2" fmla="*/ 2762970 h 3082145"/>
              <a:gd name="connsiteX3" fmla="*/ 0 w 4422595"/>
              <a:gd name="connsiteY3" fmla="*/ 3082145 h 3082145"/>
              <a:gd name="connsiteX4" fmla="*/ 1086928 w 4422595"/>
              <a:gd name="connsiteY4" fmla="*/ 0 h 3082145"/>
              <a:gd name="connsiteX0" fmla="*/ 1086928 w 4708345"/>
              <a:gd name="connsiteY0" fmla="*/ 0 h 3082145"/>
              <a:gd name="connsiteX1" fmla="*/ 4162185 w 4708345"/>
              <a:gd name="connsiteY1" fmla="*/ 9525 h 3082145"/>
              <a:gd name="connsiteX2" fmla="*/ 4708345 w 4708345"/>
              <a:gd name="connsiteY2" fmla="*/ 2753445 h 3082145"/>
              <a:gd name="connsiteX3" fmla="*/ 0 w 4708345"/>
              <a:gd name="connsiteY3" fmla="*/ 3082145 h 3082145"/>
              <a:gd name="connsiteX4" fmla="*/ 1086928 w 4708345"/>
              <a:gd name="connsiteY4" fmla="*/ 0 h 3082145"/>
              <a:gd name="connsiteX0" fmla="*/ 1086928 w 4708345"/>
              <a:gd name="connsiteY0" fmla="*/ 0 h 3082145"/>
              <a:gd name="connsiteX1" fmla="*/ 4162185 w 4708345"/>
              <a:gd name="connsiteY1" fmla="*/ 9525 h 3082145"/>
              <a:gd name="connsiteX2" fmla="*/ 4708345 w 4708345"/>
              <a:gd name="connsiteY2" fmla="*/ 2753445 h 3082145"/>
              <a:gd name="connsiteX3" fmla="*/ 0 w 4708345"/>
              <a:gd name="connsiteY3" fmla="*/ 3082145 h 3082145"/>
              <a:gd name="connsiteX4" fmla="*/ 1086928 w 4708345"/>
              <a:gd name="connsiteY4" fmla="*/ 0 h 3082145"/>
              <a:gd name="connsiteX0" fmla="*/ 1086928 w 4708345"/>
              <a:gd name="connsiteY0" fmla="*/ 0 h 3082145"/>
              <a:gd name="connsiteX1" fmla="*/ 4162185 w 4708345"/>
              <a:gd name="connsiteY1" fmla="*/ 0 h 3082145"/>
              <a:gd name="connsiteX2" fmla="*/ 4708345 w 4708345"/>
              <a:gd name="connsiteY2" fmla="*/ 2753445 h 3082145"/>
              <a:gd name="connsiteX3" fmla="*/ 0 w 4708345"/>
              <a:gd name="connsiteY3" fmla="*/ 3082145 h 3082145"/>
              <a:gd name="connsiteX4" fmla="*/ 1086928 w 4708345"/>
              <a:gd name="connsiteY4" fmla="*/ 0 h 3082145"/>
              <a:gd name="connsiteX0" fmla="*/ 1112807 w 4708345"/>
              <a:gd name="connsiteY0" fmla="*/ 0 h 3082145"/>
              <a:gd name="connsiteX1" fmla="*/ 4162185 w 4708345"/>
              <a:gd name="connsiteY1" fmla="*/ 0 h 3082145"/>
              <a:gd name="connsiteX2" fmla="*/ 4708345 w 4708345"/>
              <a:gd name="connsiteY2" fmla="*/ 2753445 h 3082145"/>
              <a:gd name="connsiteX3" fmla="*/ 0 w 4708345"/>
              <a:gd name="connsiteY3" fmla="*/ 3082145 h 3082145"/>
              <a:gd name="connsiteX4" fmla="*/ 1112807 w 4708345"/>
              <a:gd name="connsiteY4" fmla="*/ 0 h 3082145"/>
              <a:gd name="connsiteX0" fmla="*/ 1104181 w 4699719"/>
              <a:gd name="connsiteY0" fmla="*/ 0 h 3082145"/>
              <a:gd name="connsiteX1" fmla="*/ 4153559 w 4699719"/>
              <a:gd name="connsiteY1" fmla="*/ 0 h 3082145"/>
              <a:gd name="connsiteX2" fmla="*/ 4699719 w 4699719"/>
              <a:gd name="connsiteY2" fmla="*/ 2753445 h 3082145"/>
              <a:gd name="connsiteX3" fmla="*/ 0 w 4699719"/>
              <a:gd name="connsiteY3" fmla="*/ 3082145 h 3082145"/>
              <a:gd name="connsiteX4" fmla="*/ 1104181 w 4699719"/>
              <a:gd name="connsiteY4" fmla="*/ 0 h 308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719" h="3082145">
                <a:moveTo>
                  <a:pt x="1104181" y="0"/>
                </a:moveTo>
                <a:lnTo>
                  <a:pt x="4153559" y="0"/>
                </a:lnTo>
                <a:lnTo>
                  <a:pt x="4699719" y="2753445"/>
                </a:lnTo>
                <a:lnTo>
                  <a:pt x="0" y="3082145"/>
                </a:lnTo>
                <a:lnTo>
                  <a:pt x="1104181" y="0"/>
                </a:lnTo>
                <a:close/>
              </a:path>
            </a:pathLst>
          </a:custGeom>
          <a:solidFill>
            <a:srgbClr val="FFD1D1"/>
          </a:solidFill>
        </p:spPr>
        <p:txBody>
          <a:bodyPr anchor="t"/>
          <a:lstStyle>
            <a:lvl1pPr marL="171450" indent="-171450" algn="ctr">
              <a:buFont typeface="Arial" panose="020B0604020202020204" pitchFamily="34" charset="0"/>
              <a:buChar char="•"/>
              <a:defRPr sz="1200"/>
            </a:lvl1pPr>
          </a:lstStyle>
          <a:p>
            <a:r>
              <a:rPr lang="en-US" dirty="0"/>
              <a:t>Add Picture</a:t>
            </a:r>
          </a:p>
        </p:txBody>
      </p:sp>
      <p:sp>
        <p:nvSpPr>
          <p:cNvPr id="11" name="Picture Placeholder 4"/>
          <p:cNvSpPr>
            <a:spLocks noGrp="1"/>
          </p:cNvSpPr>
          <p:nvPr>
            <p:ph type="pic" sz="quarter" idx="13" hasCustomPrompt="1"/>
          </p:nvPr>
        </p:nvSpPr>
        <p:spPr>
          <a:xfrm>
            <a:off x="6237799" y="-8626"/>
            <a:ext cx="2910701" cy="2748410"/>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2553419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2553419 w 4422595"/>
              <a:gd name="connsiteY4" fmla="*/ 0 h 3082145"/>
              <a:gd name="connsiteX0" fmla="*/ 0 w 1869176"/>
              <a:gd name="connsiteY0" fmla="*/ 0 h 2762970"/>
              <a:gd name="connsiteX1" fmla="*/ 1351591 w 1869176"/>
              <a:gd name="connsiteY1" fmla="*/ 0 h 2762970"/>
              <a:gd name="connsiteX2" fmla="*/ 1869176 w 1869176"/>
              <a:gd name="connsiteY2" fmla="*/ 2762970 h 2762970"/>
              <a:gd name="connsiteX3" fmla="*/ 534837 w 1869176"/>
              <a:gd name="connsiteY3" fmla="*/ 2711209 h 2762970"/>
              <a:gd name="connsiteX4" fmla="*/ 0 w 1869176"/>
              <a:gd name="connsiteY4" fmla="*/ 0 h 2762970"/>
              <a:gd name="connsiteX0" fmla="*/ 0 w 2464399"/>
              <a:gd name="connsiteY0" fmla="*/ 0 h 2711209"/>
              <a:gd name="connsiteX1" fmla="*/ 1351591 w 2464399"/>
              <a:gd name="connsiteY1" fmla="*/ 0 h 2711209"/>
              <a:gd name="connsiteX2" fmla="*/ 2464399 w 2464399"/>
              <a:gd name="connsiteY2" fmla="*/ 2573189 h 2711209"/>
              <a:gd name="connsiteX3" fmla="*/ 534837 w 2464399"/>
              <a:gd name="connsiteY3" fmla="*/ 2711209 h 2711209"/>
              <a:gd name="connsiteX4" fmla="*/ 0 w 2464399"/>
              <a:gd name="connsiteY4" fmla="*/ 0 h 2711209"/>
              <a:gd name="connsiteX0" fmla="*/ 0 w 2473025"/>
              <a:gd name="connsiteY0" fmla="*/ 0 h 2711209"/>
              <a:gd name="connsiteX1" fmla="*/ 2473025 w 2473025"/>
              <a:gd name="connsiteY1" fmla="*/ 0 h 2711209"/>
              <a:gd name="connsiteX2" fmla="*/ 2464399 w 2473025"/>
              <a:gd name="connsiteY2" fmla="*/ 2573189 h 2711209"/>
              <a:gd name="connsiteX3" fmla="*/ 534837 w 2473025"/>
              <a:gd name="connsiteY3" fmla="*/ 2711209 h 2711209"/>
              <a:gd name="connsiteX4" fmla="*/ 0 w 2473025"/>
              <a:gd name="connsiteY4" fmla="*/ 0 h 2711209"/>
              <a:gd name="connsiteX0" fmla="*/ 0 w 2473854"/>
              <a:gd name="connsiteY0" fmla="*/ 0 h 2711209"/>
              <a:gd name="connsiteX1" fmla="*/ 2473025 w 2473854"/>
              <a:gd name="connsiteY1" fmla="*/ 0 h 2711209"/>
              <a:gd name="connsiteX2" fmla="*/ 2473025 w 2473854"/>
              <a:gd name="connsiteY2" fmla="*/ 2555936 h 2711209"/>
              <a:gd name="connsiteX3" fmla="*/ 534837 w 2473854"/>
              <a:gd name="connsiteY3" fmla="*/ 2711209 h 2711209"/>
              <a:gd name="connsiteX4" fmla="*/ 0 w 2473854"/>
              <a:gd name="connsiteY4" fmla="*/ 0 h 2711209"/>
              <a:gd name="connsiteX0" fmla="*/ 0 w 2921529"/>
              <a:gd name="connsiteY0" fmla="*/ 0 h 2711209"/>
              <a:gd name="connsiteX1" fmla="*/ 2920700 w 2921529"/>
              <a:gd name="connsiteY1" fmla="*/ 0 h 2711209"/>
              <a:gd name="connsiteX2" fmla="*/ 2920700 w 2921529"/>
              <a:gd name="connsiteY2" fmla="*/ 2555936 h 2711209"/>
              <a:gd name="connsiteX3" fmla="*/ 982512 w 2921529"/>
              <a:gd name="connsiteY3" fmla="*/ 2711209 h 2711209"/>
              <a:gd name="connsiteX4" fmla="*/ 0 w 2921529"/>
              <a:gd name="connsiteY4" fmla="*/ 0 h 2711209"/>
              <a:gd name="connsiteX0" fmla="*/ 0 w 2921529"/>
              <a:gd name="connsiteY0" fmla="*/ 0 h 2739784"/>
              <a:gd name="connsiteX1" fmla="*/ 2920700 w 2921529"/>
              <a:gd name="connsiteY1" fmla="*/ 0 h 2739784"/>
              <a:gd name="connsiteX2" fmla="*/ 2920700 w 2921529"/>
              <a:gd name="connsiteY2" fmla="*/ 2555936 h 2739784"/>
              <a:gd name="connsiteX3" fmla="*/ 572937 w 2921529"/>
              <a:gd name="connsiteY3" fmla="*/ 2739784 h 2739784"/>
              <a:gd name="connsiteX4" fmla="*/ 0 w 2921529"/>
              <a:gd name="connsiteY4" fmla="*/ 0 h 2739784"/>
              <a:gd name="connsiteX0" fmla="*/ 0 w 2904276"/>
              <a:gd name="connsiteY0" fmla="*/ 0 h 2748410"/>
              <a:gd name="connsiteX1" fmla="*/ 2903447 w 2904276"/>
              <a:gd name="connsiteY1" fmla="*/ 8626 h 2748410"/>
              <a:gd name="connsiteX2" fmla="*/ 2903447 w 2904276"/>
              <a:gd name="connsiteY2" fmla="*/ 2564562 h 2748410"/>
              <a:gd name="connsiteX3" fmla="*/ 555684 w 2904276"/>
              <a:gd name="connsiteY3" fmla="*/ 2748410 h 2748410"/>
              <a:gd name="connsiteX4" fmla="*/ 0 w 2904276"/>
              <a:gd name="connsiteY4" fmla="*/ 0 h 2748410"/>
              <a:gd name="connsiteX0" fmla="*/ 0 w 2910701"/>
              <a:gd name="connsiteY0" fmla="*/ 0 h 2748410"/>
              <a:gd name="connsiteX1" fmla="*/ 2903447 w 2910701"/>
              <a:gd name="connsiteY1" fmla="*/ 8626 h 2748410"/>
              <a:gd name="connsiteX2" fmla="*/ 2910271 w 2910701"/>
              <a:gd name="connsiteY2" fmla="*/ 2578210 h 2748410"/>
              <a:gd name="connsiteX3" fmla="*/ 555684 w 2910701"/>
              <a:gd name="connsiteY3" fmla="*/ 2748410 h 2748410"/>
              <a:gd name="connsiteX4" fmla="*/ 0 w 2910701"/>
              <a:gd name="connsiteY4" fmla="*/ 0 h 27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01" h="2748410">
                <a:moveTo>
                  <a:pt x="0" y="0"/>
                </a:moveTo>
                <a:lnTo>
                  <a:pt x="2903447" y="8626"/>
                </a:lnTo>
                <a:cubicBezTo>
                  <a:pt x="2900572" y="866356"/>
                  <a:pt x="2913146" y="1720480"/>
                  <a:pt x="2910271" y="2578210"/>
                </a:cubicBezTo>
                <a:lnTo>
                  <a:pt x="555684" y="2748410"/>
                </a:lnTo>
                <a:lnTo>
                  <a:pt x="0" y="0"/>
                </a:lnTo>
                <a:close/>
              </a:path>
            </a:pathLst>
          </a:custGeom>
          <a:solidFill>
            <a:srgbClr val="FF9F9F"/>
          </a:solidFill>
        </p:spPr>
        <p:txBody>
          <a:bodyPr anchor="t"/>
          <a:lstStyle>
            <a:lvl1pPr marL="171450" indent="-171450" algn="r">
              <a:buFont typeface="Arial" panose="020B0604020202020204" pitchFamily="34" charset="0"/>
              <a:buChar char="•"/>
              <a:defRPr sz="1200"/>
            </a:lvl1pPr>
          </a:lstStyle>
          <a:p>
            <a:r>
              <a:rPr lang="en-US" dirty="0"/>
              <a:t>Add Picture</a:t>
            </a:r>
          </a:p>
        </p:txBody>
      </p:sp>
      <p:sp>
        <p:nvSpPr>
          <p:cNvPr id="9" name="Picture Placeholder 4"/>
          <p:cNvSpPr>
            <a:spLocks noGrp="1"/>
          </p:cNvSpPr>
          <p:nvPr>
            <p:ph type="pic" sz="quarter" idx="14"/>
          </p:nvPr>
        </p:nvSpPr>
        <p:spPr>
          <a:xfrm>
            <a:off x="1232683" y="3103914"/>
            <a:ext cx="5918855" cy="2058297"/>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4624251"/>
              <a:gd name="connsiteY0" fmla="*/ 1757548 h 3220168"/>
              <a:gd name="connsiteX1" fmla="*/ 4624251 w 4624251"/>
              <a:gd name="connsiteY1" fmla="*/ 0 h 3220168"/>
              <a:gd name="connsiteX2" fmla="*/ 3537323 w 4624251"/>
              <a:gd name="connsiteY2" fmla="*/ 3090773 h 3220168"/>
              <a:gd name="connsiteX3" fmla="*/ 1840675 w 4624251"/>
              <a:gd name="connsiteY3" fmla="*/ 3220168 h 3220168"/>
              <a:gd name="connsiteX4" fmla="*/ 0 w 4624251"/>
              <a:gd name="connsiteY4" fmla="*/ 1757548 h 3220168"/>
              <a:gd name="connsiteX0" fmla="*/ 0 w 4624251"/>
              <a:gd name="connsiteY0" fmla="*/ 368135 h 1830755"/>
              <a:gd name="connsiteX1" fmla="*/ 4624251 w 4624251"/>
              <a:gd name="connsiteY1" fmla="*/ 0 h 1830755"/>
              <a:gd name="connsiteX2" fmla="*/ 3537323 w 4624251"/>
              <a:gd name="connsiteY2" fmla="*/ 1701360 h 1830755"/>
              <a:gd name="connsiteX3" fmla="*/ 1840675 w 4624251"/>
              <a:gd name="connsiteY3" fmla="*/ 1830755 h 1830755"/>
              <a:gd name="connsiteX4" fmla="*/ 0 w 4624251"/>
              <a:gd name="connsiteY4" fmla="*/ 368135 h 1830755"/>
              <a:gd name="connsiteX0" fmla="*/ 0 w 4636126"/>
              <a:gd name="connsiteY0" fmla="*/ 344385 h 1830755"/>
              <a:gd name="connsiteX1" fmla="*/ 4636126 w 4636126"/>
              <a:gd name="connsiteY1" fmla="*/ 0 h 1830755"/>
              <a:gd name="connsiteX2" fmla="*/ 3549198 w 4636126"/>
              <a:gd name="connsiteY2" fmla="*/ 1701360 h 1830755"/>
              <a:gd name="connsiteX3" fmla="*/ 1852550 w 4636126"/>
              <a:gd name="connsiteY3" fmla="*/ 1830755 h 1830755"/>
              <a:gd name="connsiteX4" fmla="*/ 0 w 4636126"/>
              <a:gd name="connsiteY4" fmla="*/ 344385 h 1830755"/>
              <a:gd name="connsiteX0" fmla="*/ 0 w 5021739"/>
              <a:gd name="connsiteY0" fmla="*/ 344385 h 2021994"/>
              <a:gd name="connsiteX1" fmla="*/ 4636126 w 5021739"/>
              <a:gd name="connsiteY1" fmla="*/ 0 h 2021994"/>
              <a:gd name="connsiteX2" fmla="*/ 5021739 w 5021739"/>
              <a:gd name="connsiteY2" fmla="*/ 2021994 h 2021994"/>
              <a:gd name="connsiteX3" fmla="*/ 1852550 w 5021739"/>
              <a:gd name="connsiteY3" fmla="*/ 1830755 h 2021994"/>
              <a:gd name="connsiteX4" fmla="*/ 0 w 5021739"/>
              <a:gd name="connsiteY4" fmla="*/ 344385 h 2021994"/>
              <a:gd name="connsiteX0" fmla="*/ 581892 w 5603631"/>
              <a:gd name="connsiteY0" fmla="*/ 344385 h 2032636"/>
              <a:gd name="connsiteX1" fmla="*/ 5218018 w 5603631"/>
              <a:gd name="connsiteY1" fmla="*/ 0 h 2032636"/>
              <a:gd name="connsiteX2" fmla="*/ 5603631 w 5603631"/>
              <a:gd name="connsiteY2" fmla="*/ 2021994 h 2032636"/>
              <a:gd name="connsiteX3" fmla="*/ 0 w 5603631"/>
              <a:gd name="connsiteY3" fmla="*/ 2032636 h 2032636"/>
              <a:gd name="connsiteX4" fmla="*/ 581892 w 5603631"/>
              <a:gd name="connsiteY4" fmla="*/ 344385 h 2032636"/>
              <a:gd name="connsiteX0" fmla="*/ 581892 w 5603631"/>
              <a:gd name="connsiteY0" fmla="*/ 363435 h 2051686"/>
              <a:gd name="connsiteX1" fmla="*/ 5522818 w 5603631"/>
              <a:gd name="connsiteY1" fmla="*/ 0 h 2051686"/>
              <a:gd name="connsiteX2" fmla="*/ 5603631 w 5603631"/>
              <a:gd name="connsiteY2" fmla="*/ 2041044 h 2051686"/>
              <a:gd name="connsiteX3" fmla="*/ 0 w 5603631"/>
              <a:gd name="connsiteY3" fmla="*/ 2051686 h 2051686"/>
              <a:gd name="connsiteX4" fmla="*/ 581892 w 5603631"/>
              <a:gd name="connsiteY4" fmla="*/ 363435 h 2051686"/>
              <a:gd name="connsiteX0" fmla="*/ 581892 w 5937006"/>
              <a:gd name="connsiteY0" fmla="*/ 363435 h 2051686"/>
              <a:gd name="connsiteX1" fmla="*/ 5522818 w 5937006"/>
              <a:gd name="connsiteY1" fmla="*/ 0 h 2051686"/>
              <a:gd name="connsiteX2" fmla="*/ 5937006 w 5937006"/>
              <a:gd name="connsiteY2" fmla="*/ 2041044 h 2051686"/>
              <a:gd name="connsiteX3" fmla="*/ 0 w 5937006"/>
              <a:gd name="connsiteY3" fmla="*/ 2051686 h 2051686"/>
              <a:gd name="connsiteX4" fmla="*/ 581892 w 5937006"/>
              <a:gd name="connsiteY4" fmla="*/ 363435 h 2051686"/>
              <a:gd name="connsiteX0" fmla="*/ 581892 w 5937006"/>
              <a:gd name="connsiteY0" fmla="*/ 363435 h 2051686"/>
              <a:gd name="connsiteX1" fmla="*/ 5522818 w 5937006"/>
              <a:gd name="connsiteY1" fmla="*/ 0 h 2051686"/>
              <a:gd name="connsiteX2" fmla="*/ 5937006 w 5937006"/>
              <a:gd name="connsiteY2" fmla="*/ 2041044 h 2051686"/>
              <a:gd name="connsiteX3" fmla="*/ 0 w 5937006"/>
              <a:gd name="connsiteY3" fmla="*/ 2051686 h 2051686"/>
              <a:gd name="connsiteX4" fmla="*/ 581892 w 5937006"/>
              <a:gd name="connsiteY4" fmla="*/ 363435 h 2051686"/>
              <a:gd name="connsiteX0" fmla="*/ 619992 w 5937006"/>
              <a:gd name="connsiteY0" fmla="*/ 372960 h 2051686"/>
              <a:gd name="connsiteX1" fmla="*/ 5522818 w 5937006"/>
              <a:gd name="connsiteY1" fmla="*/ 0 h 2051686"/>
              <a:gd name="connsiteX2" fmla="*/ 5937006 w 5937006"/>
              <a:gd name="connsiteY2" fmla="*/ 2041044 h 2051686"/>
              <a:gd name="connsiteX3" fmla="*/ 0 w 5937006"/>
              <a:gd name="connsiteY3" fmla="*/ 2051686 h 2051686"/>
              <a:gd name="connsiteX4" fmla="*/ 619992 w 5937006"/>
              <a:gd name="connsiteY4" fmla="*/ 372960 h 2051686"/>
              <a:gd name="connsiteX0" fmla="*/ 610467 w 5927481"/>
              <a:gd name="connsiteY0" fmla="*/ 372960 h 2051686"/>
              <a:gd name="connsiteX1" fmla="*/ 5513293 w 5927481"/>
              <a:gd name="connsiteY1" fmla="*/ 0 h 2051686"/>
              <a:gd name="connsiteX2" fmla="*/ 5927481 w 5927481"/>
              <a:gd name="connsiteY2" fmla="*/ 2041044 h 2051686"/>
              <a:gd name="connsiteX3" fmla="*/ 0 w 5927481"/>
              <a:gd name="connsiteY3" fmla="*/ 2051686 h 2051686"/>
              <a:gd name="connsiteX4" fmla="*/ 610467 w 5927481"/>
              <a:gd name="connsiteY4" fmla="*/ 372960 h 2051686"/>
              <a:gd name="connsiteX0" fmla="*/ 610467 w 5927481"/>
              <a:gd name="connsiteY0" fmla="*/ 372960 h 2051686"/>
              <a:gd name="connsiteX1" fmla="*/ 5521920 w 5927481"/>
              <a:gd name="connsiteY1" fmla="*/ 0 h 2051686"/>
              <a:gd name="connsiteX2" fmla="*/ 5927481 w 5927481"/>
              <a:gd name="connsiteY2" fmla="*/ 2041044 h 2051686"/>
              <a:gd name="connsiteX3" fmla="*/ 0 w 5927481"/>
              <a:gd name="connsiteY3" fmla="*/ 2051686 h 2051686"/>
              <a:gd name="connsiteX4" fmla="*/ 610467 w 5927481"/>
              <a:gd name="connsiteY4" fmla="*/ 372960 h 2051686"/>
              <a:gd name="connsiteX0" fmla="*/ 610467 w 5936108"/>
              <a:gd name="connsiteY0" fmla="*/ 372960 h 2051686"/>
              <a:gd name="connsiteX1" fmla="*/ 5521920 w 5936108"/>
              <a:gd name="connsiteY1" fmla="*/ 0 h 2051686"/>
              <a:gd name="connsiteX2" fmla="*/ 5936108 w 5936108"/>
              <a:gd name="connsiteY2" fmla="*/ 2041044 h 2051686"/>
              <a:gd name="connsiteX3" fmla="*/ 0 w 5936108"/>
              <a:gd name="connsiteY3" fmla="*/ 2051686 h 2051686"/>
              <a:gd name="connsiteX4" fmla="*/ 610467 w 5936108"/>
              <a:gd name="connsiteY4" fmla="*/ 372960 h 2051686"/>
              <a:gd name="connsiteX0" fmla="*/ 610467 w 5936108"/>
              <a:gd name="connsiteY0" fmla="*/ 372960 h 2051686"/>
              <a:gd name="connsiteX1" fmla="*/ 5513294 w 5936108"/>
              <a:gd name="connsiteY1" fmla="*/ 0 h 2051686"/>
              <a:gd name="connsiteX2" fmla="*/ 5936108 w 5936108"/>
              <a:gd name="connsiteY2" fmla="*/ 2041044 h 2051686"/>
              <a:gd name="connsiteX3" fmla="*/ 0 w 5936108"/>
              <a:gd name="connsiteY3" fmla="*/ 2051686 h 2051686"/>
              <a:gd name="connsiteX4" fmla="*/ 610467 w 5936108"/>
              <a:gd name="connsiteY4" fmla="*/ 372960 h 2051686"/>
              <a:gd name="connsiteX0" fmla="*/ 610467 w 5918855"/>
              <a:gd name="connsiteY0" fmla="*/ 372960 h 2058297"/>
              <a:gd name="connsiteX1" fmla="*/ 5513294 w 5918855"/>
              <a:gd name="connsiteY1" fmla="*/ 0 h 2058297"/>
              <a:gd name="connsiteX2" fmla="*/ 5918855 w 5918855"/>
              <a:gd name="connsiteY2" fmla="*/ 2058297 h 2058297"/>
              <a:gd name="connsiteX3" fmla="*/ 0 w 5918855"/>
              <a:gd name="connsiteY3" fmla="*/ 2051686 h 2058297"/>
              <a:gd name="connsiteX4" fmla="*/ 610467 w 5918855"/>
              <a:gd name="connsiteY4" fmla="*/ 372960 h 2058297"/>
              <a:gd name="connsiteX0" fmla="*/ 610467 w 5918855"/>
              <a:gd name="connsiteY0" fmla="*/ 358330 h 2058297"/>
              <a:gd name="connsiteX1" fmla="*/ 5513294 w 5918855"/>
              <a:gd name="connsiteY1" fmla="*/ 0 h 2058297"/>
              <a:gd name="connsiteX2" fmla="*/ 5918855 w 5918855"/>
              <a:gd name="connsiteY2" fmla="*/ 2058297 h 2058297"/>
              <a:gd name="connsiteX3" fmla="*/ 0 w 5918855"/>
              <a:gd name="connsiteY3" fmla="*/ 2051686 h 2058297"/>
              <a:gd name="connsiteX4" fmla="*/ 610467 w 5918855"/>
              <a:gd name="connsiteY4" fmla="*/ 358330 h 205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855" h="2058297">
                <a:moveTo>
                  <a:pt x="610467" y="358330"/>
                </a:moveTo>
                <a:lnTo>
                  <a:pt x="5513294" y="0"/>
                </a:lnTo>
                <a:lnTo>
                  <a:pt x="5918855" y="2058297"/>
                </a:lnTo>
                <a:lnTo>
                  <a:pt x="0" y="2051686"/>
                </a:lnTo>
                <a:lnTo>
                  <a:pt x="610467" y="358330"/>
                </a:lnTo>
                <a:close/>
              </a:path>
            </a:pathLst>
          </a:custGeom>
          <a:solidFill>
            <a:srgbClr val="FF9F9F"/>
          </a:solidFill>
        </p:spPr>
        <p:txBody>
          <a:bodyPr anchor="b"/>
          <a:lstStyle>
            <a:lvl1pPr marL="171450" marR="0" indent="-17145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200"/>
            </a:lvl1pPr>
          </a:lstStyle>
          <a:p>
            <a:endParaRPr lang="en-US" dirty="0"/>
          </a:p>
          <a:p>
            <a:endParaRPr lang="en-US" dirty="0"/>
          </a:p>
          <a:p>
            <a:endParaRPr lang="en-US" dirty="0"/>
          </a:p>
          <a:p>
            <a:endParaRPr lang="en-US" dirty="0"/>
          </a:p>
          <a:p>
            <a:r>
              <a:rPr lang="en-US" dirty="0"/>
              <a:t>Add Picture</a:t>
            </a:r>
          </a:p>
        </p:txBody>
      </p:sp>
      <p:sp>
        <p:nvSpPr>
          <p:cNvPr id="13" name="Picture Placeholder 4"/>
          <p:cNvSpPr>
            <a:spLocks noGrp="1"/>
          </p:cNvSpPr>
          <p:nvPr>
            <p:ph type="pic" sz="quarter" idx="15"/>
          </p:nvPr>
        </p:nvSpPr>
        <p:spPr>
          <a:xfrm>
            <a:off x="-1" y="3472296"/>
            <a:ext cx="1584181" cy="1682496"/>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18977 w 2536863"/>
              <a:gd name="connsiteY0" fmla="*/ 208756 h 2692237"/>
              <a:gd name="connsiteX1" fmla="*/ 2536863 w 2536863"/>
              <a:gd name="connsiteY1" fmla="*/ 0 h 2692237"/>
              <a:gd name="connsiteX2" fmla="*/ 1579024 w 2536863"/>
              <a:gd name="connsiteY2" fmla="*/ 2692237 h 2692237"/>
              <a:gd name="connsiteX3" fmla="*/ 0 w 2536863"/>
              <a:gd name="connsiteY3" fmla="*/ 2688785 h 2692237"/>
              <a:gd name="connsiteX4" fmla="*/ 18977 w 2536863"/>
              <a:gd name="connsiteY4" fmla="*/ 208756 h 2692237"/>
              <a:gd name="connsiteX0" fmla="*/ 5191 w 2536863"/>
              <a:gd name="connsiteY0" fmla="*/ 208757 h 2692237"/>
              <a:gd name="connsiteX1" fmla="*/ 2536863 w 2536863"/>
              <a:gd name="connsiteY1" fmla="*/ 0 h 2692237"/>
              <a:gd name="connsiteX2" fmla="*/ 1579024 w 2536863"/>
              <a:gd name="connsiteY2" fmla="*/ 2692237 h 2692237"/>
              <a:gd name="connsiteX3" fmla="*/ 0 w 2536863"/>
              <a:gd name="connsiteY3" fmla="*/ 2688785 h 2692237"/>
              <a:gd name="connsiteX4" fmla="*/ 5191 w 2536863"/>
              <a:gd name="connsiteY4" fmla="*/ 208757 h 2692237"/>
              <a:gd name="connsiteX0" fmla="*/ 5191 w 2536863"/>
              <a:gd name="connsiteY0" fmla="*/ 208757 h 2692237"/>
              <a:gd name="connsiteX1" fmla="*/ 2536863 w 2536863"/>
              <a:gd name="connsiteY1" fmla="*/ 0 h 2692237"/>
              <a:gd name="connsiteX2" fmla="*/ 1620381 w 2536863"/>
              <a:gd name="connsiteY2" fmla="*/ 2692237 h 2692237"/>
              <a:gd name="connsiteX3" fmla="*/ 0 w 2536863"/>
              <a:gd name="connsiteY3" fmla="*/ 2688785 h 2692237"/>
              <a:gd name="connsiteX4" fmla="*/ 5191 w 2536863"/>
              <a:gd name="connsiteY4" fmla="*/ 208757 h 2692237"/>
              <a:gd name="connsiteX0" fmla="*/ 5191 w 2592007"/>
              <a:gd name="connsiteY0" fmla="*/ 194877 h 2678357"/>
              <a:gd name="connsiteX1" fmla="*/ 2592007 w 2592007"/>
              <a:gd name="connsiteY1" fmla="*/ 0 h 2678357"/>
              <a:gd name="connsiteX2" fmla="*/ 1620381 w 2592007"/>
              <a:gd name="connsiteY2" fmla="*/ 2678357 h 2678357"/>
              <a:gd name="connsiteX3" fmla="*/ 0 w 2592007"/>
              <a:gd name="connsiteY3" fmla="*/ 2674905 h 2678357"/>
              <a:gd name="connsiteX4" fmla="*/ 5191 w 2592007"/>
              <a:gd name="connsiteY4" fmla="*/ 194877 h 2678357"/>
              <a:gd name="connsiteX0" fmla="*/ 83 w 2614471"/>
              <a:gd name="connsiteY0" fmla="*/ 194877 h 2678357"/>
              <a:gd name="connsiteX1" fmla="*/ 2614471 w 2614471"/>
              <a:gd name="connsiteY1" fmla="*/ 0 h 2678357"/>
              <a:gd name="connsiteX2" fmla="*/ 1642845 w 2614471"/>
              <a:gd name="connsiteY2" fmla="*/ 2678357 h 2678357"/>
              <a:gd name="connsiteX3" fmla="*/ 22464 w 2614471"/>
              <a:gd name="connsiteY3" fmla="*/ 2674905 h 2678357"/>
              <a:gd name="connsiteX4" fmla="*/ 83 w 2614471"/>
              <a:gd name="connsiteY4" fmla="*/ 194877 h 2678357"/>
              <a:gd name="connsiteX0" fmla="*/ 83 w 2586899"/>
              <a:gd name="connsiteY0" fmla="*/ 194877 h 2678357"/>
              <a:gd name="connsiteX1" fmla="*/ 2586899 w 2586899"/>
              <a:gd name="connsiteY1" fmla="*/ 0 h 2678357"/>
              <a:gd name="connsiteX2" fmla="*/ 1642845 w 2586899"/>
              <a:gd name="connsiteY2" fmla="*/ 2678357 h 2678357"/>
              <a:gd name="connsiteX3" fmla="*/ 22464 w 2586899"/>
              <a:gd name="connsiteY3" fmla="*/ 2674905 h 2678357"/>
              <a:gd name="connsiteX4" fmla="*/ 83 w 2586899"/>
              <a:gd name="connsiteY4" fmla="*/ 194877 h 2678357"/>
              <a:gd name="connsiteX0" fmla="*/ 83 w 2573114"/>
              <a:gd name="connsiteY0" fmla="*/ 208757 h 2692237"/>
              <a:gd name="connsiteX1" fmla="*/ 2573114 w 2573114"/>
              <a:gd name="connsiteY1" fmla="*/ 0 h 2692237"/>
              <a:gd name="connsiteX2" fmla="*/ 1642845 w 2573114"/>
              <a:gd name="connsiteY2" fmla="*/ 2692237 h 2692237"/>
              <a:gd name="connsiteX3" fmla="*/ 22464 w 2573114"/>
              <a:gd name="connsiteY3" fmla="*/ 2688785 h 2692237"/>
              <a:gd name="connsiteX4" fmla="*/ 83 w 2573114"/>
              <a:gd name="connsiteY4" fmla="*/ 208757 h 2692237"/>
              <a:gd name="connsiteX0" fmla="*/ 11604 w 2550650"/>
              <a:gd name="connsiteY0" fmla="*/ 225864 h 2692237"/>
              <a:gd name="connsiteX1" fmla="*/ 2550650 w 2550650"/>
              <a:gd name="connsiteY1" fmla="*/ 0 h 2692237"/>
              <a:gd name="connsiteX2" fmla="*/ 1620381 w 2550650"/>
              <a:gd name="connsiteY2" fmla="*/ 2692237 h 2692237"/>
              <a:gd name="connsiteX3" fmla="*/ 0 w 2550650"/>
              <a:gd name="connsiteY3" fmla="*/ 2688785 h 2692237"/>
              <a:gd name="connsiteX4" fmla="*/ 11604 w 2550650"/>
              <a:gd name="connsiteY4" fmla="*/ 225864 h 2692237"/>
              <a:gd name="connsiteX0" fmla="*/ 398 w 2552151"/>
              <a:gd name="connsiteY0" fmla="*/ 200279 h 2692237"/>
              <a:gd name="connsiteX1" fmla="*/ 2552151 w 2552151"/>
              <a:gd name="connsiteY1" fmla="*/ 0 h 2692237"/>
              <a:gd name="connsiteX2" fmla="*/ 1621882 w 2552151"/>
              <a:gd name="connsiteY2" fmla="*/ 2692237 h 2692237"/>
              <a:gd name="connsiteX3" fmla="*/ 1501 w 2552151"/>
              <a:gd name="connsiteY3" fmla="*/ 2688785 h 2692237"/>
              <a:gd name="connsiteX4" fmla="*/ 398 w 2552151"/>
              <a:gd name="connsiteY4" fmla="*/ 200279 h 2692237"/>
              <a:gd name="connsiteX0" fmla="*/ 398 w 2552151"/>
              <a:gd name="connsiteY0" fmla="*/ 200279 h 2692237"/>
              <a:gd name="connsiteX1" fmla="*/ 2552151 w 2552151"/>
              <a:gd name="connsiteY1" fmla="*/ 0 h 2692237"/>
              <a:gd name="connsiteX2" fmla="*/ 1606661 w 2552151"/>
              <a:gd name="connsiteY2" fmla="*/ 2692237 h 2692237"/>
              <a:gd name="connsiteX3" fmla="*/ 1501 w 2552151"/>
              <a:gd name="connsiteY3" fmla="*/ 2688785 h 2692237"/>
              <a:gd name="connsiteX4" fmla="*/ 398 w 2552151"/>
              <a:gd name="connsiteY4" fmla="*/ 200279 h 26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51" h="2692237">
                <a:moveTo>
                  <a:pt x="398" y="200279"/>
                </a:moveTo>
                <a:lnTo>
                  <a:pt x="2552151" y="0"/>
                </a:lnTo>
                <a:lnTo>
                  <a:pt x="1606661" y="2692237"/>
                </a:lnTo>
                <a:lnTo>
                  <a:pt x="1501" y="2688785"/>
                </a:lnTo>
                <a:cubicBezTo>
                  <a:pt x="3231" y="1862109"/>
                  <a:pt x="-1332" y="1026955"/>
                  <a:pt x="398" y="200279"/>
                </a:cubicBezTo>
                <a:close/>
              </a:path>
            </a:pathLst>
          </a:custGeom>
          <a:solidFill>
            <a:srgbClr val="FFD1D1"/>
          </a:solidFill>
        </p:spPr>
        <p:txBody>
          <a:bodyPr anchor="b"/>
          <a:lstStyle>
            <a:lvl1pPr marL="171450" indent="-171450" algn="l">
              <a:buFont typeface="Arial" panose="020B0604020202020204" pitchFamily="34" charset="0"/>
              <a:buChar char="•"/>
              <a:defRPr sz="1200" baseline="0"/>
            </a:lvl1pPr>
          </a:lstStyle>
          <a:p>
            <a:endParaRPr lang="en-US" dirty="0"/>
          </a:p>
          <a:p>
            <a:endParaRPr lang="en-US" dirty="0"/>
          </a:p>
          <a:p>
            <a:endParaRPr lang="en-US" dirty="0"/>
          </a:p>
          <a:p>
            <a:r>
              <a:rPr lang="en-US" dirty="0"/>
              <a:t>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28581156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
                                        <p:tgtEl>
                                          <p:spTgt spid="6"/>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650"/>
                                        <p:tgtEl>
                                          <p:spTgt spid="4"/>
                                        </p:tgtEl>
                                      </p:cBhvr>
                                    </p:animEffect>
                                  </p:childTnLst>
                                </p:cTn>
                              </p:par>
                            </p:childTnLst>
                          </p:cTn>
                        </p:par>
                        <p:par>
                          <p:cTn id="15" fill="hold">
                            <p:stCondLst>
                              <p:cond delay="1650"/>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par>
                                <p:cTn id="19" presetID="22" presetClass="entr" presetSubtype="4" fill="hold" grpId="0" nodeType="withEffect">
                                  <p:stCondLst>
                                    <p:cond delay="75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par>
                                <p:cTn id="22" presetID="22" presetClass="entr" presetSubtype="1" fill="hold" grpId="0" nodeType="withEffect">
                                  <p:stCondLst>
                                    <p:cond delay="12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750"/>
                                        <p:tgtEl>
                                          <p:spTgt spid="13"/>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750"/>
                                        <p:tgtEl>
                                          <p:spTgt spid="14"/>
                                        </p:tgtEl>
                                      </p:cBhvr>
                                    </p:animEffect>
                                  </p:childTnLst>
                                </p:cTn>
                              </p:par>
                              <p:par>
                                <p:cTn id="31" presetID="22" presetClass="entr" presetSubtype="1" fill="hold" grpId="0" nodeType="withEffect">
                                  <p:stCondLst>
                                    <p:cond delay="225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5" grpId="0" animBg="1"/>
      <p:bldP spid="10" grpId="0" animBg="1"/>
      <p:bldP spid="11" grpId="0" animBg="1"/>
      <p:bldP spid="9" grpId="0" animBg="1"/>
      <p:bldP spid="13"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
        <p:nvSpPr>
          <p:cNvPr id="4" name="Picture Placeholder 3"/>
          <p:cNvSpPr>
            <a:spLocks noGrp="1"/>
          </p:cNvSpPr>
          <p:nvPr>
            <p:ph type="pic" sz="quarter" idx="10"/>
          </p:nvPr>
        </p:nvSpPr>
        <p:spPr>
          <a:xfrm>
            <a:off x="1524000" y="1792288"/>
            <a:ext cx="1333500" cy="2252662"/>
          </a:xfrm>
        </p:spPr>
        <p:txBody>
          <a:bodyPr/>
          <a:lstStyle/>
          <a:p>
            <a:r>
              <a:rPr lang="pl-PL"/>
              <a:t>Kliknij ikonę, aby dodać obraz</a:t>
            </a:r>
            <a:endParaRPr lang="en-US"/>
          </a:p>
        </p:txBody>
      </p:sp>
    </p:spTree>
    <p:extLst>
      <p:ext uri="{BB962C8B-B14F-4D97-AF65-F5344CB8AC3E}">
        <p14:creationId xmlns:p14="http://schemas.microsoft.com/office/powerpoint/2010/main" val="404816910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657600" y="1828064"/>
            <a:ext cx="1828800" cy="2953487"/>
          </a:xfrm>
        </p:spPr>
        <p:txBody>
          <a:bodyPr/>
          <a:lstStyle/>
          <a:p>
            <a:r>
              <a:rPr lang="pl-PL"/>
              <a:t>Kliknij ikonę, aby dodać obraz</a:t>
            </a:r>
            <a:endParaRPr lang="en-US"/>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313389099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
        <p:nvSpPr>
          <p:cNvPr id="4" name="Picture Placeholder 3"/>
          <p:cNvSpPr>
            <a:spLocks noGrp="1"/>
          </p:cNvSpPr>
          <p:nvPr>
            <p:ph type="pic" sz="quarter" idx="10"/>
          </p:nvPr>
        </p:nvSpPr>
        <p:spPr>
          <a:xfrm>
            <a:off x="949020" y="1555962"/>
            <a:ext cx="7432980" cy="1645920"/>
          </a:xfrm>
        </p:spPr>
        <p:txBody>
          <a:bodyPr/>
          <a:lstStyle/>
          <a:p>
            <a:r>
              <a:rPr lang="pl-PL"/>
              <a:t>Kliknij ikonę, aby dodać obraz</a:t>
            </a:r>
            <a:endParaRPr lang="en-US"/>
          </a:p>
        </p:txBody>
      </p:sp>
    </p:spTree>
    <p:extLst>
      <p:ext uri="{BB962C8B-B14F-4D97-AF65-F5344CB8AC3E}">
        <p14:creationId xmlns:p14="http://schemas.microsoft.com/office/powerpoint/2010/main" val="103118316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44" name="Picture Placeholder 3"/>
          <p:cNvSpPr>
            <a:spLocks noGrp="1"/>
          </p:cNvSpPr>
          <p:nvPr>
            <p:ph type="pic" sz="quarter" idx="10"/>
          </p:nvPr>
        </p:nvSpPr>
        <p:spPr>
          <a:xfrm>
            <a:off x="5626608" y="1352550"/>
            <a:ext cx="2157984" cy="2895600"/>
          </a:xfrm>
        </p:spPr>
        <p:txBody>
          <a:bodyPr/>
          <a:lstStyle/>
          <a:p>
            <a:r>
              <a:rPr lang="pl-PL"/>
              <a:t>Kliknij ikonę, aby dodać obraz</a:t>
            </a:r>
            <a:endParaRPr lang="en-US" dirty="0"/>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387867696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44" name="Picture Placeholder 3"/>
          <p:cNvSpPr>
            <a:spLocks noGrp="1"/>
          </p:cNvSpPr>
          <p:nvPr>
            <p:ph type="pic" sz="quarter" idx="10"/>
          </p:nvPr>
        </p:nvSpPr>
        <p:spPr>
          <a:xfrm>
            <a:off x="457200" y="1871448"/>
            <a:ext cx="5181600" cy="2910101"/>
          </a:xfrm>
        </p:spPr>
        <p:txBody>
          <a:bodyPr/>
          <a:lstStyle/>
          <a:p>
            <a:r>
              <a:rPr lang="pl-PL"/>
              <a:t>Kliknij ikonę, aby dodać obraz</a:t>
            </a:r>
            <a:endParaRPr lang="en-US" dirty="0"/>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20420743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4968878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3224196" y="1462804"/>
            <a:ext cx="2718960" cy="1509483"/>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1414787"/>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685800" y="944076"/>
            <a:ext cx="2476500" cy="3255264"/>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2302879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3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546678" y="1536700"/>
            <a:ext cx="1348798" cy="1644650"/>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Picture Placeholder 3"/>
          <p:cNvSpPr>
            <a:spLocks noGrp="1"/>
          </p:cNvSpPr>
          <p:nvPr>
            <p:ph type="pic" sz="quarter" idx="12"/>
          </p:nvPr>
        </p:nvSpPr>
        <p:spPr>
          <a:xfrm>
            <a:off x="2062542" y="3135313"/>
            <a:ext cx="2204658" cy="1265237"/>
          </a:xfrm>
        </p:spPr>
        <p:txBody>
          <a:bodyPr/>
          <a:lstStyle/>
          <a:p>
            <a:r>
              <a:rPr lang="pl-PL"/>
              <a:t>Kliknij ikonę, aby dodać obraz</a:t>
            </a:r>
            <a:endParaRPr lang="en-US" dirty="0"/>
          </a:p>
        </p:txBody>
      </p:sp>
      <p:sp>
        <p:nvSpPr>
          <p:cNvPr id="40" name="Picture Placeholder 3"/>
          <p:cNvSpPr>
            <a:spLocks noGrp="1"/>
          </p:cNvSpPr>
          <p:nvPr>
            <p:ph type="pic" sz="quarter" idx="13"/>
          </p:nvPr>
        </p:nvSpPr>
        <p:spPr>
          <a:xfrm>
            <a:off x="6260791" y="3135313"/>
            <a:ext cx="2204657" cy="1305738"/>
          </a:xfrm>
        </p:spPr>
        <p:txBody>
          <a:bodyPr/>
          <a:lstStyle/>
          <a:p>
            <a:r>
              <a:rPr lang="pl-PL"/>
              <a:t>Kliknij ikonę, aby dodać obraz</a:t>
            </a:r>
            <a:endParaRPr lang="en-US" dirty="0"/>
          </a:p>
        </p:txBody>
      </p:sp>
      <p:sp>
        <p:nvSpPr>
          <p:cNvPr id="36" name="Picture Placeholder 3"/>
          <p:cNvSpPr>
            <a:spLocks noGrp="1"/>
          </p:cNvSpPr>
          <p:nvPr>
            <p:ph type="pic" sz="quarter" idx="11"/>
          </p:nvPr>
        </p:nvSpPr>
        <p:spPr>
          <a:xfrm>
            <a:off x="4732338" y="1536699"/>
            <a:ext cx="1360488" cy="1644651"/>
          </a:xfrm>
        </p:spPr>
        <p:txBody>
          <a:bodyPr/>
          <a:lstStyle/>
          <a:p>
            <a:r>
              <a:rPr lang="pl-PL"/>
              <a:t>Kliknij ikonę, aby dodać obraz</a:t>
            </a:r>
            <a:endParaRPr lang="en-US" dirty="0"/>
          </a:p>
        </p:txBody>
      </p:sp>
    </p:spTree>
    <p:extLst>
      <p:ext uri="{BB962C8B-B14F-4D97-AF65-F5344CB8AC3E}">
        <p14:creationId xmlns:p14="http://schemas.microsoft.com/office/powerpoint/2010/main" val="89982824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838200" y="1200150"/>
            <a:ext cx="3145536" cy="2011680"/>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02406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01">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flipH="1">
            <a:off x="609600" y="590550"/>
            <a:ext cx="6248400" cy="3962400"/>
          </a:xfrm>
          <a:custGeom>
            <a:avLst/>
            <a:gdLst>
              <a:gd name="connsiteX0" fmla="*/ 0 w 7391400"/>
              <a:gd name="connsiteY0" fmla="*/ 0 h 4818888"/>
              <a:gd name="connsiteX1" fmla="*/ 7391400 w 7391400"/>
              <a:gd name="connsiteY1" fmla="*/ 0 h 4818888"/>
              <a:gd name="connsiteX2" fmla="*/ 7391400 w 7391400"/>
              <a:gd name="connsiteY2" fmla="*/ 4818888 h 4818888"/>
              <a:gd name="connsiteX3" fmla="*/ 0 w 7391400"/>
              <a:gd name="connsiteY3" fmla="*/ 4818888 h 4818888"/>
              <a:gd name="connsiteX4" fmla="*/ 0 w 7391400"/>
              <a:gd name="connsiteY4" fmla="*/ 0 h 4818888"/>
              <a:gd name="connsiteX0" fmla="*/ 3657600 w 7391400"/>
              <a:gd name="connsiteY0" fmla="*/ 0 h 4818888"/>
              <a:gd name="connsiteX1" fmla="*/ 7391400 w 7391400"/>
              <a:gd name="connsiteY1" fmla="*/ 0 h 4818888"/>
              <a:gd name="connsiteX2" fmla="*/ 7391400 w 7391400"/>
              <a:gd name="connsiteY2" fmla="*/ 4818888 h 4818888"/>
              <a:gd name="connsiteX3" fmla="*/ 0 w 7391400"/>
              <a:gd name="connsiteY3" fmla="*/ 4818888 h 4818888"/>
              <a:gd name="connsiteX4" fmla="*/ 3657600 w 7391400"/>
              <a:gd name="connsiteY4" fmla="*/ 0 h 4818888"/>
              <a:gd name="connsiteX0" fmla="*/ 4926842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926842 w 8660642"/>
              <a:gd name="connsiteY4" fmla="*/ 0 h 4832536"/>
              <a:gd name="connsiteX0" fmla="*/ 4995081 w 8660642"/>
              <a:gd name="connsiteY0" fmla="*/ 0 h 4859832"/>
              <a:gd name="connsiteX1" fmla="*/ 8660642 w 8660642"/>
              <a:gd name="connsiteY1" fmla="*/ 27296 h 4859832"/>
              <a:gd name="connsiteX2" fmla="*/ 8660642 w 8660642"/>
              <a:gd name="connsiteY2" fmla="*/ 4846184 h 4859832"/>
              <a:gd name="connsiteX3" fmla="*/ 0 w 8660642"/>
              <a:gd name="connsiteY3" fmla="*/ 4859832 h 4859832"/>
              <a:gd name="connsiteX4" fmla="*/ 4995081 w 8660642"/>
              <a:gd name="connsiteY4" fmla="*/ 0 h 4859832"/>
              <a:gd name="connsiteX0" fmla="*/ 4954137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954137 w 8660642"/>
              <a:gd name="connsiteY4" fmla="*/ 0 h 4832536"/>
              <a:gd name="connsiteX0" fmla="*/ 4197474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197474 w 8660642"/>
              <a:gd name="connsiteY4" fmla="*/ 0 h 483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642" h="4832536">
                <a:moveTo>
                  <a:pt x="4197474" y="0"/>
                </a:moveTo>
                <a:lnTo>
                  <a:pt x="8660642" y="0"/>
                </a:lnTo>
                <a:lnTo>
                  <a:pt x="8660642" y="4818888"/>
                </a:lnTo>
                <a:lnTo>
                  <a:pt x="0" y="4832536"/>
                </a:lnTo>
                <a:lnTo>
                  <a:pt x="4197474" y="0"/>
                </a:lnTo>
                <a:close/>
              </a:path>
            </a:pathLst>
          </a:custGeom>
          <a:solidFill>
            <a:srgbClr val="FFD1D1"/>
          </a:solidFill>
        </p:spPr>
        <p:txBody>
          <a:bodyPr anchor="t"/>
          <a:lstStyle>
            <a:lvl1pPr marL="177800" indent="-177800" algn="l">
              <a:defRPr sz="1200"/>
            </a:lvl1pPr>
          </a:lstStyle>
          <a:p>
            <a:endParaRPr lang="en-US" dirty="0"/>
          </a:p>
        </p:txBody>
      </p:sp>
      <p:cxnSp>
        <p:nvCxnSpPr>
          <p:cNvPr id="8" name="Straight Connector 7"/>
          <p:cNvCxnSpPr/>
          <p:nvPr userDrawn="1"/>
        </p:nvCxnSpPr>
        <p:spPr>
          <a:xfrm flipH="1">
            <a:off x="5943600" y="1453896"/>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9715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OUR  MISSIONS</a:t>
            </a:r>
          </a:p>
        </p:txBody>
      </p:sp>
      <p:sp>
        <p:nvSpPr>
          <p:cNvPr id="10" name="Text Placeholder 30"/>
          <p:cNvSpPr>
            <a:spLocks noGrp="1"/>
          </p:cNvSpPr>
          <p:nvPr>
            <p:ph type="body" sz="quarter" idx="12"/>
          </p:nvPr>
        </p:nvSpPr>
        <p:spPr>
          <a:xfrm>
            <a:off x="5386316" y="1581150"/>
            <a:ext cx="3382780" cy="2133600"/>
          </a:xfrm>
          <a:custGeom>
            <a:avLst/>
            <a:gdLst>
              <a:gd name="connsiteX0" fmla="*/ 0 w 2673096"/>
              <a:gd name="connsiteY0" fmla="*/ 0 h 1828800"/>
              <a:gd name="connsiteX1" fmla="*/ 2673096 w 2673096"/>
              <a:gd name="connsiteY1" fmla="*/ 0 h 1828800"/>
              <a:gd name="connsiteX2" fmla="*/ 2673096 w 2673096"/>
              <a:gd name="connsiteY2" fmla="*/ 1828800 h 1828800"/>
              <a:gd name="connsiteX3" fmla="*/ 0 w 2673096"/>
              <a:gd name="connsiteY3" fmla="*/ 1828800 h 1828800"/>
              <a:gd name="connsiteX4" fmla="*/ 0 w 2673096"/>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709684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323833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542197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610435 w 3382780"/>
              <a:gd name="connsiteY3" fmla="*/ 1828800 h 1828800"/>
              <a:gd name="connsiteX4" fmla="*/ 0 w 338278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780" h="1828800">
                <a:moveTo>
                  <a:pt x="0" y="0"/>
                </a:moveTo>
                <a:lnTo>
                  <a:pt x="3382780" y="0"/>
                </a:lnTo>
                <a:lnTo>
                  <a:pt x="3382780" y="1828800"/>
                </a:lnTo>
                <a:lnTo>
                  <a:pt x="1610435" y="1828800"/>
                </a:lnTo>
                <a:lnTo>
                  <a:pt x="0" y="0"/>
                </a:lnTo>
                <a:close/>
              </a:path>
            </a:pathLst>
          </a:cu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7281129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eginin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rot="21060000">
            <a:off x="5641848" y="1609344"/>
            <a:ext cx="1905000" cy="457200"/>
          </a:xfrm>
          <a:prstGeom prst="rect">
            <a:avLst/>
          </a:prstGeom>
        </p:spPr>
        <p:txBody>
          <a:bodyPr/>
          <a:lstStyle>
            <a:lvl1pPr marL="0" indent="0">
              <a:buNone/>
              <a:defRPr sz="2400" b="1" spc="300">
                <a:solidFill>
                  <a:schemeClr val="bg1">
                    <a:lumMod val="65000"/>
                  </a:schemeClr>
                </a:solidFill>
                <a:latin typeface="+mj-lt"/>
              </a:defRPr>
            </a:lvl1pPr>
          </a:lstStyle>
          <a:p>
            <a:pPr lvl="0"/>
            <a:r>
              <a:rPr lang="en-US" dirty="0"/>
              <a:t>WELCOME</a:t>
            </a:r>
          </a:p>
        </p:txBody>
      </p:sp>
      <p:cxnSp>
        <p:nvCxnSpPr>
          <p:cNvPr id="47" name="Straight Connector 46"/>
          <p:cNvCxnSpPr/>
          <p:nvPr userDrawn="1"/>
        </p:nvCxnSpPr>
        <p:spPr>
          <a:xfrm flipV="1">
            <a:off x="8394192" y="1984248"/>
            <a:ext cx="2075213" cy="3192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V="1">
            <a:off x="-1353312" y="3291840"/>
            <a:ext cx="3258540" cy="50131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295400" y="2343150"/>
            <a:ext cx="11277600" cy="1676169"/>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43400" y="517527"/>
            <a:ext cx="6781800" cy="1043354"/>
          </a:xfrm>
          <a:prstGeom prst="line">
            <a:avLst/>
          </a:prstGeom>
          <a:ln w="1905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3962400" y="3638550"/>
            <a:ext cx="7239000" cy="1113692"/>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295400" y="1504950"/>
            <a:ext cx="7239000" cy="1113692"/>
          </a:xfrm>
          <a:prstGeom prst="line">
            <a:avLst/>
          </a:prstGeom>
          <a:ln w="38100">
            <a:solidFill>
              <a:srgbClr val="DEDEDE"/>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21079945">
            <a:off x="1960679" y="2322576"/>
            <a:ext cx="3557641" cy="857250"/>
          </a:xfrm>
          <a:prstGeom prst="rect">
            <a:avLst/>
          </a:prstGeom>
        </p:spPr>
        <p:txBody>
          <a:bodyPr/>
          <a:lstStyle>
            <a:lvl1pPr algn="l">
              <a:defRPr sz="5400" b="1">
                <a:solidFill>
                  <a:schemeClr val="tx1">
                    <a:lumMod val="75000"/>
                    <a:lumOff val="25000"/>
                  </a:schemeClr>
                </a:solidFill>
              </a:defRPr>
            </a:lvl1pPr>
          </a:lstStyle>
          <a:p>
            <a:r>
              <a:rPr lang="en-US" dirty="0"/>
              <a:t>COMPANY</a:t>
            </a:r>
          </a:p>
        </p:txBody>
      </p:sp>
      <p:sp>
        <p:nvSpPr>
          <p:cNvPr id="5" name="Text Placeholder 4"/>
          <p:cNvSpPr>
            <a:spLocks noGrp="1"/>
          </p:cNvSpPr>
          <p:nvPr>
            <p:ph type="body" sz="quarter" idx="13" hasCustomPrompt="1"/>
          </p:nvPr>
        </p:nvSpPr>
        <p:spPr>
          <a:xfrm rot="21060000">
            <a:off x="5513118" y="1856232"/>
            <a:ext cx="2507998" cy="914400"/>
          </a:xfrm>
          <a:prstGeom prst="rect">
            <a:avLst/>
          </a:prstGeom>
        </p:spPr>
        <p:txBody>
          <a:bodyPr/>
          <a:lstStyle>
            <a:lvl1pPr marL="0" indent="0">
              <a:buNone/>
              <a:defRPr sz="5400" b="1">
                <a:solidFill>
                  <a:srgbClr val="EB2429"/>
                </a:solidFill>
              </a:defRPr>
            </a:lvl1pPr>
          </a:lstStyle>
          <a:p>
            <a:pPr lvl="0"/>
            <a:r>
              <a:rPr lang="en-US" dirty="0"/>
              <a:t>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192996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image" Target="../media/image1.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theme" Target="../theme/theme2.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hlinkClick r:id="" action="ppaction://hlinkshowjump?jump=previousslide"/>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7882128" y="4600575"/>
            <a:ext cx="247650" cy="257175"/>
          </a:xfrm>
          <a:prstGeom prst="rect">
            <a:avLst/>
          </a:prstGeom>
          <a:noFill/>
          <a:ln>
            <a:noFill/>
          </a:ln>
        </p:spPr>
      </p:pic>
      <p:pic>
        <p:nvPicPr>
          <p:cNvPr id="13" name="Picture 12"/>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8153400" y="4600575"/>
            <a:ext cx="247650" cy="257175"/>
          </a:xfrm>
          <a:prstGeom prst="rect">
            <a:avLst/>
          </a:prstGeom>
          <a:noFill/>
          <a:ln>
            <a:noFill/>
          </a:ln>
        </p:spPr>
      </p:pic>
      <p:pic>
        <p:nvPicPr>
          <p:cNvPr id="14" name="Picture 13">
            <a:hlinkClick r:id="" action="ppaction://hlinkshowjump?jump=nextslide"/>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8429625" y="4600575"/>
            <a:ext cx="257175" cy="257175"/>
          </a:xfrm>
          <a:prstGeom prst="rect">
            <a:avLst/>
          </a:prstGeom>
          <a:noFill/>
          <a:ln>
            <a:noFill/>
          </a:ln>
        </p:spPr>
      </p:pic>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172558392"/>
      </p:ext>
    </p:extLst>
  </p:cSld>
  <p:clrMap bg1="lt1" tx1="dk1" bg2="lt2" tx2="dk2" accent1="accent1" accent2="accent2" accent3="accent3" accent4="accent4" accent5="accent5" accent6="accent6" hlink="hlink" folHlink="folHlink"/>
  <p:sldLayoutIdLst>
    <p:sldLayoutId id="2147483675" r:id="rId1"/>
    <p:sldLayoutId id="2147483790" r:id="rId2"/>
    <p:sldLayoutId id="2147483676" r:id="rId3"/>
    <p:sldLayoutId id="2147483679" r:id="rId4"/>
    <p:sldLayoutId id="2147483688" r:id="rId5"/>
    <p:sldLayoutId id="2147483678" r:id="rId6"/>
    <p:sldLayoutId id="2147483695" r:id="rId7"/>
    <p:sldLayoutId id="2147483792" r:id="rId8"/>
    <p:sldLayoutId id="2147483738" r:id="rId9"/>
    <p:sldLayoutId id="2147483793" r:id="rId10"/>
    <p:sldLayoutId id="2147483754" r:id="rId11"/>
    <p:sldLayoutId id="2147483690" r:id="rId12"/>
    <p:sldLayoutId id="2147483691" r:id="rId13"/>
    <p:sldLayoutId id="2147483712" r:id="rId14"/>
    <p:sldLayoutId id="2147483713" r:id="rId15"/>
    <p:sldLayoutId id="2147483768" r:id="rId16"/>
    <p:sldLayoutId id="2147483795" r:id="rId17"/>
    <p:sldLayoutId id="2147483796" r:id="rId18"/>
    <p:sldLayoutId id="2147483693" r:id="rId19"/>
    <p:sldLayoutId id="2147483719" r:id="rId20"/>
    <p:sldLayoutId id="2147483794" r:id="rId21"/>
    <p:sldLayoutId id="2147483771" r:id="rId22"/>
    <p:sldLayoutId id="2147483739" r:id="rId23"/>
    <p:sldLayoutId id="2147483729" r:id="rId24"/>
    <p:sldLayoutId id="2147483736" r:id="rId25"/>
    <p:sldLayoutId id="2147483779" r:id="rId26"/>
    <p:sldLayoutId id="2147483709" r:id="rId27"/>
    <p:sldLayoutId id="2147483721" r:id="rId28"/>
    <p:sldLayoutId id="2147483728" r:id="rId29"/>
    <p:sldLayoutId id="2147483787" r:id="rId30"/>
    <p:sldLayoutId id="2147483785" r:id="rId31"/>
    <p:sldLayoutId id="2147483724" r:id="rId32"/>
    <p:sldLayoutId id="2147483783" r:id="rId33"/>
    <p:sldLayoutId id="2147483784" r:id="rId34"/>
    <p:sldLayoutId id="2147483753" r:id="rId35"/>
    <p:sldLayoutId id="2147483755" r:id="rId36"/>
    <p:sldLayoutId id="2147483758" r:id="rId37"/>
    <p:sldLayoutId id="2147483744" r:id="rId38"/>
    <p:sldLayoutId id="2147483789" r:id="rId39"/>
    <p:sldLayoutId id="2147483761" r:id="rId40"/>
    <p:sldLayoutId id="2147483791" r:id="rId41"/>
    <p:sldLayoutId id="2147483781" r:id="rId42"/>
    <p:sldLayoutId id="2147483797" r:id="rId43"/>
  </p:sldLayoutIdLst>
  <p:transition spd="slow">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9"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1358437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57" r:id="rId47"/>
  </p:sldLayoutIdLst>
  <p:transition spd="slow">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0.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6.png"/><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6.png"/><Relationship Id="rId7" Type="http://schemas.openxmlformats.org/officeDocument/2006/relationships/image" Target="../media/image59.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16.pn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image" Target="../media/image15.png"/><Relationship Id="rId16" Type="http://schemas.openxmlformats.org/officeDocument/2006/relationships/image" Target="../media/image79.jpeg"/><Relationship Id="rId1" Type="http://schemas.openxmlformats.org/officeDocument/2006/relationships/slideLayout" Target="../slideLayouts/slideLayout36.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5.pn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16.png"/><Relationship Id="rId9" Type="http://schemas.openxmlformats.org/officeDocument/2006/relationships/image" Target="../media/image86.jpeg"/></Relationships>
</file>

<file path=ppt/slides/_rels/slide2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6.png"/><Relationship Id="rId7" Type="http://schemas.openxmlformats.org/officeDocument/2006/relationships/image" Target="../media/image93.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36.xml"/><Relationship Id="rId5" Type="http://schemas.openxmlformats.org/officeDocument/2006/relationships/image" Target="../media/image98.jpeg"/><Relationship Id="rId4" Type="http://schemas.openxmlformats.org/officeDocument/2006/relationships/image" Target="../media/image97.jpe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36.xml"/><Relationship Id="rId5" Type="http://schemas.openxmlformats.org/officeDocument/2006/relationships/image" Target="../media/image106.jpe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36.xml"/><Relationship Id="rId5" Type="http://schemas.openxmlformats.org/officeDocument/2006/relationships/image" Target="../media/image108.jpeg"/><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6.png"/><Relationship Id="rId7" Type="http://schemas.openxmlformats.org/officeDocument/2006/relationships/image" Target="../media/image112.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jpeg"/></Relationships>
</file>

<file path=ppt/slides/_rels/slide3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6.png"/><Relationship Id="rId7" Type="http://schemas.openxmlformats.org/officeDocument/2006/relationships/image" Target="../media/image118.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6.png"/><Relationship Id="rId7" Type="http://schemas.openxmlformats.org/officeDocument/2006/relationships/image" Target="../media/image124.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5" Type="http://schemas.openxmlformats.org/officeDocument/2006/relationships/image" Target="../media/image135.jpg"/><Relationship Id="rId4" Type="http://schemas.openxmlformats.org/officeDocument/2006/relationships/image" Target="../media/image134.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6.png"/><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37.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5" Type="http://schemas.openxmlformats.org/officeDocument/2006/relationships/image" Target="../media/image142.jpeg"/><Relationship Id="rId4" Type="http://schemas.openxmlformats.org/officeDocument/2006/relationships/image" Target="../media/image141.jpg"/></Relationships>
</file>

<file path=ppt/slides/_rels/slide4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5.png"/><Relationship Id="rId7" Type="http://schemas.openxmlformats.org/officeDocument/2006/relationships/image" Target="../media/image145.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5.png"/><Relationship Id="rId7" Type="http://schemas.openxmlformats.org/officeDocument/2006/relationships/image" Target="../media/image149.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0.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rot="21060000">
            <a:off x="5682723" y="1252567"/>
            <a:ext cx="3435307" cy="602386"/>
          </a:xfrm>
        </p:spPr>
        <p:txBody>
          <a:bodyPr>
            <a:normAutofit lnSpcReduction="10000"/>
          </a:bodyPr>
          <a:lstStyle/>
          <a:p>
            <a:r>
              <a:rPr lang="pl-PL" sz="3600" spc="0" dirty="0"/>
              <a:t>PAŃSTWOWA</a:t>
            </a:r>
            <a:endParaRPr lang="en-US" sz="3600" spc="0" dirty="0"/>
          </a:p>
        </p:txBody>
      </p:sp>
      <p:sp>
        <p:nvSpPr>
          <p:cNvPr id="3" name="Title 2"/>
          <p:cNvSpPr>
            <a:spLocks noGrp="1"/>
          </p:cNvSpPr>
          <p:nvPr>
            <p:ph type="title"/>
          </p:nvPr>
        </p:nvSpPr>
        <p:spPr>
          <a:xfrm rot="21079945">
            <a:off x="2316219" y="2370777"/>
            <a:ext cx="2822980" cy="857250"/>
          </a:xfrm>
        </p:spPr>
        <p:txBody>
          <a:bodyPr>
            <a:noAutofit/>
          </a:bodyPr>
          <a:lstStyle/>
          <a:p>
            <a:r>
              <a:rPr lang="pl-PL" sz="6600" dirty="0"/>
              <a:t>STRAŻ</a:t>
            </a:r>
            <a:endParaRPr lang="en-US" sz="6600" dirty="0"/>
          </a:p>
        </p:txBody>
      </p:sp>
      <p:sp>
        <p:nvSpPr>
          <p:cNvPr id="8" name="Text Placeholder 7"/>
          <p:cNvSpPr>
            <a:spLocks noGrp="1"/>
          </p:cNvSpPr>
          <p:nvPr>
            <p:ph type="body" sz="quarter" idx="13"/>
          </p:nvPr>
        </p:nvSpPr>
        <p:spPr>
          <a:xfrm rot="21060000">
            <a:off x="4692395" y="1779962"/>
            <a:ext cx="3758251" cy="914400"/>
          </a:xfrm>
        </p:spPr>
        <p:txBody>
          <a:bodyPr>
            <a:noAutofit/>
          </a:bodyPr>
          <a:lstStyle/>
          <a:p>
            <a:r>
              <a:rPr lang="pl-PL" sz="6600" dirty="0"/>
              <a:t>POŻARNA</a:t>
            </a:r>
            <a:endParaRPr lang="en-US" sz="6600" dirty="0"/>
          </a:p>
        </p:txBody>
      </p:sp>
      <p:sp>
        <p:nvSpPr>
          <p:cNvPr id="7" name="Text Placeholder 8"/>
          <p:cNvSpPr txBox="1">
            <a:spLocks/>
          </p:cNvSpPr>
          <p:nvPr/>
        </p:nvSpPr>
        <p:spPr>
          <a:xfrm>
            <a:off x="251520" y="195486"/>
            <a:ext cx="3096344"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l-PL" sz="1800" spc="0" dirty="0">
                <a:solidFill>
                  <a:schemeClr val="tx1"/>
                </a:solidFill>
                <a:latin typeface="+mn-lt"/>
              </a:rPr>
              <a:t>Komenda Powiatowa</a:t>
            </a:r>
            <a:br>
              <a:rPr lang="pl-PL" sz="1800" spc="0" dirty="0">
                <a:solidFill>
                  <a:schemeClr val="tx1"/>
                </a:solidFill>
                <a:latin typeface="+mn-lt"/>
              </a:rPr>
            </a:br>
            <a:r>
              <a:rPr lang="pl-PL" sz="1800" spc="0" dirty="0">
                <a:solidFill>
                  <a:schemeClr val="tx1"/>
                </a:solidFill>
                <a:latin typeface="+mn-lt"/>
              </a:rPr>
              <a:t>Państwowej Straży Pożarnej </a:t>
            </a:r>
            <a:br>
              <a:rPr lang="pl-PL" sz="1800" spc="0" dirty="0">
                <a:solidFill>
                  <a:schemeClr val="tx1"/>
                </a:solidFill>
                <a:latin typeface="+mn-lt"/>
              </a:rPr>
            </a:br>
            <a:r>
              <a:rPr lang="pl-PL" sz="1800" spc="0" dirty="0">
                <a:solidFill>
                  <a:schemeClr val="tx1"/>
                </a:solidFill>
                <a:latin typeface="+mn-lt"/>
              </a:rPr>
              <a:t>w Gołdapi</a:t>
            </a:r>
            <a:endParaRPr lang="en-US" sz="1800" spc="0" dirty="0">
              <a:solidFill>
                <a:schemeClr val="tx1"/>
              </a:solidFill>
              <a:latin typeface="+mn-lt"/>
            </a:endParaRPr>
          </a:p>
        </p:txBody>
      </p:sp>
      <p:sp>
        <p:nvSpPr>
          <p:cNvPr id="5" name="Prostokąt 4"/>
          <p:cNvSpPr/>
          <p:nvPr/>
        </p:nvSpPr>
        <p:spPr>
          <a:xfrm>
            <a:off x="179512" y="195486"/>
            <a:ext cx="72008" cy="936104"/>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ext Placeholder 8"/>
          <p:cNvSpPr txBox="1">
            <a:spLocks/>
          </p:cNvSpPr>
          <p:nvPr/>
        </p:nvSpPr>
        <p:spPr>
          <a:xfrm>
            <a:off x="2123728" y="3219822"/>
            <a:ext cx="6768753" cy="108533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120000"/>
              </a:lnSpc>
            </a:pPr>
            <a:r>
              <a:rPr lang="pl-PL" sz="1600" spc="0" dirty="0">
                <a:solidFill>
                  <a:schemeClr val="tx1"/>
                </a:solidFill>
                <a:latin typeface="+mn-lt"/>
              </a:rPr>
              <a:t>Podsumowanie zadań realizowanych przez</a:t>
            </a:r>
            <a:br>
              <a:rPr lang="pl-PL" sz="1600" spc="0" dirty="0">
                <a:solidFill>
                  <a:schemeClr val="tx1"/>
                </a:solidFill>
                <a:latin typeface="+mn-lt"/>
              </a:rPr>
            </a:br>
            <a:r>
              <a:rPr lang="pl-PL" sz="1600" spc="0" dirty="0">
                <a:solidFill>
                  <a:schemeClr val="tx1"/>
                </a:solidFill>
                <a:latin typeface="+mn-lt"/>
              </a:rPr>
              <a:t>Komendę Powiatową Państwowej Straży Pożarnej w Gołdapi</a:t>
            </a:r>
            <a:br>
              <a:rPr lang="pl-PL" sz="1600" spc="0" dirty="0">
                <a:solidFill>
                  <a:schemeClr val="tx1"/>
                </a:solidFill>
                <a:latin typeface="+mn-lt"/>
              </a:rPr>
            </a:br>
            <a:r>
              <a:rPr lang="pl-PL" sz="1600" spc="0" dirty="0">
                <a:solidFill>
                  <a:schemeClr val="tx1"/>
                </a:solidFill>
                <a:latin typeface="+mn-lt"/>
              </a:rPr>
              <a:t>w 2025 roku </a:t>
            </a:r>
            <a:endParaRPr lang="en-US" sz="1600" spc="0" dirty="0">
              <a:solidFill>
                <a:schemeClr val="tx1"/>
              </a:solidFill>
              <a:latin typeface="+mn-lt"/>
            </a:endParaRPr>
          </a:p>
        </p:txBody>
      </p:sp>
      <p:sp>
        <p:nvSpPr>
          <p:cNvPr id="11" name="Text Placeholder 8">
            <a:extLst>
              <a:ext uri="{FF2B5EF4-FFF2-40B4-BE49-F238E27FC236}">
                <a16:creationId xmlns:a16="http://schemas.microsoft.com/office/drawing/2014/main" id="{EB7BD816-1971-4F26-ADF9-382B212F65A7}"/>
              </a:ext>
            </a:extLst>
          </p:cNvPr>
          <p:cNvSpPr txBox="1">
            <a:spLocks/>
          </p:cNvSpPr>
          <p:nvPr/>
        </p:nvSpPr>
        <p:spPr>
          <a:xfrm>
            <a:off x="5403698" y="4305160"/>
            <a:ext cx="3488783" cy="44942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pl-PL" sz="1400" spc="0" dirty="0">
                <a:solidFill>
                  <a:schemeClr val="tx1"/>
                </a:solidFill>
                <a:latin typeface="+mn-lt"/>
              </a:rPr>
              <a:t>st. bryg. Wojciech Szczepanik</a:t>
            </a:r>
            <a:endParaRPr lang="en-US" sz="1400" spc="0" dirty="0">
              <a:solidFill>
                <a:schemeClr val="tx1"/>
              </a:solidFill>
              <a:latin typeface="+mn-lt"/>
            </a:endParaRPr>
          </a:p>
        </p:txBody>
      </p:sp>
      <p:pic>
        <p:nvPicPr>
          <p:cNvPr id="15" name="Obraz 14">
            <a:extLst>
              <a:ext uri="{FF2B5EF4-FFF2-40B4-BE49-F238E27FC236}">
                <a16:creationId xmlns:a16="http://schemas.microsoft.com/office/drawing/2014/main" id="{DBD8F016-659F-883C-92C8-7A6CD3109C11}"/>
              </a:ext>
            </a:extLst>
          </p:cNvPr>
          <p:cNvPicPr>
            <a:picLocks noChangeAspect="1"/>
          </p:cNvPicPr>
          <p:nvPr/>
        </p:nvPicPr>
        <p:blipFill>
          <a:blip r:embed="rId3"/>
          <a:stretch>
            <a:fillRect/>
          </a:stretch>
        </p:blipFill>
        <p:spPr>
          <a:xfrm>
            <a:off x="487940" y="2104199"/>
            <a:ext cx="1563780" cy="2016230"/>
          </a:xfrm>
          <a:prstGeom prst="rect">
            <a:avLst/>
          </a:prstGeom>
        </p:spPr>
      </p:pic>
      <p:pic>
        <p:nvPicPr>
          <p:cNvPr id="4" name="Obraz 3">
            <a:extLst>
              <a:ext uri="{FF2B5EF4-FFF2-40B4-BE49-F238E27FC236}">
                <a16:creationId xmlns:a16="http://schemas.microsoft.com/office/drawing/2014/main" id="{F1545967-B987-E5EB-DE4E-854BA9CBE8DB}"/>
              </a:ext>
            </a:extLst>
          </p:cNvPr>
          <p:cNvPicPr>
            <a:picLocks noChangeAspect="1"/>
          </p:cNvPicPr>
          <p:nvPr/>
        </p:nvPicPr>
        <p:blipFill>
          <a:blip r:embed="rId4"/>
          <a:stretch>
            <a:fillRect/>
          </a:stretch>
        </p:blipFill>
        <p:spPr>
          <a:xfrm>
            <a:off x="2247772" y="3721726"/>
            <a:ext cx="1224136" cy="1224136"/>
          </a:xfrm>
          <a:prstGeom prst="rect">
            <a:avLst/>
          </a:prstGeom>
        </p:spPr>
      </p:pic>
    </p:spTree>
    <p:extLst>
      <p:ext uri="{BB962C8B-B14F-4D97-AF65-F5344CB8AC3E}">
        <p14:creationId xmlns:p14="http://schemas.microsoft.com/office/powerpoint/2010/main" val="1478878700"/>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6F45-147E-029B-C358-EB252A958593}"/>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3DE45464-19DF-6E97-82C0-1D3A1019D987}"/>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DF1DD458-3454-C1C4-77C5-14DED586AC89}"/>
              </a:ext>
            </a:extLst>
          </p:cNvPr>
          <p:cNvSpPr>
            <a:spLocks noGrp="1"/>
          </p:cNvSpPr>
          <p:nvPr>
            <p:ph type="body" sz="quarter" idx="51"/>
          </p:nvPr>
        </p:nvSpPr>
        <p:spPr>
          <a:xfrm>
            <a:off x="2771800" y="666750"/>
            <a:ext cx="5642204" cy="457200"/>
          </a:xfrm>
        </p:spPr>
        <p:txBody>
          <a:bodyPr/>
          <a:lstStyle/>
          <a:p>
            <a:r>
              <a:rPr lang="pl-PL" dirty="0">
                <a:latin typeface="Calibri" pitchFamily="34" charset="0"/>
              </a:rPr>
              <a:t>Zawody sportowo-pożarnicze OSP i MDP</a:t>
            </a:r>
          </a:p>
        </p:txBody>
      </p:sp>
      <p:sp>
        <p:nvSpPr>
          <p:cNvPr id="5" name="Symbol zastępczy numeru slajdu 4">
            <a:extLst>
              <a:ext uri="{FF2B5EF4-FFF2-40B4-BE49-F238E27FC236}">
                <a16:creationId xmlns:a16="http://schemas.microsoft.com/office/drawing/2014/main" id="{0909F976-52B6-DF84-7B19-868A6ADFE8A7}"/>
              </a:ext>
            </a:extLst>
          </p:cNvPr>
          <p:cNvSpPr>
            <a:spLocks noGrp="1"/>
          </p:cNvSpPr>
          <p:nvPr>
            <p:ph type="sldNum" sz="quarter" idx="4"/>
          </p:nvPr>
        </p:nvSpPr>
        <p:spPr/>
        <p:txBody>
          <a:bodyPr/>
          <a:lstStyle/>
          <a:p>
            <a:fld id="{0AA277DB-22BF-421D-A9E4-4650984A941D}" type="slidenum">
              <a:rPr lang="en-US" smtClean="0"/>
              <a:pPr/>
              <a:t>10</a:t>
            </a:fld>
            <a:endParaRPr lang="en-US" dirty="0"/>
          </a:p>
        </p:txBody>
      </p:sp>
      <p:pic>
        <p:nvPicPr>
          <p:cNvPr id="9" name="Picture 2">
            <a:extLst>
              <a:ext uri="{FF2B5EF4-FFF2-40B4-BE49-F238E27FC236}">
                <a16:creationId xmlns:a16="http://schemas.microsoft.com/office/drawing/2014/main" id="{69F7DD47-2989-A887-AEAD-26714EA472E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a:extLst>
              <a:ext uri="{FF2B5EF4-FFF2-40B4-BE49-F238E27FC236}">
                <a16:creationId xmlns:a16="http://schemas.microsoft.com/office/drawing/2014/main" id="{5886C570-E2EF-EC15-9D64-4BCC3B79EE85}"/>
              </a:ext>
            </a:extLst>
          </p:cNvPr>
          <p:cNvSpPr txBox="1"/>
          <p:nvPr/>
        </p:nvSpPr>
        <p:spPr>
          <a:xfrm>
            <a:off x="1473190" y="1203598"/>
            <a:ext cx="7131258" cy="3785652"/>
          </a:xfrm>
          <a:prstGeom prst="rect">
            <a:avLst/>
          </a:prstGeom>
          <a:noFill/>
        </p:spPr>
        <p:txBody>
          <a:bodyPr wrap="square" rtlCol="0">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4 października 2025 roku na boisku Szkoły Podstawowej nr 5 im. Noblistów Polskich w Gołdapi odbyły się VIII Powiatowe Zawody Sportowo-Pożarnicze Ochotniczych Straży Pożarnych (OSP) oraz IX Powiatowe Zawody Sportowo-Pożarnicze Młodzieżowych Drużyn Pożarniczych (MDP) powiatu gołdapskiego. Przedsięwzięcie miało na celu m. in. mobilizowanie do stałego doskonalenia umiejętności obsługi sprzętu, popularyzowanie wśród społeczeństwa zagadnień ochrony przeciwpożarowej oraz kształtowanie świadomości ratowniczej wśród młodzieży.</a:t>
            </a:r>
          </a:p>
          <a:p>
            <a:pPr algn="just"/>
            <a:endParaRPr lang="pl-PL" sz="1200" b="1" dirty="0">
              <a:latin typeface="Calibri" panose="020F0502020204030204" pitchFamily="34" charset="0"/>
              <a:ea typeface="Calibri" panose="020F0502020204030204" pitchFamily="34" charset="0"/>
              <a:cs typeface="Calibri" panose="020F0502020204030204" pitchFamily="34" charset="0"/>
            </a:endParaRPr>
          </a:p>
          <a:p>
            <a:pPr algn="just"/>
            <a:r>
              <a:rPr lang="pl-PL" sz="1200" b="1" dirty="0">
                <a:latin typeface="Calibri" panose="020F0502020204030204" pitchFamily="34" charset="0"/>
                <a:ea typeface="Calibri" panose="020F0502020204030204" pitchFamily="34" charset="0"/>
                <a:cs typeface="Calibri" panose="020F0502020204030204" pitchFamily="34" charset="0"/>
              </a:rPr>
              <a:t>Mistrzami powiatu gołdapskiego</a:t>
            </a:r>
            <a:r>
              <a:rPr lang="pl-PL" sz="1200" dirty="0">
                <a:latin typeface="Calibri" panose="020F0502020204030204" pitchFamily="34" charset="0"/>
                <a:ea typeface="Calibri" panose="020F0502020204030204" pitchFamily="34" charset="0"/>
                <a:cs typeface="Calibri" panose="020F0502020204030204" pitchFamily="34" charset="0"/>
              </a:rPr>
              <a:t> w zawodach MDP</a:t>
            </a:r>
            <a:r>
              <a:rPr lang="pl-PL" sz="1200" b="1" dirty="0">
                <a:latin typeface="Calibri" panose="020F0502020204030204" pitchFamily="34" charset="0"/>
                <a:ea typeface="Calibri" panose="020F0502020204030204" pitchFamily="34" charset="0"/>
                <a:cs typeface="Calibri" panose="020F0502020204030204" pitchFamily="34" charset="0"/>
              </a:rPr>
              <a:t> została Młodzieżowa Drużyna Pożarnicza w Grabowie </a:t>
            </a:r>
            <a:r>
              <a:rPr lang="pl-PL" sz="1200" dirty="0">
                <a:latin typeface="Calibri" panose="020F0502020204030204" pitchFamily="34" charset="0"/>
                <a:ea typeface="Calibri" panose="020F0502020204030204" pitchFamily="34" charset="0"/>
                <a:cs typeface="Calibri" panose="020F0502020204030204" pitchFamily="34" charset="0"/>
              </a:rPr>
              <a:t>(konkurencje: rozwinięcie bojowe oraz bieg sztafetowy 400 m z przeszkodami). Zespół otrzymał pamiątkowy dyplom, puchar oraz nagrody.</a:t>
            </a:r>
          </a:p>
          <a:p>
            <a:pPr algn="just"/>
            <a:r>
              <a:rPr lang="pl-PL" sz="1200" dirty="0">
                <a:latin typeface="Calibri" panose="020F0502020204030204" pitchFamily="34" charset="0"/>
                <a:ea typeface="Calibri" panose="020F0502020204030204" pitchFamily="34" charset="0"/>
                <a:cs typeface="Calibri" panose="020F0502020204030204" pitchFamily="34" charset="0"/>
              </a:rPr>
              <a:t>Klasyfikacja generalna:</a:t>
            </a:r>
          </a:p>
          <a:p>
            <a:pPr algn="just"/>
            <a:r>
              <a:rPr lang="pl-PL" sz="1200" dirty="0">
                <a:latin typeface="Calibri" panose="020F0502020204030204" pitchFamily="34" charset="0"/>
                <a:ea typeface="Calibri" panose="020F0502020204030204" pitchFamily="34" charset="0"/>
                <a:cs typeface="Calibri" panose="020F0502020204030204" pitchFamily="34" charset="0"/>
              </a:rPr>
              <a:t>1. miejsce – MDP Grabowo (911 pkt.).</a:t>
            </a:r>
          </a:p>
          <a:p>
            <a:pPr algn="just"/>
            <a:endParaRPr lang="pl-PL" sz="1200" dirty="0">
              <a:latin typeface="Calibri" panose="020F0502020204030204" pitchFamily="34" charset="0"/>
              <a:ea typeface="Calibri" panose="020F0502020204030204" pitchFamily="34" charset="0"/>
              <a:cs typeface="Calibri" panose="020F0502020204030204" pitchFamily="34" charset="0"/>
            </a:endParaRPr>
          </a:p>
          <a:p>
            <a:pPr algn="just"/>
            <a:r>
              <a:rPr lang="pl-PL" sz="1200" dirty="0">
                <a:latin typeface="Calibri" panose="020F0502020204030204" pitchFamily="34" charset="0"/>
                <a:ea typeface="Calibri" panose="020F0502020204030204" pitchFamily="34" charset="0"/>
                <a:cs typeface="Calibri" panose="020F0502020204030204" pitchFamily="34" charset="0"/>
              </a:rPr>
              <a:t>W zawodach OSP wzięło udział sześć męskich drużyn pożarniczych oraz dwie kobiece. Strażacy rywalizowali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w ćwiczeniu bojowym i sztafecie pożarniczej 7×50 m z przeszkodami. </a:t>
            </a:r>
          </a:p>
          <a:p>
            <a:pPr algn="just"/>
            <a:r>
              <a:rPr lang="pl-PL" sz="1200" dirty="0">
                <a:latin typeface="Calibri" panose="020F0502020204030204" pitchFamily="34" charset="0"/>
                <a:ea typeface="Calibri" panose="020F0502020204030204" pitchFamily="34" charset="0"/>
                <a:cs typeface="Calibri" panose="020F0502020204030204" pitchFamily="34" charset="0"/>
              </a:rPr>
              <a:t>Wśród </a:t>
            </a:r>
            <a:r>
              <a:rPr lang="pl-PL" sz="1200" b="1" dirty="0">
                <a:latin typeface="Calibri" panose="020F0502020204030204" pitchFamily="34" charset="0"/>
                <a:ea typeface="Calibri" panose="020F0502020204030204" pitchFamily="34" charset="0"/>
                <a:cs typeface="Calibri" panose="020F0502020204030204" pitchFamily="34" charset="0"/>
              </a:rPr>
              <a:t>kobiet</a:t>
            </a:r>
            <a:r>
              <a:rPr lang="pl-PL" sz="1200" dirty="0">
                <a:latin typeface="Calibri" panose="020F0502020204030204" pitchFamily="34" charset="0"/>
                <a:ea typeface="Calibri" panose="020F0502020204030204" pitchFamily="34" charset="0"/>
                <a:cs typeface="Calibri" panose="020F0502020204030204" pitchFamily="34" charset="0"/>
              </a:rPr>
              <a:t> zwycięstwo wywalczyły Panie z </a:t>
            </a:r>
            <a:r>
              <a:rPr lang="pl-PL" sz="1200" b="1" dirty="0">
                <a:latin typeface="Calibri" panose="020F0502020204030204" pitchFamily="34" charset="0"/>
                <a:ea typeface="Calibri" panose="020F0502020204030204" pitchFamily="34" charset="0"/>
                <a:cs typeface="Calibri" panose="020F0502020204030204" pitchFamily="34" charset="0"/>
              </a:rPr>
              <a:t>Ochotniczej Straży Pożarnej w </a:t>
            </a:r>
            <a:r>
              <a:rPr lang="pl-PL" sz="1200" b="1" dirty="0" err="1">
                <a:latin typeface="Calibri" panose="020F0502020204030204" pitchFamily="34" charset="0"/>
                <a:ea typeface="Calibri" panose="020F0502020204030204" pitchFamily="34" charset="0"/>
                <a:cs typeface="Calibri" panose="020F0502020204030204" pitchFamily="34" charset="0"/>
              </a:rPr>
              <a:t>Dunajku</a:t>
            </a:r>
            <a:r>
              <a:rPr lang="pl-PL" sz="1200" b="1" dirty="0">
                <a:latin typeface="Calibri" panose="020F0502020204030204" pitchFamily="34" charset="0"/>
                <a:ea typeface="Calibri" panose="020F0502020204030204" pitchFamily="34" charset="0"/>
                <a:cs typeface="Calibri" panose="020F0502020204030204" pitchFamily="34" charset="0"/>
              </a:rPr>
              <a:t>. </a:t>
            </a:r>
            <a:r>
              <a:rPr lang="pl-PL" sz="1200" dirty="0">
                <a:latin typeface="Calibri" panose="020F0502020204030204" pitchFamily="34" charset="0"/>
                <a:ea typeface="Calibri" panose="020F0502020204030204" pitchFamily="34" charset="0"/>
                <a:cs typeface="Calibri" panose="020F0502020204030204" pitchFamily="34" charset="0"/>
              </a:rPr>
              <a:t>Wszystkie zespoły otrzymały dyplom, puchar oraz nagrody.</a:t>
            </a:r>
          </a:p>
          <a:p>
            <a:pPr algn="just"/>
            <a:r>
              <a:rPr lang="pl-PL" sz="1200" dirty="0">
                <a:latin typeface="Calibri" panose="020F0502020204030204" pitchFamily="34" charset="0"/>
                <a:ea typeface="Calibri" panose="020F0502020204030204" pitchFamily="34" charset="0"/>
                <a:cs typeface="Calibri" panose="020F0502020204030204" pitchFamily="34" charset="0"/>
              </a:rPr>
              <a:t>Klasyfikacja generalna:</a:t>
            </a:r>
          </a:p>
          <a:p>
            <a:pPr algn="just"/>
            <a:r>
              <a:rPr lang="pl-PL" sz="1200" dirty="0">
                <a:latin typeface="Calibri" panose="020F0502020204030204" pitchFamily="34" charset="0"/>
                <a:ea typeface="Calibri" panose="020F0502020204030204" pitchFamily="34" charset="0"/>
                <a:cs typeface="Calibri" panose="020F0502020204030204" pitchFamily="34" charset="0"/>
              </a:rPr>
              <a:t>1. miejsce – OSP Dunajek (153,30 pkt.).</a:t>
            </a:r>
          </a:p>
          <a:p>
            <a:pPr algn="just"/>
            <a:r>
              <a:rPr lang="pl-PL" sz="1200" dirty="0">
                <a:latin typeface="Calibri" panose="020F0502020204030204" pitchFamily="34" charset="0"/>
                <a:ea typeface="Calibri" panose="020F0502020204030204" pitchFamily="34" charset="0"/>
                <a:cs typeface="Calibri" panose="020F0502020204030204" pitchFamily="34" charset="0"/>
              </a:rPr>
              <a:t>2. miejsce – OSP Grabowo (163,67 pkt.).</a:t>
            </a:r>
          </a:p>
        </p:txBody>
      </p:sp>
      <p:pic>
        <p:nvPicPr>
          <p:cNvPr id="2050" name="Picture 2" descr="Zawody sportowo-pożarnicze OSP i MDP powiatu gołdapskiego">
            <a:extLst>
              <a:ext uri="{FF2B5EF4-FFF2-40B4-BE49-F238E27FC236}">
                <a16:creationId xmlns:a16="http://schemas.microsoft.com/office/drawing/2014/main" id="{1B4EB591-73CE-7D04-5795-BDA08ACD65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82"/>
            <a:ext cx="3339504" cy="25046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awody sportowo-pożarnicze OSP i MDP powiatu gołdapskiego">
            <a:extLst>
              <a:ext uri="{FF2B5EF4-FFF2-40B4-BE49-F238E27FC236}">
                <a16:creationId xmlns:a16="http://schemas.microsoft.com/office/drawing/2014/main" id="{BBB7561E-76AA-F764-FF3F-8BB64ED964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8313" y="1247932"/>
            <a:ext cx="3340382" cy="25052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awody sportowo-pożarnicze OSP i MDP powiatu gołdapskiego">
            <a:extLst>
              <a:ext uri="{FF2B5EF4-FFF2-40B4-BE49-F238E27FC236}">
                <a16:creationId xmlns:a16="http://schemas.microsoft.com/office/drawing/2014/main" id="{2EBADF28-1ABA-A678-1DAA-673AAE2633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2756" y="1247933"/>
            <a:ext cx="3311244" cy="25068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Zawody sportowo-pożarnicze OSP i MDP powiatu gołdapskiego">
            <a:extLst>
              <a:ext uri="{FF2B5EF4-FFF2-40B4-BE49-F238E27FC236}">
                <a16:creationId xmlns:a16="http://schemas.microsoft.com/office/drawing/2014/main" id="{6DCA49A9-83A8-88DA-6D3A-48387756DD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1428" y="2500246"/>
            <a:ext cx="3630634" cy="2643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Zawody sportowo-pożarnicze OSP i MDP powiatu gołdapskiego">
            <a:extLst>
              <a:ext uri="{FF2B5EF4-FFF2-40B4-BE49-F238E27FC236}">
                <a16:creationId xmlns:a16="http://schemas.microsoft.com/office/drawing/2014/main" id="{1E740E44-275C-9796-A470-B9EDEA042E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8302" y="2500246"/>
            <a:ext cx="3965698" cy="264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505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53FCB-E04F-C270-1EE8-05A0F50D4C6A}"/>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6B625B71-6E69-B2FB-0F49-398460C12297}"/>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524B41FC-7F11-CEA8-11CC-ED44ED571A2D}"/>
              </a:ext>
            </a:extLst>
          </p:cNvPr>
          <p:cNvSpPr>
            <a:spLocks noGrp="1"/>
          </p:cNvSpPr>
          <p:nvPr>
            <p:ph type="body" sz="quarter" idx="51"/>
          </p:nvPr>
        </p:nvSpPr>
        <p:spPr>
          <a:xfrm>
            <a:off x="2771800" y="666750"/>
            <a:ext cx="5642204" cy="457200"/>
          </a:xfrm>
        </p:spPr>
        <p:txBody>
          <a:bodyPr/>
          <a:lstStyle/>
          <a:p>
            <a:r>
              <a:rPr lang="pl-PL" dirty="0">
                <a:latin typeface="Calibri" pitchFamily="34" charset="0"/>
              </a:rPr>
              <a:t>Zawody sportowo-pożarnicze OSP i MDP</a:t>
            </a:r>
          </a:p>
        </p:txBody>
      </p:sp>
      <p:sp>
        <p:nvSpPr>
          <p:cNvPr id="5" name="Symbol zastępczy numeru slajdu 4">
            <a:extLst>
              <a:ext uri="{FF2B5EF4-FFF2-40B4-BE49-F238E27FC236}">
                <a16:creationId xmlns:a16="http://schemas.microsoft.com/office/drawing/2014/main" id="{7DD398EB-E49E-832B-2BB7-6363BB3FE632}"/>
              </a:ext>
            </a:extLst>
          </p:cNvPr>
          <p:cNvSpPr>
            <a:spLocks noGrp="1"/>
          </p:cNvSpPr>
          <p:nvPr>
            <p:ph type="sldNum" sz="quarter" idx="4"/>
          </p:nvPr>
        </p:nvSpPr>
        <p:spPr/>
        <p:txBody>
          <a:bodyPr/>
          <a:lstStyle/>
          <a:p>
            <a:fld id="{0AA277DB-22BF-421D-A9E4-4650984A941D}" type="slidenum">
              <a:rPr lang="en-US" smtClean="0"/>
              <a:pPr/>
              <a:t>11</a:t>
            </a:fld>
            <a:endParaRPr lang="en-US" dirty="0"/>
          </a:p>
        </p:txBody>
      </p:sp>
      <p:pic>
        <p:nvPicPr>
          <p:cNvPr id="9" name="Picture 2">
            <a:extLst>
              <a:ext uri="{FF2B5EF4-FFF2-40B4-BE49-F238E27FC236}">
                <a16:creationId xmlns:a16="http://schemas.microsoft.com/office/drawing/2014/main" id="{110F9C10-38D2-7890-25A7-75FB9A277A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a:extLst>
              <a:ext uri="{FF2B5EF4-FFF2-40B4-BE49-F238E27FC236}">
                <a16:creationId xmlns:a16="http://schemas.microsoft.com/office/drawing/2014/main" id="{47E6E1C3-9F28-8933-6FAF-B8EE994A3F81}"/>
              </a:ext>
            </a:extLst>
          </p:cNvPr>
          <p:cNvSpPr txBox="1"/>
          <p:nvPr/>
        </p:nvSpPr>
        <p:spPr>
          <a:xfrm>
            <a:off x="1473190" y="1203598"/>
            <a:ext cx="7131258" cy="3046988"/>
          </a:xfrm>
          <a:prstGeom prst="rect">
            <a:avLst/>
          </a:prstGeom>
          <a:noFill/>
        </p:spPr>
        <p:txBody>
          <a:bodyPr wrap="square" rtlCol="0">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W grupie </a:t>
            </a:r>
            <a:r>
              <a:rPr lang="pl-PL" sz="1200" b="1" dirty="0">
                <a:latin typeface="Calibri" panose="020F0502020204030204" pitchFamily="34" charset="0"/>
                <a:ea typeface="Calibri" panose="020F0502020204030204" pitchFamily="34" charset="0"/>
                <a:cs typeface="Calibri" panose="020F0502020204030204" pitchFamily="34" charset="0"/>
              </a:rPr>
              <a:t>męskiej</a:t>
            </a:r>
            <a:r>
              <a:rPr lang="pl-PL" sz="1200" dirty="0">
                <a:latin typeface="Calibri" panose="020F0502020204030204" pitchFamily="34" charset="0"/>
                <a:ea typeface="Calibri" panose="020F0502020204030204" pitchFamily="34" charset="0"/>
                <a:cs typeface="Calibri" panose="020F0502020204030204" pitchFamily="34" charset="0"/>
              </a:rPr>
              <a:t> najlepsza okazała się ekipa </a:t>
            </a:r>
            <a:r>
              <a:rPr lang="pl-PL" sz="1200" b="1" dirty="0">
                <a:latin typeface="Calibri" panose="020F0502020204030204" pitchFamily="34" charset="0"/>
                <a:ea typeface="Calibri" panose="020F0502020204030204" pitchFamily="34" charset="0"/>
                <a:cs typeface="Calibri" panose="020F0502020204030204" pitchFamily="34" charset="0"/>
              </a:rPr>
              <a:t>Ochotniczej Straży Pożarnej w Górnem</a:t>
            </a:r>
            <a:r>
              <a:rPr lang="pl-PL" sz="1200" dirty="0">
                <a:latin typeface="Calibri" panose="020F0502020204030204" pitchFamily="34" charset="0"/>
                <a:ea typeface="Calibri" panose="020F0502020204030204" pitchFamily="34" charset="0"/>
                <a:cs typeface="Calibri" panose="020F0502020204030204" pitchFamily="34" charset="0"/>
              </a:rPr>
              <a:t>. Każda reprezentacja otrzymała dyplom, a trzy najlepsze dodatkowo puchar oraz nagrody.</a:t>
            </a:r>
          </a:p>
          <a:p>
            <a:pPr algn="just"/>
            <a:r>
              <a:rPr lang="pl-PL" sz="1200" dirty="0">
                <a:latin typeface="Calibri" panose="020F0502020204030204" pitchFamily="34" charset="0"/>
                <a:ea typeface="Calibri" panose="020F0502020204030204" pitchFamily="34" charset="0"/>
                <a:cs typeface="Calibri" panose="020F0502020204030204" pitchFamily="34" charset="0"/>
              </a:rPr>
              <a:t>Klasyfikacja generalna:</a:t>
            </a:r>
          </a:p>
          <a:p>
            <a:pPr algn="just"/>
            <a:r>
              <a:rPr lang="pl-PL" sz="1200" dirty="0">
                <a:latin typeface="Calibri" panose="020F0502020204030204" pitchFamily="34" charset="0"/>
                <a:ea typeface="Calibri" panose="020F0502020204030204" pitchFamily="34" charset="0"/>
                <a:cs typeface="Calibri" panose="020F0502020204030204" pitchFamily="34" charset="0"/>
              </a:rPr>
              <a:t>1. miejsce – OSP Górne (113,54 pkt.).</a:t>
            </a:r>
          </a:p>
          <a:p>
            <a:pPr algn="just"/>
            <a:r>
              <a:rPr lang="pl-PL" sz="1200" dirty="0">
                <a:latin typeface="Calibri" panose="020F0502020204030204" pitchFamily="34" charset="0"/>
                <a:ea typeface="Calibri" panose="020F0502020204030204" pitchFamily="34" charset="0"/>
                <a:cs typeface="Calibri" panose="020F0502020204030204" pitchFamily="34" charset="0"/>
              </a:rPr>
              <a:t>2. miejsce – OSP Pluszkiejmy (133,44 pkt.).</a:t>
            </a:r>
          </a:p>
          <a:p>
            <a:pPr algn="just"/>
            <a:r>
              <a:rPr lang="pl-PL" sz="1200" dirty="0">
                <a:latin typeface="Calibri" panose="020F0502020204030204" pitchFamily="34" charset="0"/>
                <a:ea typeface="Calibri" panose="020F0502020204030204" pitchFamily="34" charset="0"/>
                <a:cs typeface="Calibri" panose="020F0502020204030204" pitchFamily="34" charset="0"/>
              </a:rPr>
              <a:t>3. miejsce – OSP Dubeninki (135,23 pkt.).</a:t>
            </a:r>
          </a:p>
          <a:p>
            <a:pPr algn="just"/>
            <a:r>
              <a:rPr lang="pl-PL" sz="1200" dirty="0">
                <a:latin typeface="Calibri" panose="020F0502020204030204" pitchFamily="34" charset="0"/>
                <a:ea typeface="Calibri" panose="020F0502020204030204" pitchFamily="34" charset="0"/>
                <a:cs typeface="Calibri" panose="020F0502020204030204" pitchFamily="34" charset="0"/>
              </a:rPr>
              <a:t>4. miejsce – OSP Dunajek (139,29 pkt.).</a:t>
            </a:r>
          </a:p>
          <a:p>
            <a:pPr algn="just"/>
            <a:r>
              <a:rPr lang="pl-PL" sz="1200" dirty="0">
                <a:latin typeface="Calibri" panose="020F0502020204030204" pitchFamily="34" charset="0"/>
                <a:ea typeface="Calibri" panose="020F0502020204030204" pitchFamily="34" charset="0"/>
                <a:cs typeface="Calibri" panose="020F0502020204030204" pitchFamily="34" charset="0"/>
              </a:rPr>
              <a:t>5. miejsce – OSP Żytkiejmy (141,24 pkt.).</a:t>
            </a:r>
          </a:p>
          <a:p>
            <a:pPr algn="just"/>
            <a:r>
              <a:rPr lang="pl-PL" sz="1200" dirty="0">
                <a:latin typeface="Calibri" panose="020F0502020204030204" pitchFamily="34" charset="0"/>
                <a:ea typeface="Calibri" panose="020F0502020204030204" pitchFamily="34" charset="0"/>
                <a:cs typeface="Calibri" panose="020F0502020204030204" pitchFamily="34" charset="0"/>
              </a:rPr>
              <a:t>6. miejsce – OSP Grabowo (152,58 pkt.).</a:t>
            </a:r>
          </a:p>
          <a:p>
            <a:pPr algn="just"/>
            <a:endParaRPr lang="pl-PL" sz="1200" dirty="0">
              <a:latin typeface="Calibri" panose="020F0502020204030204" pitchFamily="34" charset="0"/>
              <a:ea typeface="Calibri" panose="020F0502020204030204" pitchFamily="34" charset="0"/>
              <a:cs typeface="Calibri" panose="020F0502020204030204" pitchFamily="34" charset="0"/>
            </a:endParaRPr>
          </a:p>
          <a:p>
            <a:pPr algn="just"/>
            <a:r>
              <a:rPr lang="pl-PL" sz="1200" dirty="0">
                <a:latin typeface="Calibri" panose="020F0502020204030204" pitchFamily="34" charset="0"/>
                <a:ea typeface="Calibri" panose="020F0502020204030204" pitchFamily="34" charset="0"/>
                <a:cs typeface="Calibri" panose="020F0502020204030204" pitchFamily="34" charset="0"/>
              </a:rPr>
              <a:t>Zmagania sportowe przeprowadzono sprawnie, w miłej i rodzinnej atmosferze oraz w duchu rywalizacji fair </a:t>
            </a:r>
            <a:r>
              <a:rPr lang="pl-PL" sz="1200" dirty="0" err="1">
                <a:latin typeface="Calibri" panose="020F0502020204030204" pitchFamily="34" charset="0"/>
                <a:ea typeface="Calibri" panose="020F0502020204030204" pitchFamily="34" charset="0"/>
                <a:cs typeface="Calibri" panose="020F0502020204030204" pitchFamily="34" charset="0"/>
              </a:rPr>
              <a:t>play</a:t>
            </a:r>
            <a:r>
              <a:rPr lang="pl-PL" sz="1200" dirty="0">
                <a:latin typeface="Calibri" panose="020F0502020204030204" pitchFamily="34" charset="0"/>
                <a:ea typeface="Calibri" panose="020F0502020204030204" pitchFamily="34" charset="0"/>
                <a:cs typeface="Calibri" panose="020F0502020204030204" pitchFamily="34" charset="0"/>
              </a:rPr>
              <a:t>. Wydarzenie było objęte patronatami: Starosty Gołdapskiego, Burmistrza Gołdapi, Wójta Gminy Banie Mazurskie, Wójta Gminy Dubeninki oraz otrzymało wsparcie sponsorów zewnętrznych. Organizatorami przedsięwzięcia był Zarząd Oddziału Powiatowego Związku OSP RP w Gołdapi oraz Komenda Powiatowa Państwowej Straży Pożarnej w Gołdapi. Dziękujemy za współpracę Gołdapskiemu Stowarzyszeniu Historycznemu „</a:t>
            </a:r>
            <a:r>
              <a:rPr lang="pl-PL" sz="1200" dirty="0" err="1">
                <a:latin typeface="Calibri" panose="020F0502020204030204" pitchFamily="34" charset="0"/>
                <a:ea typeface="Calibri" panose="020F0502020204030204" pitchFamily="34" charset="0"/>
                <a:cs typeface="Calibri" panose="020F0502020204030204" pitchFamily="34" charset="0"/>
              </a:rPr>
              <a:t>Archeo</a:t>
            </a:r>
            <a:r>
              <a:rPr lang="pl-PL" sz="1200" dirty="0">
                <a:latin typeface="Calibri" panose="020F0502020204030204" pitchFamily="34" charset="0"/>
                <a:ea typeface="Calibri" panose="020F0502020204030204" pitchFamily="34" charset="0"/>
                <a:cs typeface="Calibri" panose="020F0502020204030204" pitchFamily="34" charset="0"/>
              </a:rPr>
              <a:t>”, które w ramach wspólnego wydarzenia sportowo-kulturalnego zorganizowało również piknik historyczny.</a:t>
            </a:r>
          </a:p>
        </p:txBody>
      </p:sp>
      <p:pic>
        <p:nvPicPr>
          <p:cNvPr id="3074" name="Picture 2" descr="Zawody sportowo-pożarnicze OSP i MDP powiatu gołdapskiego">
            <a:extLst>
              <a:ext uri="{FF2B5EF4-FFF2-40B4-BE49-F238E27FC236}">
                <a16:creationId xmlns:a16="http://schemas.microsoft.com/office/drawing/2014/main" id="{971F8DF9-EDFB-09C8-BCB3-2F76D56175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63"/>
          <a:stretch>
            <a:fillRect/>
          </a:stretch>
        </p:blipFill>
        <p:spPr bwMode="auto">
          <a:xfrm>
            <a:off x="0" y="0"/>
            <a:ext cx="4533900" cy="2826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awody sportowo-pożarnicze OSP i MDP powiatu gołdapskiego">
            <a:extLst>
              <a:ext uri="{FF2B5EF4-FFF2-40B4-BE49-F238E27FC236}">
                <a16:creationId xmlns:a16="http://schemas.microsoft.com/office/drawing/2014/main" id="{B7D0D7F2-1BAE-89E6-0026-44B510315E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900" y="1244479"/>
            <a:ext cx="4610100" cy="31294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Zawody sportowo-pożarnicze OSP i MDP powiatu gołdapskiego">
            <a:extLst>
              <a:ext uri="{FF2B5EF4-FFF2-40B4-BE49-F238E27FC236}">
                <a16:creationId xmlns:a16="http://schemas.microsoft.com/office/drawing/2014/main" id="{41E443B3-DE54-B113-923F-8621669DFD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4488" y="2828850"/>
            <a:ext cx="7699512" cy="23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0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3779912" y="666750"/>
            <a:ext cx="4634092" cy="457200"/>
          </a:xfrm>
        </p:spPr>
        <p:txBody>
          <a:bodyPr>
            <a:normAutofit fontScale="92500" lnSpcReduction="10000"/>
          </a:bodyPr>
          <a:lstStyle/>
          <a:p>
            <a:r>
              <a:rPr lang="pl-PL" dirty="0"/>
              <a:t>Zagadnienia kadrowe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solidFill>
                  <a:prstClr val="white">
                    <a:lumMod val="50000"/>
                  </a:prstClr>
                </a:solidFill>
              </a:rPr>
              <a:pPr/>
              <a:t>12</a:t>
            </a:fld>
            <a:endParaRPr lang="en-US" dirty="0">
              <a:solidFill>
                <a:prstClr val="white">
                  <a:lumMod val="50000"/>
                </a:prstClr>
              </a:solidFill>
            </a:endParaRPr>
          </a:p>
        </p:txBody>
      </p:sp>
      <p:sp>
        <p:nvSpPr>
          <p:cNvPr id="3" name="Prostokąt 2"/>
          <p:cNvSpPr/>
          <p:nvPr/>
        </p:nvSpPr>
        <p:spPr>
          <a:xfrm>
            <a:off x="1417096" y="1148011"/>
            <a:ext cx="7272808" cy="1600438"/>
          </a:xfrm>
          <a:prstGeom prst="rect">
            <a:avLst/>
          </a:prstGeom>
        </p:spPr>
        <p:txBody>
          <a:bodyPr wrap="square">
            <a:spAutoFit/>
          </a:bodyPr>
          <a:lstStyle/>
          <a:p>
            <a:pPr algn="just"/>
            <a:r>
              <a:rPr lang="pl-PL" sz="1400" b="1" dirty="0">
                <a:latin typeface="Calibri" panose="020F0502020204030204" pitchFamily="34" charset="0"/>
                <a:cs typeface="Calibri" panose="020F0502020204030204" pitchFamily="34" charset="0"/>
              </a:rPr>
              <a:t>Limit etatowy zatrudnianych funkcjonariuszy i pracowników cywilnych wg regulaminu organizacyjnego:</a:t>
            </a:r>
            <a:endParaRPr lang="pl-PL" sz="1400" dirty="0">
              <a:latin typeface="Calibri" panose="020F0502020204030204" pitchFamily="34" charset="0"/>
              <a:cs typeface="Calibri" panose="020F0502020204030204" pitchFamily="34" charset="0"/>
            </a:endParaRPr>
          </a:p>
          <a:p>
            <a:pPr marL="742950" lvl="1" indent="-285750" algn="just">
              <a:buFont typeface="Arial" panose="020B0604020202020204" pitchFamily="34" charset="0"/>
              <a:buChar char="•"/>
            </a:pPr>
            <a:r>
              <a:rPr lang="pl-PL" sz="1400" dirty="0">
                <a:latin typeface="Calibri" panose="020F0502020204030204" pitchFamily="34" charset="0"/>
                <a:cs typeface="Calibri" panose="020F0502020204030204" pitchFamily="34" charset="0"/>
              </a:rPr>
              <a:t>49 etatów mundurowych</a:t>
            </a:r>
          </a:p>
          <a:p>
            <a:pPr marL="742950" lvl="1" indent="-285750" algn="just">
              <a:buFont typeface="Arial" panose="020B0604020202020204" pitchFamily="34" charset="0"/>
              <a:buChar char="•"/>
            </a:pPr>
            <a:r>
              <a:rPr lang="pl-PL" sz="1400" dirty="0">
                <a:latin typeface="Calibri" panose="020F0502020204030204" pitchFamily="34" charset="0"/>
                <a:cs typeface="Calibri" panose="020F0502020204030204" pitchFamily="34" charset="0"/>
              </a:rPr>
              <a:t>2 etaty pracowników cywilnych Korpusu Służby Cywilnej</a:t>
            </a:r>
          </a:p>
          <a:p>
            <a:pPr algn="just"/>
            <a:r>
              <a:rPr lang="pl-PL" sz="1400" b="1" dirty="0">
                <a:latin typeface="Calibri" panose="020F0502020204030204" pitchFamily="34" charset="0"/>
                <a:cs typeface="Calibri" panose="020F0502020204030204" pitchFamily="34" charset="0"/>
              </a:rPr>
              <a:t>Rzeczywiste</a:t>
            </a:r>
            <a:r>
              <a:rPr lang="pl-PL" sz="1400" dirty="0">
                <a:latin typeface="Calibri" panose="020F0502020204030204" pitchFamily="34" charset="0"/>
                <a:cs typeface="Calibri" panose="020F0502020204030204" pitchFamily="34" charset="0"/>
              </a:rPr>
              <a:t> </a:t>
            </a:r>
            <a:r>
              <a:rPr lang="pl-PL" sz="1400" b="1" dirty="0">
                <a:latin typeface="Calibri" panose="020F0502020204030204" pitchFamily="34" charset="0"/>
                <a:cs typeface="Calibri" panose="020F0502020204030204" pitchFamily="34" charset="0"/>
              </a:rPr>
              <a:t>zatrudnienie na dzień 31 grudnia 2025 r.</a:t>
            </a:r>
            <a:r>
              <a:rPr lang="pl-PL" sz="1400" dirty="0">
                <a:latin typeface="Calibri" panose="020F0502020204030204" pitchFamily="34" charset="0"/>
                <a:cs typeface="Calibri" panose="020F0502020204030204" pitchFamily="34" charset="0"/>
              </a:rPr>
              <a:t>  to:</a:t>
            </a:r>
          </a:p>
          <a:p>
            <a:pPr marL="742950" lvl="1" indent="-285750" algn="just">
              <a:buFont typeface="Arial" panose="020B0604020202020204" pitchFamily="34" charset="0"/>
              <a:buChar char="•"/>
            </a:pPr>
            <a:r>
              <a:rPr lang="pl-PL" sz="1400" dirty="0">
                <a:latin typeface="Calibri" panose="020F0502020204030204" pitchFamily="34" charset="0"/>
                <a:cs typeface="Calibri" panose="020F0502020204030204" pitchFamily="34" charset="0"/>
              </a:rPr>
              <a:t>47 pracowników mundurowych</a:t>
            </a:r>
          </a:p>
          <a:p>
            <a:pPr marL="742950" lvl="1" indent="-285750" algn="just">
              <a:buFont typeface="Arial" panose="020B0604020202020204" pitchFamily="34" charset="0"/>
              <a:buChar char="•"/>
            </a:pPr>
            <a:r>
              <a:rPr lang="pl-PL" sz="1400" dirty="0">
                <a:latin typeface="Calibri" panose="020F0502020204030204" pitchFamily="34" charset="0"/>
                <a:cs typeface="Calibri" panose="020F0502020204030204" pitchFamily="34" charset="0"/>
              </a:rPr>
              <a:t>2 pracowników cywilnych KSC</a:t>
            </a:r>
            <a:endParaRPr lang="pl-PL" sz="1400" dirty="0">
              <a:solidFill>
                <a:prstClr val="black"/>
              </a:solidFill>
              <a:latin typeface="Calibri" panose="020F0502020204030204" pitchFamily="34" charset="0"/>
              <a:cs typeface="Calibri" panose="020F050202020403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2"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77">
            <a:extLst>
              <a:ext uri="{FF2B5EF4-FFF2-40B4-BE49-F238E27FC236}">
                <a16:creationId xmlns:a16="http://schemas.microsoft.com/office/drawing/2014/main" id="{6AED54F0-C219-4CE6-A504-330E2A32ACED}"/>
              </a:ext>
            </a:extLst>
          </p:cNvPr>
          <p:cNvGraphicFramePr>
            <a:graphicFrameLocks noChangeAspect="1"/>
          </p:cNvGraphicFramePr>
          <p:nvPr>
            <p:extLst>
              <p:ext uri="{D42A27DB-BD31-4B8C-83A1-F6EECF244321}">
                <p14:modId xmlns:p14="http://schemas.microsoft.com/office/powerpoint/2010/main" val="2412022985"/>
              </p:ext>
            </p:extLst>
          </p:nvPr>
        </p:nvGraphicFramePr>
        <p:xfrm>
          <a:off x="1792840" y="2859782"/>
          <a:ext cx="6897064" cy="1675079"/>
        </p:xfrm>
        <a:graphic>
          <a:graphicData uri="http://schemas.openxmlformats.org/drawingml/2006/chart">
            <c:chart xmlns:c="http://schemas.openxmlformats.org/drawingml/2006/chart" xmlns:r="http://schemas.openxmlformats.org/officeDocument/2006/relationships" r:id="rId3"/>
          </a:graphicData>
        </a:graphic>
      </p:graphicFrame>
      <p:pic>
        <p:nvPicPr>
          <p:cNvPr id="4" name="Obraz 3">
            <a:extLst>
              <a:ext uri="{FF2B5EF4-FFF2-40B4-BE49-F238E27FC236}">
                <a16:creationId xmlns:a16="http://schemas.microsoft.com/office/drawing/2014/main" id="{62EF7954-E37E-8D78-5C37-B79C44E742A0}"/>
              </a:ext>
            </a:extLst>
          </p:cNvPr>
          <p:cNvPicPr>
            <a:picLocks noChangeAspect="1"/>
          </p:cNvPicPr>
          <p:nvPr/>
        </p:nvPicPr>
        <p:blipFill>
          <a:blip r:embed="rId4"/>
          <a:stretch>
            <a:fillRect/>
          </a:stretch>
        </p:blipFill>
        <p:spPr>
          <a:xfrm>
            <a:off x="117928" y="123478"/>
            <a:ext cx="1224136" cy="1224136"/>
          </a:xfrm>
          <a:prstGeom prst="rect">
            <a:avLst/>
          </a:prstGeom>
        </p:spPr>
      </p:pic>
      <p:sp>
        <p:nvSpPr>
          <p:cNvPr id="9" name="pole tekstowe 8">
            <a:extLst>
              <a:ext uri="{FF2B5EF4-FFF2-40B4-BE49-F238E27FC236}">
                <a16:creationId xmlns:a16="http://schemas.microsoft.com/office/drawing/2014/main" id="{3A32DDE0-F71A-1087-98DF-2A9143CC6F64}"/>
              </a:ext>
            </a:extLst>
          </p:cNvPr>
          <p:cNvSpPr txBox="1"/>
          <p:nvPr/>
        </p:nvSpPr>
        <p:spPr>
          <a:xfrm>
            <a:off x="1956033" y="4560054"/>
            <a:ext cx="6210494" cy="369332"/>
          </a:xfrm>
          <a:prstGeom prst="rect">
            <a:avLst/>
          </a:prstGeom>
          <a:noFill/>
        </p:spPr>
        <p:txBody>
          <a:bodyPr wrap="square">
            <a:spAutoFit/>
          </a:bodyPr>
          <a:lstStyle/>
          <a:p>
            <a:pPr algn="just"/>
            <a:r>
              <a:rPr lang="pl-PL" sz="1800" b="1" dirty="0">
                <a:latin typeface="Calibri" panose="020F0502020204030204" pitchFamily="34" charset="0"/>
                <a:ea typeface="Calibri" panose="020F0502020204030204" pitchFamily="34" charset="0"/>
                <a:cs typeface="Calibri" panose="020F0502020204030204" pitchFamily="34" charset="0"/>
              </a:rPr>
              <a:t>1 odejście i 4 przyjęcia. 2 wakaty na 31 grudnia 2025 r.</a:t>
            </a:r>
          </a:p>
        </p:txBody>
      </p:sp>
    </p:spTree>
    <p:extLst>
      <p:ext uri="{BB962C8B-B14F-4D97-AF65-F5344CB8AC3E}">
        <p14:creationId xmlns:p14="http://schemas.microsoft.com/office/powerpoint/2010/main" val="36857481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2555776" y="666750"/>
            <a:ext cx="5858228" cy="457200"/>
          </a:xfrm>
        </p:spPr>
        <p:txBody>
          <a:bodyPr/>
          <a:lstStyle/>
          <a:p>
            <a:r>
              <a:rPr lang="pl-PL" dirty="0">
                <a:latin typeface="Calibri" pitchFamily="34" charset="0"/>
              </a:rPr>
              <a:t>Czynności kontrolno-rozpoznawcze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13</a:t>
            </a:fld>
            <a:endParaRPr lang="en-US" dirty="0"/>
          </a:p>
        </p:txBody>
      </p:sp>
      <p:sp>
        <p:nvSpPr>
          <p:cNvPr id="6" name="Prostokąt 5"/>
          <p:cNvSpPr/>
          <p:nvPr/>
        </p:nvSpPr>
        <p:spPr>
          <a:xfrm>
            <a:off x="1592033" y="1173259"/>
            <a:ext cx="7200800" cy="3539430"/>
          </a:xfrm>
          <a:prstGeom prst="rect">
            <a:avLst/>
          </a:prstGeom>
        </p:spPr>
        <p:txBody>
          <a:bodyPr wrap="square">
            <a:spAutoFit/>
          </a:bodyPr>
          <a:lstStyle/>
          <a:p>
            <a:pPr algn="just"/>
            <a:r>
              <a:rPr lang="pl-PL" sz="1400" dirty="0">
                <a:latin typeface="Calibri" panose="020F0502020204030204" pitchFamily="34" charset="0"/>
                <a:ea typeface="Calibri" panose="020F0502020204030204" pitchFamily="34" charset="0"/>
                <a:cs typeface="Calibri" panose="020F0502020204030204" pitchFamily="34" charset="0"/>
              </a:rPr>
              <a:t>Przeprowadzono łącznie </a:t>
            </a:r>
            <a:r>
              <a:rPr lang="pl-PL" sz="1400" b="1" u="sng" dirty="0">
                <a:latin typeface="Calibri" panose="020F0502020204030204" pitchFamily="34" charset="0"/>
                <a:ea typeface="Calibri" panose="020F0502020204030204" pitchFamily="34" charset="0"/>
                <a:cs typeface="Calibri" panose="020F0502020204030204" pitchFamily="34" charset="0"/>
              </a:rPr>
              <a:t>61 kontroli</a:t>
            </a:r>
            <a:r>
              <a:rPr lang="pl-PL" sz="1400" dirty="0">
                <a:latin typeface="Calibri" panose="020F0502020204030204" pitchFamily="34" charset="0"/>
                <a:ea typeface="Calibri" panose="020F0502020204030204" pitchFamily="34" charset="0"/>
                <a:cs typeface="Calibri" panose="020F0502020204030204" pitchFamily="34" charset="0"/>
              </a:rPr>
              <a:t>, w tym: </a:t>
            </a:r>
            <a:r>
              <a:rPr lang="pl-PL" sz="1400" b="1" dirty="0">
                <a:latin typeface="Calibri" panose="020F0502020204030204" pitchFamily="34" charset="0"/>
                <a:ea typeface="Calibri" panose="020F0502020204030204" pitchFamily="34" charset="0"/>
                <a:cs typeface="Calibri" panose="020F0502020204030204" pitchFamily="34" charset="0"/>
              </a:rPr>
              <a:t>22</a:t>
            </a:r>
            <a:r>
              <a:rPr lang="pl-PL" sz="1400" dirty="0">
                <a:latin typeface="Calibri" panose="020F0502020204030204" pitchFamily="34" charset="0"/>
                <a:ea typeface="Calibri" panose="020F0502020204030204" pitchFamily="34" charset="0"/>
                <a:cs typeface="Calibri" panose="020F0502020204030204" pitchFamily="34" charset="0"/>
              </a:rPr>
              <a:t> kontrole podstawowe, </a:t>
            </a:r>
            <a:r>
              <a:rPr lang="pl-PL" sz="1400" b="1" dirty="0">
                <a:latin typeface="Calibri" panose="020F0502020204030204" pitchFamily="34" charset="0"/>
                <a:ea typeface="Calibri" panose="020F0502020204030204" pitchFamily="34" charset="0"/>
                <a:cs typeface="Calibri" panose="020F0502020204030204" pitchFamily="34" charset="0"/>
              </a:rPr>
              <a:t>15</a:t>
            </a:r>
            <a:r>
              <a:rPr lang="pl-PL" sz="1400" dirty="0">
                <a:latin typeface="Calibri" panose="020F0502020204030204" pitchFamily="34" charset="0"/>
                <a:ea typeface="Calibri" panose="020F0502020204030204" pitchFamily="34" charset="0"/>
                <a:cs typeface="Calibri" panose="020F0502020204030204" pitchFamily="34" charset="0"/>
              </a:rPr>
              <a:t> kontroli sprawdzających, </a:t>
            </a:r>
            <a:r>
              <a:rPr lang="pl-PL" sz="1400" b="1" dirty="0">
                <a:latin typeface="Calibri" panose="020F0502020204030204" pitchFamily="34" charset="0"/>
                <a:ea typeface="Calibri" panose="020F0502020204030204" pitchFamily="34" charset="0"/>
                <a:cs typeface="Calibri" panose="020F0502020204030204" pitchFamily="34" charset="0"/>
              </a:rPr>
              <a:t>8</a:t>
            </a:r>
            <a:r>
              <a:rPr lang="pl-PL" sz="1400" dirty="0">
                <a:latin typeface="Calibri" panose="020F0502020204030204" pitchFamily="34" charset="0"/>
                <a:ea typeface="Calibri" panose="020F0502020204030204" pitchFamily="34" charset="0"/>
                <a:cs typeface="Calibri" panose="020F0502020204030204" pitchFamily="34" charset="0"/>
              </a:rPr>
              <a:t> odbiorów technicznych oraz </a:t>
            </a:r>
            <a:r>
              <a:rPr lang="pl-PL" sz="1400" b="1" dirty="0">
                <a:latin typeface="Calibri" panose="020F0502020204030204" pitchFamily="34" charset="0"/>
                <a:ea typeface="Calibri" panose="020F0502020204030204" pitchFamily="34" charset="0"/>
                <a:cs typeface="Calibri" panose="020F0502020204030204" pitchFamily="34" charset="0"/>
              </a:rPr>
              <a:t>16</a:t>
            </a:r>
            <a:r>
              <a:rPr lang="pl-PL" sz="1400" dirty="0">
                <a:latin typeface="Calibri" panose="020F0502020204030204" pitchFamily="34" charset="0"/>
                <a:ea typeface="Calibri" panose="020F0502020204030204" pitchFamily="34" charset="0"/>
                <a:cs typeface="Calibri" panose="020F0502020204030204" pitchFamily="34" charset="0"/>
              </a:rPr>
              <a:t> kontroli pozostałych.</a:t>
            </a:r>
          </a:p>
          <a:p>
            <a:pPr algn="just"/>
            <a:r>
              <a:rPr lang="pl-PL" sz="1400" dirty="0">
                <a:latin typeface="Calibri" panose="020F0502020204030204" pitchFamily="34" charset="0"/>
                <a:ea typeface="Calibri" panose="020F0502020204030204" pitchFamily="34" charset="0"/>
                <a:cs typeface="Calibri" panose="020F0502020204030204" pitchFamily="34" charset="0"/>
              </a:rPr>
              <a:t>W trakcie prowadzonych czynności kontrolno-rozpoznawczych skontrolowano </a:t>
            </a:r>
            <a:r>
              <a:rPr lang="pl-PL" sz="1400" b="1" dirty="0">
                <a:latin typeface="Calibri" panose="020F0502020204030204" pitchFamily="34" charset="0"/>
                <a:ea typeface="Calibri" panose="020F0502020204030204" pitchFamily="34" charset="0"/>
                <a:cs typeface="Calibri" panose="020F0502020204030204" pitchFamily="34" charset="0"/>
              </a:rPr>
              <a:t>78</a:t>
            </a:r>
            <a:r>
              <a:rPr lang="pl-PL" sz="1400" dirty="0">
                <a:latin typeface="Calibri" panose="020F0502020204030204" pitchFamily="34" charset="0"/>
                <a:ea typeface="Calibri" panose="020F0502020204030204" pitchFamily="34" charset="0"/>
                <a:cs typeface="Calibri" panose="020F0502020204030204" pitchFamily="34" charset="0"/>
              </a:rPr>
              <a:t> obiektów,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w których stwierdzono </a:t>
            </a:r>
            <a:r>
              <a:rPr lang="pl-PL" sz="1400" b="1" dirty="0">
                <a:latin typeface="Calibri" panose="020F0502020204030204" pitchFamily="34" charset="0"/>
                <a:ea typeface="Calibri" panose="020F0502020204030204" pitchFamily="34" charset="0"/>
                <a:cs typeface="Calibri" panose="020F0502020204030204" pitchFamily="34" charset="0"/>
              </a:rPr>
              <a:t>55</a:t>
            </a:r>
            <a:r>
              <a:rPr lang="pl-PL" sz="1400" dirty="0">
                <a:latin typeface="Calibri" panose="020F0502020204030204" pitchFamily="34" charset="0"/>
                <a:ea typeface="Calibri" panose="020F0502020204030204" pitchFamily="34" charset="0"/>
                <a:cs typeface="Calibri" panose="020F0502020204030204" pitchFamily="34" charset="0"/>
              </a:rPr>
              <a:t> nieprawidłowości.</a:t>
            </a:r>
          </a:p>
          <a:p>
            <a:pPr algn="just"/>
            <a:r>
              <a:rPr lang="pl-PL" sz="1400" dirty="0">
                <a:latin typeface="Calibri" panose="020F0502020204030204" pitchFamily="34" charset="0"/>
                <a:ea typeface="Calibri" panose="020F0502020204030204" pitchFamily="34" charset="0"/>
                <a:cs typeface="Calibri" panose="020F0502020204030204" pitchFamily="34" charset="0"/>
              </a:rPr>
              <a:t>W celu wyegzekwowania należytego stanu zabezpieczenia przeciwpożarowego, w stosunku do właścicieli i użytkowników obiektów podejmowane były przewidziane prawem działania nakazowo-egzekucyjne. Najbardziej powszechną i najdogodniejszą formą oddziaływania stosowaną przez służby kontrolno-rozpoznawcze PSP jest wydawanie decyzji administracyjnych.         </a:t>
            </a:r>
          </a:p>
          <a:p>
            <a:pPr algn="just"/>
            <a:r>
              <a:rPr lang="pl-PL" sz="1400" dirty="0">
                <a:latin typeface="Calibri" panose="020F0502020204030204" pitchFamily="34" charset="0"/>
                <a:ea typeface="Calibri" panose="020F0502020204030204" pitchFamily="34" charset="0"/>
                <a:cs typeface="Calibri" panose="020F0502020204030204" pitchFamily="34" charset="0"/>
              </a:rPr>
              <a:t>W roku 2025 wydano </a:t>
            </a:r>
            <a:r>
              <a:rPr lang="pl-PL" sz="1400" b="1" u="sng" dirty="0">
                <a:latin typeface="Calibri" panose="020F0502020204030204" pitchFamily="34" charset="0"/>
                <a:ea typeface="Calibri" panose="020F0502020204030204" pitchFamily="34" charset="0"/>
                <a:cs typeface="Calibri" panose="020F0502020204030204" pitchFamily="34" charset="0"/>
              </a:rPr>
              <a:t>11 decyzji administracyjnych</a:t>
            </a:r>
            <a:r>
              <a:rPr lang="pl-PL" sz="1400" dirty="0">
                <a:latin typeface="Calibri" panose="020F0502020204030204" pitchFamily="34" charset="0"/>
                <a:ea typeface="Calibri" panose="020F0502020204030204" pitchFamily="34" charset="0"/>
                <a:cs typeface="Calibri" panose="020F0502020204030204" pitchFamily="34" charset="0"/>
              </a:rPr>
              <a:t>, w których zobowiązano kontrolowane podmioty do usunięcia stwierdzonych uchybień i niedociągnięć. </a:t>
            </a:r>
          </a:p>
          <a:p>
            <a:pPr algn="just"/>
            <a:r>
              <a:rPr lang="pl-PL" sz="1400" dirty="0">
                <a:latin typeface="Calibri" panose="020F0502020204030204" pitchFamily="34" charset="0"/>
                <a:ea typeface="Calibri" panose="020F0502020204030204" pitchFamily="34" charset="0"/>
                <a:cs typeface="Calibri" panose="020F0502020204030204" pitchFamily="34" charset="0"/>
              </a:rPr>
              <a:t>W 2025 roku nie było prowadzonych</a:t>
            </a:r>
            <a:r>
              <a:rPr lang="pl-PL" sz="1400" u="sng" dirty="0">
                <a:latin typeface="Calibri" panose="020F0502020204030204" pitchFamily="34" charset="0"/>
                <a:ea typeface="Calibri" panose="020F0502020204030204" pitchFamily="34" charset="0"/>
                <a:cs typeface="Calibri" panose="020F0502020204030204" pitchFamily="34" charset="0"/>
              </a:rPr>
              <a:t> </a:t>
            </a:r>
            <a:r>
              <a:rPr lang="pl-PL" sz="1400" b="1" u="sng" dirty="0">
                <a:latin typeface="Calibri" panose="020F0502020204030204" pitchFamily="34" charset="0"/>
                <a:ea typeface="Calibri" panose="020F0502020204030204" pitchFamily="34" charset="0"/>
                <a:cs typeface="Calibri" panose="020F0502020204030204" pitchFamily="34" charset="0"/>
              </a:rPr>
              <a:t>postępowań egzekucyjnych.</a:t>
            </a:r>
            <a:endParaRPr lang="pl-PL" sz="1400" dirty="0">
              <a:latin typeface="Calibri" panose="020F0502020204030204" pitchFamily="34" charset="0"/>
              <a:ea typeface="Calibri" panose="020F0502020204030204" pitchFamily="34" charset="0"/>
              <a:cs typeface="Calibri" panose="020F0502020204030204" pitchFamily="34" charset="0"/>
            </a:endParaRPr>
          </a:p>
          <a:p>
            <a:pPr algn="just"/>
            <a:r>
              <a:rPr lang="pl-PL" sz="1400" dirty="0">
                <a:latin typeface="Calibri" panose="020F0502020204030204" pitchFamily="34" charset="0"/>
                <a:ea typeface="Calibri" panose="020F0502020204030204" pitchFamily="34" charset="0"/>
                <a:cs typeface="Calibri" panose="020F0502020204030204" pitchFamily="34" charset="0"/>
              </a:rPr>
              <a:t>Skutecznym sposobem doprowadzenia do spełnienia wymagań przeciwpożarowych w nowobudowanych lub modernizowanych obiektach jest możliwość wypowiadania się komendantów powiatowych w formie, tzw. stanowiska w sprawie zgodności wykonania inwestycji z projektem budowlanym. W związku z powyższym, przedstawiciel służby kontrolno-rozpoznawczej PSP uczestniczył w </a:t>
            </a:r>
            <a:r>
              <a:rPr lang="pl-PL" sz="1400" b="1" u="sng" dirty="0">
                <a:latin typeface="Calibri" panose="020F0502020204030204" pitchFamily="34" charset="0"/>
                <a:ea typeface="Calibri" panose="020F0502020204030204" pitchFamily="34" charset="0"/>
                <a:cs typeface="Calibri" panose="020F0502020204030204" pitchFamily="34" charset="0"/>
              </a:rPr>
              <a:t>8 odbiorach technicznych</a:t>
            </a:r>
            <a:r>
              <a:rPr lang="pl-PL" sz="1400" dirty="0">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az 2">
            <a:extLst>
              <a:ext uri="{FF2B5EF4-FFF2-40B4-BE49-F238E27FC236}">
                <a16:creationId xmlns:a16="http://schemas.microsoft.com/office/drawing/2014/main" id="{1ED2EB87-EB95-38CD-76CC-0198CBF13379}"/>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25472312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42ECB4D-7B39-11D4-38A9-B4D5A3324D91}"/>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p:cNvSpPr>
            <a:spLocks noGrp="1"/>
          </p:cNvSpPr>
          <p:nvPr>
            <p:ph type="body" sz="quarter" idx="51"/>
          </p:nvPr>
        </p:nvSpPr>
        <p:spPr>
          <a:xfrm>
            <a:off x="3995936" y="666750"/>
            <a:ext cx="4418068" cy="457200"/>
          </a:xfrm>
        </p:spPr>
        <p:txBody>
          <a:bodyPr/>
          <a:lstStyle/>
          <a:p>
            <a:r>
              <a:rPr lang="pl-PL" dirty="0">
                <a:latin typeface="Calibri" pitchFamily="34" charset="0"/>
              </a:rPr>
              <a:t>Prewencja społeczna</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14</a:t>
            </a:fld>
            <a:endParaRPr lang="en-US" dirty="0"/>
          </a:p>
        </p:txBody>
      </p:sp>
      <p:sp>
        <p:nvSpPr>
          <p:cNvPr id="6" name="Prostokąt 5"/>
          <p:cNvSpPr/>
          <p:nvPr/>
        </p:nvSpPr>
        <p:spPr>
          <a:xfrm>
            <a:off x="2166511" y="1138476"/>
            <a:ext cx="6408712" cy="2893100"/>
          </a:xfrm>
          <a:prstGeom prst="rect">
            <a:avLst/>
          </a:prstGeom>
        </p:spPr>
        <p:txBody>
          <a:bodyPr wrap="square">
            <a:spAutoFit/>
          </a:bodyPr>
          <a:lstStyle/>
          <a:p>
            <a:pPr algn="just"/>
            <a:r>
              <a:rPr lang="pl-PL" sz="1300" dirty="0">
                <a:latin typeface="Calibri" panose="020F0502020204030204" pitchFamily="34" charset="0"/>
                <a:ea typeface="Calibri" panose="020F0502020204030204" pitchFamily="34" charset="0"/>
                <a:cs typeface="Calibri" panose="020F0502020204030204" pitchFamily="34" charset="0"/>
              </a:rPr>
              <a:t>W 2025 roku KP PSP w Gołdapi realizowała m. in. następujące programy prewencji społecznej:</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„Czujka na straży Twojego bezpieczeństwa!”, </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„Bezpieczne ferie”,</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„Stop Pożarom Traw”,</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„Bezpieczne wakacje”,</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„Bezpieczeństwo w czasie burz i silnych wiatrów – przygotuj się na złe warunki atmosferyczne”,</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„Bezpieczny wypoczynek nad wodą”, </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„Czad – cichy zabójca”,</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„Czujka w każdym domu”,</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„Sadza płonie. Czad zabija. Żyj!”,</a:t>
            </a:r>
          </a:p>
          <a:p>
            <a:pPr marL="226800" indent="-226800" algn="just">
              <a:buFont typeface="Wingdings" panose="05000000000000000000" pitchFamily="2" charset="2"/>
              <a:buChar char="Ø"/>
            </a:pPr>
            <a:r>
              <a:rPr lang="pl-PL" sz="1300" dirty="0">
                <a:latin typeface="Calibri" panose="020F0502020204030204" pitchFamily="34" charset="0"/>
                <a:ea typeface="Calibri" panose="020F0502020204030204" pitchFamily="34" charset="0"/>
                <a:cs typeface="Calibri" panose="020F0502020204030204" pitchFamily="34" charset="0"/>
              </a:rPr>
              <a:t>„Zamontuj czujkę w swoim mieszkaniu!”.</a:t>
            </a:r>
          </a:p>
          <a:p>
            <a:pPr marL="226800" indent="-226800" algn="just">
              <a:buFont typeface="Wingdings" panose="05000000000000000000" pitchFamily="2" charset="2"/>
              <a:buChar char="Ø"/>
            </a:pPr>
            <a:endParaRPr lang="pl-PL" sz="13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ostokąt 7">
            <a:extLst>
              <a:ext uri="{FF2B5EF4-FFF2-40B4-BE49-F238E27FC236}">
                <a16:creationId xmlns:a16="http://schemas.microsoft.com/office/drawing/2014/main" id="{1DA6285F-3F96-5907-D924-960BCE188FB9}"/>
              </a:ext>
            </a:extLst>
          </p:cNvPr>
          <p:cNvSpPr/>
          <p:nvPr/>
        </p:nvSpPr>
        <p:spPr>
          <a:xfrm>
            <a:off x="2166067" y="3867894"/>
            <a:ext cx="6408712" cy="954107"/>
          </a:xfrm>
          <a:prstGeom prst="rect">
            <a:avLst/>
          </a:prstGeom>
        </p:spPr>
        <p:txBody>
          <a:bodyPr wrap="square">
            <a:spAutoFit/>
          </a:bodyPr>
          <a:lstStyle/>
          <a:p>
            <a:pPr algn="just"/>
            <a:r>
              <a:rPr lang="pl-PL" sz="1400" dirty="0">
                <a:latin typeface="Calibri" panose="020F0502020204030204" pitchFamily="34" charset="0"/>
                <a:ea typeface="Calibri" panose="020F0502020204030204" pitchFamily="34" charset="0"/>
                <a:cs typeface="Calibri" panose="020F0502020204030204" pitchFamily="34" charset="0"/>
              </a:rPr>
              <a:t>W ramach ww. kampanii społecznych realizowane były pogadanki, pokazy sprzętu ratowniczego dla dzieci, rozpowszechniające treści programów ww. przedsięwzięć. </a:t>
            </a:r>
          </a:p>
          <a:p>
            <a:pPr algn="just"/>
            <a:r>
              <a:rPr lang="pl-PL" sz="1400" dirty="0">
                <a:latin typeface="Calibri" panose="020F0502020204030204" pitchFamily="34" charset="0"/>
                <a:ea typeface="Calibri" panose="020F0502020204030204" pitchFamily="34" charset="0"/>
                <a:cs typeface="Calibri" panose="020F0502020204030204" pitchFamily="34" charset="0"/>
              </a:rPr>
              <a:t>W 2025 roku przeprowadzono 40 zajęć edukacyjnych dla dzieci i dorosłych.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W zajęciach udział wzięło 1887 uczestników.</a:t>
            </a:r>
          </a:p>
        </p:txBody>
      </p:sp>
      <p:pic>
        <p:nvPicPr>
          <p:cNvPr id="9" name="Obraz 8">
            <a:extLst>
              <a:ext uri="{FF2B5EF4-FFF2-40B4-BE49-F238E27FC236}">
                <a16:creationId xmlns:a16="http://schemas.microsoft.com/office/drawing/2014/main" id="{ABCAD1CD-090B-6234-3E42-F6DF77B0E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90978" cy="1212922"/>
          </a:xfrm>
          <a:prstGeom prst="rect">
            <a:avLst/>
          </a:prstGeom>
        </p:spPr>
      </p:pic>
      <p:pic>
        <p:nvPicPr>
          <p:cNvPr id="10" name="Picture 2" descr="Obraz przedstawia jeden z materiałów informacyjnych kampanii „STOP POŻAROM TRAW”!!! Prawa część ilustracji przedastwia obszar objęty pożarem, w którym znajdują sę zwierzęta">
            <a:extLst>
              <a:ext uri="{FF2B5EF4-FFF2-40B4-BE49-F238E27FC236}">
                <a16:creationId xmlns:a16="http://schemas.microsoft.com/office/drawing/2014/main" id="{68613B2A-81D3-C3FE-2327-AC2EDB55D3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540" y="1212922"/>
            <a:ext cx="3622460" cy="145495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braz przedstawia z lewej strony działania strażaków polegające na wypompowaniu wody z drogi publicznej przy użyciu sprzętu pożarniczego">
            <a:extLst>
              <a:ext uri="{FF2B5EF4-FFF2-40B4-BE49-F238E27FC236}">
                <a16:creationId xmlns:a16="http://schemas.microsoft.com/office/drawing/2014/main" id="{F5B56CB3-B955-1391-8C18-76B3A5DCBA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0978" y="1851186"/>
            <a:ext cx="4161500" cy="1895958"/>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14">
            <a:extLst>
              <a:ext uri="{FF2B5EF4-FFF2-40B4-BE49-F238E27FC236}">
                <a16:creationId xmlns:a16="http://schemas.microsoft.com/office/drawing/2014/main" id="{370E39E9-B786-DEF7-4464-8AD76F8CBC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15878"/>
            <a:ext cx="2694818" cy="1212922"/>
          </a:xfrm>
          <a:prstGeom prst="rect">
            <a:avLst/>
          </a:prstGeom>
        </p:spPr>
      </p:pic>
      <p:pic>
        <p:nvPicPr>
          <p:cNvPr id="18" name="Obraz 17">
            <a:extLst>
              <a:ext uri="{FF2B5EF4-FFF2-40B4-BE49-F238E27FC236}">
                <a16:creationId xmlns:a16="http://schemas.microsoft.com/office/drawing/2014/main" id="{3E71A2E0-2E60-B86D-9A1E-DF40FE807C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4818" y="0"/>
            <a:ext cx="2826722" cy="1872094"/>
          </a:xfrm>
          <a:prstGeom prst="rect">
            <a:avLst/>
          </a:prstGeom>
        </p:spPr>
      </p:pic>
      <p:pic>
        <p:nvPicPr>
          <p:cNvPr id="19" name="Obraz 18">
            <a:extLst>
              <a:ext uri="{FF2B5EF4-FFF2-40B4-BE49-F238E27FC236}">
                <a16:creationId xmlns:a16="http://schemas.microsoft.com/office/drawing/2014/main" id="{53730BAB-600F-E9AA-E843-31E86225020B}"/>
              </a:ext>
            </a:extLst>
          </p:cNvPr>
          <p:cNvPicPr>
            <a:picLocks noChangeAspect="1"/>
          </p:cNvPicPr>
          <p:nvPr/>
        </p:nvPicPr>
        <p:blipFill>
          <a:blip r:embed="rId9"/>
          <a:stretch>
            <a:fillRect/>
          </a:stretch>
        </p:blipFill>
        <p:spPr>
          <a:xfrm>
            <a:off x="0" y="2428800"/>
            <a:ext cx="2690978" cy="1318344"/>
          </a:xfrm>
          <a:prstGeom prst="rect">
            <a:avLst/>
          </a:prstGeom>
        </p:spPr>
      </p:pic>
      <p:pic>
        <p:nvPicPr>
          <p:cNvPr id="22" name="Picture 6" descr="Obraz przedstawia plakat kampanią społeczną &quot;Sadza płonie. Czad zabija. Żyj!&quot; organizowanej przez&#10;Międzywojewódzki Cech Kominiarzy pod Honorowym Patronatem Komendanta Głównego Państwowej Straży Pożarnej, Głównego Urzędu Nadzoru Budowlanego, Związku Rzemiosła Polskiego i jest kontynuacją poprzednich kampanii społecznych „Czyszczone kominy to mniejszy smog” oraz &quot;Zaproś kominiarza&quot;">
            <a:extLst>
              <a:ext uri="{FF2B5EF4-FFF2-40B4-BE49-F238E27FC236}">
                <a16:creationId xmlns:a16="http://schemas.microsoft.com/office/drawing/2014/main" id="{A65494BF-E640-F0BF-67F5-FC7E98ED2E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2478" y="2650614"/>
            <a:ext cx="2291522" cy="1096530"/>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a:extLst>
              <a:ext uri="{FF2B5EF4-FFF2-40B4-BE49-F238E27FC236}">
                <a16:creationId xmlns:a16="http://schemas.microsoft.com/office/drawing/2014/main" id="{C32F0183-0E70-DFA8-7AE2-F3DD19D795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0142" y="0"/>
            <a:ext cx="3723858" cy="1543230"/>
          </a:xfrm>
          <a:prstGeom prst="rect">
            <a:avLst/>
          </a:prstGeom>
        </p:spPr>
      </p:pic>
    </p:spTree>
    <p:extLst>
      <p:ext uri="{BB962C8B-B14F-4D97-AF65-F5344CB8AC3E}">
        <p14:creationId xmlns:p14="http://schemas.microsoft.com/office/powerpoint/2010/main" val="935598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barn(inVertical)">
                                      <p:cBhvr>
                                        <p:cTn id="25" dur="500"/>
                                        <p:tgtEl>
                                          <p:spTgt spid="410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5EBA-71A6-378A-2FAC-917BCB3E8C5F}"/>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01785C0E-DFFE-9094-10A9-870BB6DFFBE3}"/>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3CF6F29F-5ACD-3695-04DB-F5BD8818BA40}"/>
              </a:ext>
            </a:extLst>
          </p:cNvPr>
          <p:cNvSpPr>
            <a:spLocks noGrp="1"/>
          </p:cNvSpPr>
          <p:nvPr>
            <p:ph type="body" sz="quarter" idx="51"/>
          </p:nvPr>
        </p:nvSpPr>
        <p:spPr>
          <a:xfrm>
            <a:off x="3995936" y="666750"/>
            <a:ext cx="4418068" cy="457200"/>
          </a:xfrm>
        </p:spPr>
        <p:txBody>
          <a:bodyPr/>
          <a:lstStyle/>
          <a:p>
            <a:r>
              <a:rPr lang="pl-PL" dirty="0">
                <a:latin typeface="Calibri" pitchFamily="34" charset="0"/>
              </a:rPr>
              <a:t>Prewencja społeczna</a:t>
            </a:r>
          </a:p>
        </p:txBody>
      </p:sp>
      <p:sp>
        <p:nvSpPr>
          <p:cNvPr id="5" name="Symbol zastępczy numeru slajdu 4">
            <a:extLst>
              <a:ext uri="{FF2B5EF4-FFF2-40B4-BE49-F238E27FC236}">
                <a16:creationId xmlns:a16="http://schemas.microsoft.com/office/drawing/2014/main" id="{09A22A9F-BCE2-EC8F-8054-7365F225CC60}"/>
              </a:ext>
            </a:extLst>
          </p:cNvPr>
          <p:cNvSpPr>
            <a:spLocks noGrp="1"/>
          </p:cNvSpPr>
          <p:nvPr>
            <p:ph type="sldNum" sz="quarter" idx="4"/>
          </p:nvPr>
        </p:nvSpPr>
        <p:spPr/>
        <p:txBody>
          <a:bodyPr/>
          <a:lstStyle/>
          <a:p>
            <a:fld id="{0AA277DB-22BF-421D-A9E4-4650984A941D}" type="slidenum">
              <a:rPr lang="en-US" smtClean="0"/>
              <a:pPr/>
              <a:t>15</a:t>
            </a:fld>
            <a:endParaRPr lang="en-US" dirty="0"/>
          </a:p>
        </p:txBody>
      </p:sp>
      <p:pic>
        <p:nvPicPr>
          <p:cNvPr id="12" name="Picture 2">
            <a:extLst>
              <a:ext uri="{FF2B5EF4-FFF2-40B4-BE49-F238E27FC236}">
                <a16:creationId xmlns:a16="http://schemas.microsoft.com/office/drawing/2014/main" id="{D0B91EF2-8BC3-0789-0A74-6A3176FA27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Spotkania z udziałem gołdapskich strażaków w ramach XXIII Zielonych Dni w Gołdapi oraz akcji „Stop Pożarom Traw” w Szkole Podstawowej nr 2 w Gołdapi">
            <a:extLst>
              <a:ext uri="{FF2B5EF4-FFF2-40B4-BE49-F238E27FC236}">
                <a16:creationId xmlns:a16="http://schemas.microsoft.com/office/drawing/2014/main" id="{47841ACE-7BEC-AB2F-06B6-EE6A5E5CA2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61727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otkania z udziałem gołdapskich strażaków w ramach XXIII Zielonych Dni w Gołdapi oraz akcji „Stop Pożarom Traw” w Szkole Podstawowej nr 2 w Gołdapi">
            <a:extLst>
              <a:ext uri="{FF2B5EF4-FFF2-40B4-BE49-F238E27FC236}">
                <a16:creationId xmlns:a16="http://schemas.microsoft.com/office/drawing/2014/main" id="{EE4960CB-4E58-1A17-DC43-4A542E823C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274" y="1224136"/>
            <a:ext cx="4526726"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potkania z udziałem gołdapskich strażaków w ramach XXIII Zielonych Dni w Gołdapi oraz akcji „Stop Pożarom Traw” w Szkole Podstawowej nr 2 w Gołdapi">
            <a:extLst>
              <a:ext uri="{FF2B5EF4-FFF2-40B4-BE49-F238E27FC236}">
                <a16:creationId xmlns:a16="http://schemas.microsoft.com/office/drawing/2014/main" id="{4F15ACAA-B4A6-A42E-D3AF-007997C662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592288"/>
            <a:ext cx="4034036" cy="254533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potkania z udziałem gołdapskich strażaków w ramach XXIII Zielonych Dni w Gołdapi oraz akcji „Stop Pożarom Traw” w Szkole Podstawowej nr 2 w Gołdapi">
            <a:extLst>
              <a:ext uri="{FF2B5EF4-FFF2-40B4-BE49-F238E27FC236}">
                <a16:creationId xmlns:a16="http://schemas.microsoft.com/office/drawing/2014/main" id="{3079FD50-C92D-4FCC-4005-11E032F9C7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4036" y="2592288"/>
            <a:ext cx="3038000" cy="254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16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0769-4FD8-5B3A-B66E-EC09783712B0}"/>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80F602F4-889D-28AF-6F3D-B4AFE4AF2A03}"/>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FA3D2868-4457-C42C-BC13-988BC7B0E75C}"/>
              </a:ext>
            </a:extLst>
          </p:cNvPr>
          <p:cNvSpPr>
            <a:spLocks noGrp="1"/>
          </p:cNvSpPr>
          <p:nvPr>
            <p:ph type="body" sz="quarter" idx="51"/>
          </p:nvPr>
        </p:nvSpPr>
        <p:spPr>
          <a:xfrm>
            <a:off x="3995936" y="666750"/>
            <a:ext cx="4418068" cy="457200"/>
          </a:xfrm>
        </p:spPr>
        <p:txBody>
          <a:bodyPr/>
          <a:lstStyle/>
          <a:p>
            <a:r>
              <a:rPr lang="pl-PL" dirty="0">
                <a:latin typeface="Calibri" pitchFamily="34" charset="0"/>
              </a:rPr>
              <a:t>Prewencja społeczna</a:t>
            </a:r>
          </a:p>
        </p:txBody>
      </p:sp>
      <p:sp>
        <p:nvSpPr>
          <p:cNvPr id="5" name="Symbol zastępczy numeru slajdu 4">
            <a:extLst>
              <a:ext uri="{FF2B5EF4-FFF2-40B4-BE49-F238E27FC236}">
                <a16:creationId xmlns:a16="http://schemas.microsoft.com/office/drawing/2014/main" id="{E691A72D-D910-C382-E780-40AD43AB45EB}"/>
              </a:ext>
            </a:extLst>
          </p:cNvPr>
          <p:cNvSpPr>
            <a:spLocks noGrp="1"/>
          </p:cNvSpPr>
          <p:nvPr>
            <p:ph type="sldNum" sz="quarter" idx="4"/>
          </p:nvPr>
        </p:nvSpPr>
        <p:spPr/>
        <p:txBody>
          <a:bodyPr/>
          <a:lstStyle/>
          <a:p>
            <a:fld id="{0AA277DB-22BF-421D-A9E4-4650984A941D}" type="slidenum">
              <a:rPr lang="en-US" smtClean="0"/>
              <a:pPr/>
              <a:t>16</a:t>
            </a:fld>
            <a:endParaRPr lang="en-US" dirty="0"/>
          </a:p>
        </p:txBody>
      </p:sp>
      <p:sp>
        <p:nvSpPr>
          <p:cNvPr id="6" name="Prostokąt 5">
            <a:extLst>
              <a:ext uri="{FF2B5EF4-FFF2-40B4-BE49-F238E27FC236}">
                <a16:creationId xmlns:a16="http://schemas.microsoft.com/office/drawing/2014/main" id="{E68AA18B-279E-C041-276B-F87C5F30FD0F}"/>
              </a:ext>
            </a:extLst>
          </p:cNvPr>
          <p:cNvSpPr/>
          <p:nvPr/>
        </p:nvSpPr>
        <p:spPr>
          <a:xfrm>
            <a:off x="2005292" y="1347614"/>
            <a:ext cx="6408712" cy="1384995"/>
          </a:xfrm>
          <a:prstGeom prst="rect">
            <a:avLst/>
          </a:prstGeom>
        </p:spPr>
        <p:txBody>
          <a:bodyPr wrap="square">
            <a:spAutoFit/>
          </a:bodyPr>
          <a:lstStyle/>
          <a:p>
            <a:pPr algn="just"/>
            <a:r>
              <a:rPr lang="pl-PL" sz="1200" dirty="0">
                <a:effectLst/>
                <a:latin typeface="Calibri" panose="020F0502020204030204" pitchFamily="34" charset="0"/>
                <a:ea typeface="Calibri" panose="020F0502020204030204" pitchFamily="34" charset="0"/>
                <a:cs typeface="Calibri" panose="020F0502020204030204" pitchFamily="34" charset="0"/>
              </a:rPr>
              <a:t>W 2025 roku odbyły się akcje </a:t>
            </a:r>
            <a:r>
              <a:rPr lang="pl-PL" sz="1200" dirty="0">
                <a:latin typeface="Calibri" panose="020F0502020204030204" pitchFamily="34" charset="0"/>
                <a:ea typeface="Calibri" panose="020F0502020204030204" pitchFamily="34" charset="0"/>
                <a:cs typeface="Calibri" panose="020F0502020204030204" pitchFamily="34" charset="0"/>
              </a:rPr>
              <a:t>propagujące zasady bezpiecznego wypoczynku podczas wakacji, w tym bezpieczeństwa nad wodą. Strażacy prowadzili pogadanki edukacyjne dla dzieci, młodzieży i osób dorosłych, gdzie omawiano kwestie związane z bezpieczeństwem w trakcie wypoczynku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i odpowiednim zachowaniem w pobliżu akwenów. Funkcjonariusze KP PSP w Gołdapi realizowali również zajęcia teoretyczne i praktyczne w zakresie zasad udzielania kwalifikowanej pierwszej pomocy oraz przeprowadzili pokaz ewakuacji osoby poszkodowanej z wody przy użyciu łodzi ratowniczej. </a:t>
            </a:r>
          </a:p>
        </p:txBody>
      </p:sp>
      <p:pic>
        <p:nvPicPr>
          <p:cNvPr id="12" name="Picture 2">
            <a:extLst>
              <a:ext uri="{FF2B5EF4-FFF2-40B4-BE49-F238E27FC236}">
                <a16:creationId xmlns:a16="http://schemas.microsoft.com/office/drawing/2014/main" id="{D1B1DE8C-F8B6-C1C8-294C-3AE5F7877C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Zasady bezpieczeństwa nad wodą">
            <a:extLst>
              <a:ext uri="{FF2B5EF4-FFF2-40B4-BE49-F238E27FC236}">
                <a16:creationId xmlns:a16="http://schemas.microsoft.com/office/drawing/2014/main" id="{CD7A24E3-5858-8682-BA00-494E845009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86"/>
            <a:ext cx="3143876" cy="31438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kcja „Bezpieczne Wakacje” w powiecie gołdapskim – kręci mnie bezpieczeństwo w lecie">
            <a:extLst>
              <a:ext uri="{FF2B5EF4-FFF2-40B4-BE49-F238E27FC236}">
                <a16:creationId xmlns:a16="http://schemas.microsoft.com/office/drawing/2014/main" id="{72BC5463-0F49-16C5-03D6-5F1CDC0480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0360" y="1196044"/>
            <a:ext cx="2960592" cy="394745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kcja „Bezpieczne Wakacje” w powiecie gołdapskim – kręci mnie bezpieczeństwo w lecie">
            <a:extLst>
              <a:ext uri="{FF2B5EF4-FFF2-40B4-BE49-F238E27FC236}">
                <a16:creationId xmlns:a16="http://schemas.microsoft.com/office/drawing/2014/main" id="{CBA85241-5300-805B-29FA-AD8244728C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3876" y="1196044"/>
            <a:ext cx="3036484" cy="150210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kcja „Bezpieczne Wakacje” w powiecie gołdapskim – kręci mnie bezpieczeństwo w lecie">
            <a:extLst>
              <a:ext uri="{FF2B5EF4-FFF2-40B4-BE49-F238E27FC236}">
                <a16:creationId xmlns:a16="http://schemas.microsoft.com/office/drawing/2014/main" id="{B5A822D2-F8F9-3A40-5F00-642D275294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5292" y="2413182"/>
            <a:ext cx="4175068" cy="272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13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00"/>
                                        </p:tgtEl>
                                        <p:attrNameLst>
                                          <p:attrName>style.visibility</p:attrName>
                                        </p:attrNameLst>
                                      </p:cBhvr>
                                      <p:to>
                                        <p:strVal val="visible"/>
                                      </p:to>
                                    </p:set>
                                    <p:anim calcmode="lin" valueType="num">
                                      <p:cBhvr additive="base">
                                        <p:cTn id="19" dur="500" fill="hold"/>
                                        <p:tgtEl>
                                          <p:spTgt spid="8200"/>
                                        </p:tgtEl>
                                        <p:attrNameLst>
                                          <p:attrName>ppt_x</p:attrName>
                                        </p:attrNameLst>
                                      </p:cBhvr>
                                      <p:tavLst>
                                        <p:tav tm="0">
                                          <p:val>
                                            <p:strVal val="#ppt_x"/>
                                          </p:val>
                                        </p:tav>
                                        <p:tav tm="100000">
                                          <p:val>
                                            <p:strVal val="#ppt_x"/>
                                          </p:val>
                                        </p:tav>
                                      </p:tavLst>
                                    </p:anim>
                                    <p:anim calcmode="lin" valueType="num">
                                      <p:cBhvr additive="base">
                                        <p:cTn id="20"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wipe(down)">
                                      <p:cBhvr>
                                        <p:cTn id="25"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0CBD1-E629-8DF1-89EC-4B189E7E8ED2}"/>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DF3C8C26-A1C5-9582-6312-E5ACCF4A1578}"/>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3A2666E3-1D21-261A-A650-278708CE14CE}"/>
              </a:ext>
            </a:extLst>
          </p:cNvPr>
          <p:cNvSpPr>
            <a:spLocks noGrp="1"/>
          </p:cNvSpPr>
          <p:nvPr>
            <p:ph type="body" sz="quarter" idx="51"/>
          </p:nvPr>
        </p:nvSpPr>
        <p:spPr>
          <a:xfrm>
            <a:off x="3995936" y="666750"/>
            <a:ext cx="4418068" cy="457200"/>
          </a:xfrm>
        </p:spPr>
        <p:txBody>
          <a:bodyPr/>
          <a:lstStyle/>
          <a:p>
            <a:r>
              <a:rPr lang="pl-PL" dirty="0">
                <a:latin typeface="Calibri" pitchFamily="34" charset="0"/>
              </a:rPr>
              <a:t>Prewencja społeczna</a:t>
            </a:r>
          </a:p>
        </p:txBody>
      </p:sp>
      <p:sp>
        <p:nvSpPr>
          <p:cNvPr id="5" name="Symbol zastępczy numeru slajdu 4">
            <a:extLst>
              <a:ext uri="{FF2B5EF4-FFF2-40B4-BE49-F238E27FC236}">
                <a16:creationId xmlns:a16="http://schemas.microsoft.com/office/drawing/2014/main" id="{3FC3DE29-D830-1677-3049-D22D5E507936}"/>
              </a:ext>
            </a:extLst>
          </p:cNvPr>
          <p:cNvSpPr>
            <a:spLocks noGrp="1"/>
          </p:cNvSpPr>
          <p:nvPr>
            <p:ph type="sldNum" sz="quarter" idx="4"/>
          </p:nvPr>
        </p:nvSpPr>
        <p:spPr/>
        <p:txBody>
          <a:bodyPr/>
          <a:lstStyle/>
          <a:p>
            <a:fld id="{0AA277DB-22BF-421D-A9E4-4650984A941D}" type="slidenum">
              <a:rPr lang="en-US" smtClean="0"/>
              <a:pPr/>
              <a:t>17</a:t>
            </a:fld>
            <a:endParaRPr lang="en-US" dirty="0"/>
          </a:p>
        </p:txBody>
      </p:sp>
      <p:sp>
        <p:nvSpPr>
          <p:cNvPr id="6" name="Prostokąt 5">
            <a:extLst>
              <a:ext uri="{FF2B5EF4-FFF2-40B4-BE49-F238E27FC236}">
                <a16:creationId xmlns:a16="http://schemas.microsoft.com/office/drawing/2014/main" id="{016A2FEC-2C14-F8BE-A8F5-86677DDAC84C}"/>
              </a:ext>
            </a:extLst>
          </p:cNvPr>
          <p:cNvSpPr/>
          <p:nvPr/>
        </p:nvSpPr>
        <p:spPr>
          <a:xfrm>
            <a:off x="2005292" y="1347614"/>
            <a:ext cx="6408712" cy="523220"/>
          </a:xfrm>
          <a:prstGeom prst="rect">
            <a:avLst/>
          </a:prstGeom>
        </p:spPr>
        <p:txBody>
          <a:bodyPr wrap="square">
            <a:spAutoFit/>
          </a:bodyPr>
          <a:lstStyle/>
          <a:p>
            <a:pPr algn="just"/>
            <a:r>
              <a:rPr lang="pl-PL" sz="1400" dirty="0">
                <a:latin typeface="Calibri" panose="020F0502020204030204" pitchFamily="34" charset="0"/>
                <a:ea typeface="Calibri" panose="020F0502020204030204" pitchFamily="34" charset="0"/>
                <a:cs typeface="Calibri" panose="020F0502020204030204" pitchFamily="34" charset="0"/>
              </a:rPr>
              <a:t>Gołdapscy strażacy czuwali również nad bezpieczeństwem harcerzy wypoczywających pod namiotami. </a:t>
            </a:r>
          </a:p>
        </p:txBody>
      </p:sp>
      <p:pic>
        <p:nvPicPr>
          <p:cNvPr id="12" name="Picture 2">
            <a:extLst>
              <a:ext uri="{FF2B5EF4-FFF2-40B4-BE49-F238E27FC236}">
                <a16:creationId xmlns:a16="http://schemas.microsoft.com/office/drawing/2014/main" id="{83A60B4E-9843-5820-4263-B9061F0A59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descr="Gołdapscy strażacy czuwają nad bezpieczeństwem harcerzy wypoczywających pod namiotami – kolejny turnus uczestników">
            <a:extLst>
              <a:ext uri="{FF2B5EF4-FFF2-40B4-BE49-F238E27FC236}">
                <a16:creationId xmlns:a16="http://schemas.microsoft.com/office/drawing/2014/main" id="{8C00F1D5-EE7D-251A-5CB1-D168C4A4A5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 y="0"/>
            <a:ext cx="4055545" cy="306331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Gołdapscy strażacy czuwają nad bezpieczeństwem harcerzy wypoczywających pod namiotami - kolejny turnus uczestników">
            <a:extLst>
              <a:ext uri="{FF2B5EF4-FFF2-40B4-BE49-F238E27FC236}">
                <a16:creationId xmlns:a16="http://schemas.microsoft.com/office/drawing/2014/main" id="{C73C0F97-2582-4719-B447-9C29008E4C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5710" y="0"/>
            <a:ext cx="2578290" cy="339981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ołdapscy strażacy czuwają nad bezpieczeństwem harcerzy wypoczywających pod namiotami">
            <a:extLst>
              <a:ext uri="{FF2B5EF4-FFF2-40B4-BE49-F238E27FC236}">
                <a16:creationId xmlns:a16="http://schemas.microsoft.com/office/drawing/2014/main" id="{8E82C1D8-1B65-CB12-2813-74F28CD3C8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0232" y="1786"/>
            <a:ext cx="2553132" cy="34041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Gołdapscy funkcjonariusze PSP i Policji wizytowali obóz harcerski pod namiotami">
            <a:extLst>
              <a:ext uri="{FF2B5EF4-FFF2-40B4-BE49-F238E27FC236}">
                <a16:creationId xmlns:a16="http://schemas.microsoft.com/office/drawing/2014/main" id="{7448BE4D-B369-46F0-3FBA-3802B13C01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1142" y="2319059"/>
            <a:ext cx="3860800" cy="283058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Gołdapscy strażacy czuwają nad bezpieczeństwem harcerzy wypoczywających pod namiotami – kolejny turnus uczestników">
            <a:extLst>
              <a:ext uri="{FF2B5EF4-FFF2-40B4-BE49-F238E27FC236}">
                <a16:creationId xmlns:a16="http://schemas.microsoft.com/office/drawing/2014/main" id="{E7E85DC5-94D9-5540-EE9A-F5687789AF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1942" y="2319059"/>
            <a:ext cx="3805552" cy="283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410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3059832" y="666750"/>
            <a:ext cx="5354172" cy="457200"/>
          </a:xfrm>
        </p:spPr>
        <p:txBody>
          <a:bodyPr/>
          <a:lstStyle/>
          <a:p>
            <a:pPr algn="l"/>
            <a:r>
              <a:rPr lang="pl-PL" dirty="0">
                <a:latin typeface="Calibri" pitchFamily="34" charset="0"/>
              </a:rPr>
              <a:t>Prewencja społeczna – sala edukacyjna</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18</a:t>
            </a:fld>
            <a:endParaRPr lang="en-U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ole tekstowe 7">
            <a:extLst>
              <a:ext uri="{FF2B5EF4-FFF2-40B4-BE49-F238E27FC236}">
                <a16:creationId xmlns:a16="http://schemas.microsoft.com/office/drawing/2014/main" id="{6ABEFF93-945B-4518-8C54-88C4782F971E}"/>
              </a:ext>
            </a:extLst>
          </p:cNvPr>
          <p:cNvSpPr txBox="1"/>
          <p:nvPr/>
        </p:nvSpPr>
        <p:spPr>
          <a:xfrm>
            <a:off x="1835696" y="1692553"/>
            <a:ext cx="7056784" cy="2031325"/>
          </a:xfrm>
          <a:prstGeom prst="rect">
            <a:avLst/>
          </a:prstGeom>
          <a:noFill/>
        </p:spPr>
        <p:txBody>
          <a:bodyPr wrap="square" rtlCol="0">
            <a:spAutoFit/>
          </a:bodyPr>
          <a:lstStyle/>
          <a:p>
            <a:pPr algn="just"/>
            <a:r>
              <a:rPr lang="pl-PL" sz="1400" dirty="0">
                <a:solidFill>
                  <a:schemeClr val="tx1"/>
                </a:solidFill>
                <a:latin typeface="Calibri" panose="020F0502020204030204" pitchFamily="34" charset="0"/>
                <a:cs typeface="Calibri" panose="020F0502020204030204" pitchFamily="34" charset="0"/>
              </a:rPr>
              <a:t>Od 12 października 2019r. w Komendzie Powiatowej PSP w Gołdapi funkcjonuje Sala Edukacyjna. Strażacy prowadzą zajęcia edukacyjne mające na celu kształtowanie prawidłowych </a:t>
            </a:r>
            <a:r>
              <a:rPr lang="pl-PL" sz="1400" dirty="0" err="1">
                <a:solidFill>
                  <a:schemeClr val="tx1"/>
                </a:solidFill>
                <a:latin typeface="Calibri" panose="020F0502020204030204" pitchFamily="34" charset="0"/>
                <a:cs typeface="Calibri" panose="020F0502020204030204" pitchFamily="34" charset="0"/>
              </a:rPr>
              <a:t>zachowań</a:t>
            </a:r>
            <a:r>
              <a:rPr lang="pl-PL" sz="1400" dirty="0">
                <a:solidFill>
                  <a:schemeClr val="tx1"/>
                </a:solidFill>
                <a:latin typeface="Calibri" panose="020F0502020204030204" pitchFamily="34" charset="0"/>
                <a:cs typeface="Calibri" panose="020F0502020204030204" pitchFamily="34" charset="0"/>
              </a:rPr>
              <a:t> i nawyków w sytuacji zagrożenia życia i zdrowia oraz przybliżają dzieciom specyfikę pracy strażaka.  Zajęcia obejmują również prezentację zasad udzielania pierwszej pomocy przedmedycznej. Prowadzone prelekcje, wykłady, szkolenia pomagają w przygotowaniu dzieci od najmłodszych lat do zachowania odpowiednich postaw w sytuacji zagrożenia w ich najbliższym otoczeniu. </a:t>
            </a:r>
          </a:p>
          <a:p>
            <a:pPr algn="just"/>
            <a:r>
              <a:rPr lang="pl-PL" sz="1400" dirty="0">
                <a:latin typeface="Calibri" panose="020F0502020204030204" pitchFamily="34" charset="0"/>
                <a:cs typeface="Calibri" panose="020F0502020204030204" pitchFamily="34" charset="0"/>
              </a:rPr>
              <a:t>W 2025 roku przeprowadzono 16 zajęć edukacyjnych, w których wzięło udział 372 dzieci oraz 66 opiekunów.</a:t>
            </a:r>
            <a:endParaRPr lang="pl-PL" sz="1400" dirty="0">
              <a:solidFill>
                <a:schemeClr val="tx1"/>
              </a:solidFill>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DD95DC1A-FCC6-AB2A-C6C2-7E093856A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0" y="181"/>
            <a:ext cx="2453212" cy="1612104"/>
          </a:xfrm>
          <a:prstGeom prst="rect">
            <a:avLst/>
          </a:prstGeom>
        </p:spPr>
      </p:pic>
      <p:pic>
        <p:nvPicPr>
          <p:cNvPr id="13320" name="Picture 8" descr="Gołdapskie eliminacje powiatowe Ogólnopolskiego Turnieju Wiedzy Pożarniczej „Młodzież Zapobiega Pożarom”">
            <a:extLst>
              <a:ext uri="{FF2B5EF4-FFF2-40B4-BE49-F238E27FC236}">
                <a16:creationId xmlns:a16="http://schemas.microsoft.com/office/drawing/2014/main" id="{64AD0577-6E96-1956-5987-DB38DCCD97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66851"/>
            <a:ext cx="4752350" cy="267459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Spotkania edukacyjne z uczniami Szkoły Podstawowej nr 2 w Gołdapi realizowane przez gołdapskich strażaków w ramach Tygodnia Bezpieczeństwa">
            <a:extLst>
              <a:ext uri="{FF2B5EF4-FFF2-40B4-BE49-F238E27FC236}">
                <a16:creationId xmlns:a16="http://schemas.microsoft.com/office/drawing/2014/main" id="{87B34246-AFBE-F9AC-D6F0-B27973A544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922" y="2464794"/>
            <a:ext cx="2041790" cy="267870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Uczniowie Szkoły Podstawowej nr 1 w Gołdapi z wizytą u gołdapskich strażaków">
            <a:extLst>
              <a:ext uri="{FF2B5EF4-FFF2-40B4-BE49-F238E27FC236}">
                <a16:creationId xmlns:a16="http://schemas.microsoft.com/office/drawing/2014/main" id="{B780748D-7062-CDBC-7BE8-CA73FFA245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1712" y="1255036"/>
            <a:ext cx="2592288" cy="38864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Uczniowie Szkoły Podstawowej nr 1 w Gołdapi z wizytą u gołdapskich strażaków">
            <a:extLst>
              <a:ext uri="{FF2B5EF4-FFF2-40B4-BE49-F238E27FC236}">
                <a16:creationId xmlns:a16="http://schemas.microsoft.com/office/drawing/2014/main" id="{71266420-7A5B-AA34-CF7A-5FDE7BA27D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2054" y="-1"/>
            <a:ext cx="3798266" cy="246685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Uczniowie Szkoły Podstawowej nr 1 w Gołdapi z wizytą u gołdapskich strażaków">
            <a:extLst>
              <a:ext uri="{FF2B5EF4-FFF2-40B4-BE49-F238E27FC236}">
                <a16:creationId xmlns:a16="http://schemas.microsoft.com/office/drawing/2014/main" id="{E78CA50E-5462-5C67-E6AD-E5168E8164C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881" b="-1"/>
          <a:stretch>
            <a:fillRect/>
          </a:stretch>
        </p:blipFill>
        <p:spPr bwMode="auto">
          <a:xfrm>
            <a:off x="1789564" y="0"/>
            <a:ext cx="4346082" cy="246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16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fade">
                                      <p:cBhvr>
                                        <p:cTn id="7" dur="50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ppt_x"/>
                                          </p:val>
                                        </p:tav>
                                        <p:tav tm="100000">
                                          <p:val>
                                            <p:strVal val="#ppt_x"/>
                                          </p:val>
                                        </p:tav>
                                      </p:tavLst>
                                    </p:anim>
                                    <p:anim calcmode="lin" valueType="num">
                                      <p:cBhvr additive="base">
                                        <p:cTn id="13"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barn(inVertical)">
                                      <p:cBhvr>
                                        <p:cTn id="18" dur="500"/>
                                        <p:tgtEl>
                                          <p:spTgt spid="133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324"/>
                                        </p:tgtEl>
                                        <p:attrNameLst>
                                          <p:attrName>style.visibility</p:attrName>
                                        </p:attrNameLst>
                                      </p:cBhvr>
                                      <p:to>
                                        <p:strVal val="visible"/>
                                      </p:to>
                                    </p:set>
                                    <p:animEffect transition="in" filter="wipe(down)">
                                      <p:cBhvr>
                                        <p:cTn id="23" dur="500"/>
                                        <p:tgtEl>
                                          <p:spTgt spid="1332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 calcmode="lin" valueType="num">
                                      <p:cBhvr>
                                        <p:cTn id="28" dur="1000" fill="hold"/>
                                        <p:tgtEl>
                                          <p:spTgt spid="13314"/>
                                        </p:tgtEl>
                                        <p:attrNameLst>
                                          <p:attrName>ppt_w</p:attrName>
                                        </p:attrNameLst>
                                      </p:cBhvr>
                                      <p:tavLst>
                                        <p:tav tm="0">
                                          <p:val>
                                            <p:fltVal val="0"/>
                                          </p:val>
                                        </p:tav>
                                        <p:tav tm="100000">
                                          <p:val>
                                            <p:strVal val="#ppt_w"/>
                                          </p:val>
                                        </p:tav>
                                      </p:tavLst>
                                    </p:anim>
                                    <p:anim calcmode="lin" valueType="num">
                                      <p:cBhvr>
                                        <p:cTn id="29" dur="1000" fill="hold"/>
                                        <p:tgtEl>
                                          <p:spTgt spid="13314"/>
                                        </p:tgtEl>
                                        <p:attrNameLst>
                                          <p:attrName>ppt_h</p:attrName>
                                        </p:attrNameLst>
                                      </p:cBhvr>
                                      <p:tavLst>
                                        <p:tav tm="0">
                                          <p:val>
                                            <p:fltVal val="0"/>
                                          </p:val>
                                        </p:tav>
                                        <p:tav tm="100000">
                                          <p:val>
                                            <p:strVal val="#ppt_h"/>
                                          </p:val>
                                        </p:tav>
                                      </p:tavLst>
                                    </p:anim>
                                    <p:anim calcmode="lin" valueType="num">
                                      <p:cBhvr>
                                        <p:cTn id="30" dur="1000" fill="hold"/>
                                        <p:tgtEl>
                                          <p:spTgt spid="13314"/>
                                        </p:tgtEl>
                                        <p:attrNameLst>
                                          <p:attrName>style.rotation</p:attrName>
                                        </p:attrNameLst>
                                      </p:cBhvr>
                                      <p:tavLst>
                                        <p:tav tm="0">
                                          <p:val>
                                            <p:fltVal val="90"/>
                                          </p:val>
                                        </p:tav>
                                        <p:tav tm="100000">
                                          <p:val>
                                            <p:fltVal val="0"/>
                                          </p:val>
                                        </p:tav>
                                      </p:tavLst>
                                    </p:anim>
                                    <p:animEffect transition="in" filter="fade">
                                      <p:cBhvr>
                                        <p:cTn id="31"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5F0C809-8D95-356D-B97A-8DC13AB1116C}"/>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p:cNvSpPr>
            <a:spLocks noGrp="1"/>
          </p:cNvSpPr>
          <p:nvPr>
            <p:ph type="body" sz="quarter" idx="51"/>
          </p:nvPr>
        </p:nvSpPr>
        <p:spPr>
          <a:xfrm>
            <a:off x="3995936" y="666750"/>
            <a:ext cx="4418068" cy="457200"/>
          </a:xfrm>
        </p:spPr>
        <p:txBody>
          <a:bodyPr/>
          <a:lstStyle/>
          <a:p>
            <a:r>
              <a:rPr lang="pl-PL">
                <a:latin typeface="Calibri" pitchFamily="34" charset="0"/>
              </a:rPr>
              <a:t>Prewencja społeczna</a:t>
            </a:r>
            <a:endParaRPr lang="pl-PL" dirty="0">
              <a:latin typeface="Calibri" pitchFamily="34" charset="0"/>
            </a:endParaRP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19</a:t>
            </a:fld>
            <a:endParaRPr lang="en-US"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a:extLst>
              <a:ext uri="{FF2B5EF4-FFF2-40B4-BE49-F238E27FC236}">
                <a16:creationId xmlns:a16="http://schemas.microsoft.com/office/drawing/2014/main" id="{E810D4A8-0FF8-4404-8D65-0F247086B3CA}"/>
              </a:ext>
            </a:extLst>
          </p:cNvPr>
          <p:cNvSpPr/>
          <p:nvPr/>
        </p:nvSpPr>
        <p:spPr>
          <a:xfrm>
            <a:off x="2006008" y="1835106"/>
            <a:ext cx="6696744" cy="1169551"/>
          </a:xfrm>
          <a:prstGeom prst="rect">
            <a:avLst/>
          </a:prstGeom>
        </p:spPr>
        <p:txBody>
          <a:bodyPr wrap="square">
            <a:spAutoFit/>
          </a:bodyPr>
          <a:lstStyle/>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Wojewódzki Konkurs Wiedzy o Ochronie Ludności i Bezpieczeństwie Powszechnym (eliminacje międzyszkolne)</a:t>
            </a: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Ogólnopolski Turniej Wiedzy Pożarniczej „Młodzież Zapobiega Pożarom” (eliminacje powiatowe)</a:t>
            </a: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Narodowe czytanie</a:t>
            </a:r>
          </a:p>
        </p:txBody>
      </p:sp>
      <p:sp>
        <p:nvSpPr>
          <p:cNvPr id="8" name="pole tekstowe 7">
            <a:extLst>
              <a:ext uri="{FF2B5EF4-FFF2-40B4-BE49-F238E27FC236}">
                <a16:creationId xmlns:a16="http://schemas.microsoft.com/office/drawing/2014/main" id="{6ABEFF93-945B-4518-8C54-88C4782F971E}"/>
              </a:ext>
            </a:extLst>
          </p:cNvPr>
          <p:cNvSpPr txBox="1"/>
          <p:nvPr/>
        </p:nvSpPr>
        <p:spPr>
          <a:xfrm>
            <a:off x="2006008" y="1208058"/>
            <a:ext cx="5688632" cy="369332"/>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W czym jeszcze uczestniczyli strażacy?</a:t>
            </a:r>
          </a:p>
        </p:txBody>
      </p:sp>
    </p:spTree>
    <p:extLst>
      <p:ext uri="{BB962C8B-B14F-4D97-AF65-F5344CB8AC3E}">
        <p14:creationId xmlns:p14="http://schemas.microsoft.com/office/powerpoint/2010/main" val="4029908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4860032" y="666750"/>
            <a:ext cx="3553972" cy="457200"/>
          </a:xfrm>
        </p:spPr>
        <p:txBody>
          <a:bodyPr/>
          <a:lstStyle/>
          <a:p>
            <a:r>
              <a:rPr lang="pl-PL" dirty="0">
                <a:latin typeface="Calibri" pitchFamily="34" charset="0"/>
              </a:rPr>
              <a:t>Informacje ogólne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2</a:t>
            </a:fld>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ymbol zastępczy zawartości 2"/>
          <p:cNvSpPr>
            <a:spLocks noGrp="1"/>
          </p:cNvSpPr>
          <p:nvPr>
            <p:ph sz="quarter" idx="4294967295"/>
          </p:nvPr>
        </p:nvSpPr>
        <p:spPr>
          <a:xfrm>
            <a:off x="1835696" y="1275605"/>
            <a:ext cx="7200800" cy="3567539"/>
          </a:xfrm>
        </p:spPr>
        <p:txBody>
          <a:bodyPr>
            <a:normAutofit fontScale="92500" lnSpcReduction="10000"/>
          </a:bodyPr>
          <a:lstStyle/>
          <a:p>
            <a:pPr marL="0" indent="0" algn="just">
              <a:lnSpc>
                <a:spcPct val="110000"/>
              </a:lnSpc>
              <a:spcBef>
                <a:spcPts val="0"/>
              </a:spcBef>
              <a:buNone/>
              <a:defRPr/>
            </a:pPr>
            <a:r>
              <a:rPr lang="pl-PL" sz="1700" b="1" dirty="0">
                <a:latin typeface="Calibri" pitchFamily="34" charset="0"/>
              </a:rPr>
              <a:t>Teren powiatu gołdapskiego chroniony jest przez:</a:t>
            </a:r>
          </a:p>
          <a:p>
            <a:pPr algn="just">
              <a:lnSpc>
                <a:spcPct val="110000"/>
              </a:lnSpc>
              <a:spcBef>
                <a:spcPts val="0"/>
              </a:spcBef>
              <a:buNone/>
              <a:defRPr/>
            </a:pPr>
            <a:endParaRPr lang="pl-PL" sz="1700" dirty="0">
              <a:solidFill>
                <a:srgbClr val="FF0000"/>
              </a:solidFill>
              <a:latin typeface="Calibri" pitchFamily="34" charset="0"/>
            </a:endParaRPr>
          </a:p>
          <a:p>
            <a:pPr marL="226800" indent="-226800" algn="just">
              <a:lnSpc>
                <a:spcPct val="110000"/>
              </a:lnSpc>
              <a:spcBef>
                <a:spcPts val="0"/>
              </a:spcBef>
              <a:buFont typeface="Wingdings" pitchFamily="2" charset="2"/>
              <a:buChar char="Ø"/>
              <a:defRPr/>
            </a:pPr>
            <a:r>
              <a:rPr lang="pl-PL" sz="1700" b="1" dirty="0">
                <a:solidFill>
                  <a:srgbClr val="FF0000"/>
                </a:solidFill>
                <a:latin typeface="Calibri" pitchFamily="34" charset="0"/>
              </a:rPr>
              <a:t>Komendę Powiatową Państwowej Straży Pożarnej w Gołdapi, w skład której wchodzi Jednostka Ratowniczo-Gaśnicza,</a:t>
            </a:r>
          </a:p>
          <a:p>
            <a:pPr marL="226800" indent="-226800" algn="just">
              <a:lnSpc>
                <a:spcPct val="110000"/>
              </a:lnSpc>
              <a:spcBef>
                <a:spcPts val="0"/>
              </a:spcBef>
              <a:buFont typeface="Wingdings" pitchFamily="2" charset="2"/>
              <a:buChar char="Ø"/>
              <a:defRPr/>
            </a:pPr>
            <a:r>
              <a:rPr lang="pl-PL" sz="1700" b="1" dirty="0">
                <a:solidFill>
                  <a:srgbClr val="00B050"/>
                </a:solidFill>
                <a:latin typeface="Calibri" pitchFamily="34" charset="0"/>
              </a:rPr>
              <a:t>Wojskową Straż Pożarną przy JW 4808 w Gołdapi (włączoną do KSRG), </a:t>
            </a:r>
          </a:p>
          <a:p>
            <a:pPr marL="226800" indent="-226800" algn="just">
              <a:lnSpc>
                <a:spcPct val="110000"/>
              </a:lnSpc>
              <a:spcBef>
                <a:spcPts val="0"/>
              </a:spcBef>
              <a:buFont typeface="Wingdings" pitchFamily="2" charset="2"/>
              <a:buChar char="Ø"/>
              <a:defRPr/>
            </a:pPr>
            <a:r>
              <a:rPr lang="pl-PL" sz="1700" b="1" dirty="0">
                <a:solidFill>
                  <a:srgbClr val="0070C0"/>
                </a:solidFill>
                <a:latin typeface="Calibri" pitchFamily="34" charset="0"/>
              </a:rPr>
              <a:t>14 jednostek Ochotniczych Straży Pożarnych, w tym:</a:t>
            </a:r>
          </a:p>
          <a:p>
            <a:pPr marL="512550" indent="-285750" algn="just">
              <a:lnSpc>
                <a:spcPct val="110000"/>
              </a:lnSpc>
              <a:spcBef>
                <a:spcPts val="0"/>
              </a:spcBef>
              <a:buFont typeface="Wingdings" panose="05000000000000000000" pitchFamily="2" charset="2"/>
              <a:buChar char="ü"/>
              <a:defRPr/>
            </a:pPr>
            <a:r>
              <a:rPr lang="pl-PL" sz="1700" b="1" dirty="0">
                <a:solidFill>
                  <a:srgbClr val="0070C0"/>
                </a:solidFill>
                <a:latin typeface="Calibri" pitchFamily="34" charset="0"/>
              </a:rPr>
              <a:t>11  jednostek typu S – posiadających samochody (6 w KSRG z czego </a:t>
            </a:r>
            <a:br>
              <a:rPr lang="pl-PL" sz="1700" b="1" dirty="0">
                <a:solidFill>
                  <a:srgbClr val="0070C0"/>
                </a:solidFill>
                <a:latin typeface="Calibri" pitchFamily="34" charset="0"/>
              </a:rPr>
            </a:br>
            <a:r>
              <a:rPr lang="pl-PL" sz="1700" b="1" dirty="0">
                <a:solidFill>
                  <a:srgbClr val="0070C0"/>
                </a:solidFill>
                <a:latin typeface="Calibri" pitchFamily="34" charset="0"/>
              </a:rPr>
              <a:t> 3 włączone do plutonu ratowniczego OSP WMBO),</a:t>
            </a:r>
          </a:p>
          <a:p>
            <a:pPr marL="512550" indent="-285750" algn="just">
              <a:lnSpc>
                <a:spcPct val="110000"/>
              </a:lnSpc>
              <a:spcBef>
                <a:spcPts val="0"/>
              </a:spcBef>
              <a:buFont typeface="Wingdings" panose="05000000000000000000" pitchFamily="2" charset="2"/>
              <a:buChar char="ü"/>
              <a:defRPr/>
            </a:pPr>
            <a:r>
              <a:rPr lang="pl-PL" sz="1700" b="1" dirty="0">
                <a:solidFill>
                  <a:srgbClr val="0070C0"/>
                </a:solidFill>
                <a:latin typeface="Calibri" pitchFamily="34" charset="0"/>
              </a:rPr>
              <a:t>3  jednostki typu M – bez samochodów.</a:t>
            </a:r>
          </a:p>
          <a:p>
            <a:pPr marL="0" indent="0" algn="just">
              <a:lnSpc>
                <a:spcPct val="110000"/>
              </a:lnSpc>
              <a:spcBef>
                <a:spcPts val="0"/>
              </a:spcBef>
              <a:buNone/>
              <a:defRPr/>
            </a:pPr>
            <a:r>
              <a:rPr lang="pl-PL" sz="1700" b="1" dirty="0">
                <a:latin typeface="Calibri" pitchFamily="34" charset="0"/>
              </a:rPr>
              <a:t>Razem:</a:t>
            </a:r>
          </a:p>
          <a:p>
            <a:pPr marL="226800" indent="-226800" algn="just">
              <a:lnSpc>
                <a:spcPct val="110000"/>
              </a:lnSpc>
              <a:spcBef>
                <a:spcPts val="0"/>
              </a:spcBef>
              <a:buFont typeface="Wingdings" pitchFamily="2" charset="2"/>
              <a:buChar char="Ø"/>
              <a:defRPr/>
            </a:pPr>
            <a:r>
              <a:rPr lang="pl-PL" sz="1700" b="1" dirty="0">
                <a:latin typeface="Calibri" pitchFamily="34" charset="0"/>
              </a:rPr>
              <a:t>47 strażaków Państwowej Straży Pożarnej – zatrudnionych na dzień 31.12.2025 r.</a:t>
            </a:r>
            <a:br>
              <a:rPr lang="pl-PL" sz="1700" b="1" dirty="0">
                <a:latin typeface="Calibri" pitchFamily="34" charset="0"/>
              </a:rPr>
            </a:br>
            <a:r>
              <a:rPr lang="pl-PL" sz="1700" b="1" dirty="0">
                <a:latin typeface="Calibri" pitchFamily="34" charset="0"/>
              </a:rPr>
              <a:t>(w tym 7 strażaków do wyjazdu przez całą dobę + dyżurny SK) – 13 pojazdów,</a:t>
            </a:r>
          </a:p>
          <a:p>
            <a:pPr marL="226800" indent="-226800" algn="just">
              <a:lnSpc>
                <a:spcPct val="110000"/>
              </a:lnSpc>
              <a:spcBef>
                <a:spcPts val="0"/>
              </a:spcBef>
              <a:buFont typeface="Wingdings" pitchFamily="2" charset="2"/>
              <a:buChar char="Ø"/>
              <a:defRPr/>
            </a:pPr>
            <a:r>
              <a:rPr lang="pl-PL" sz="1700" b="1" dirty="0">
                <a:latin typeface="Calibri" pitchFamily="34" charset="0"/>
              </a:rPr>
              <a:t>3-4 strażaków Wojskowej Straży Pożarnej – 1 samochód,</a:t>
            </a:r>
          </a:p>
          <a:p>
            <a:pPr marL="226800" indent="-226800" algn="just">
              <a:lnSpc>
                <a:spcPct val="110000"/>
              </a:lnSpc>
              <a:spcBef>
                <a:spcPts val="0"/>
              </a:spcBef>
              <a:buFont typeface="Wingdings" pitchFamily="2" charset="2"/>
              <a:buChar char="Ø"/>
              <a:defRPr/>
            </a:pPr>
            <a:r>
              <a:rPr lang="pl-PL" sz="1700" b="1" dirty="0">
                <a:latin typeface="Calibri" pitchFamily="34" charset="0"/>
              </a:rPr>
              <a:t>269 wyszkolonych strażaków OSP (w tym 171 w KSRG) – 24 pojazdy.</a:t>
            </a:r>
          </a:p>
          <a:p>
            <a:pPr marL="0" indent="0">
              <a:buNone/>
            </a:pPr>
            <a:endParaRPr lang="pl-PL" dirty="0"/>
          </a:p>
        </p:txBody>
      </p:sp>
      <p:pic>
        <p:nvPicPr>
          <p:cNvPr id="3" name="Obraz 2">
            <a:extLst>
              <a:ext uri="{FF2B5EF4-FFF2-40B4-BE49-F238E27FC236}">
                <a16:creationId xmlns:a16="http://schemas.microsoft.com/office/drawing/2014/main" id="{D266B0AC-477B-9521-1136-2BA0A49FFEDB}"/>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34033702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AA5728B-CECD-67C5-FF7F-C8B970155386}"/>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p:cNvSpPr>
            <a:spLocks noGrp="1"/>
          </p:cNvSpPr>
          <p:nvPr>
            <p:ph type="body" sz="quarter" idx="51"/>
          </p:nvPr>
        </p:nvSpPr>
        <p:spPr>
          <a:xfrm>
            <a:off x="2699792" y="674390"/>
            <a:ext cx="5714212" cy="457200"/>
          </a:xfrm>
        </p:spPr>
        <p:txBody>
          <a:bodyPr/>
          <a:lstStyle/>
          <a:p>
            <a:r>
              <a:rPr lang="pl-PL" dirty="0">
                <a:latin typeface="Calibri" pitchFamily="34" charset="0"/>
              </a:rPr>
              <a:t>Zakupy sprzętu i wyposażenia</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20</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a 3">
            <a:extLst>
              <a:ext uri="{FF2B5EF4-FFF2-40B4-BE49-F238E27FC236}">
                <a16:creationId xmlns:a16="http://schemas.microsoft.com/office/drawing/2014/main" id="{173DE57C-323C-56B8-CA0D-88669080DA66}"/>
              </a:ext>
            </a:extLst>
          </p:cNvPr>
          <p:cNvGraphicFramePr>
            <a:graphicFrameLocks noGrp="1"/>
          </p:cNvGraphicFramePr>
          <p:nvPr>
            <p:extLst>
              <p:ext uri="{D42A27DB-BD31-4B8C-83A1-F6EECF244321}">
                <p14:modId xmlns:p14="http://schemas.microsoft.com/office/powerpoint/2010/main" val="4072077802"/>
              </p:ext>
            </p:extLst>
          </p:nvPr>
        </p:nvGraphicFramePr>
        <p:xfrm>
          <a:off x="1403648" y="1203598"/>
          <a:ext cx="7401122" cy="3816000"/>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216000">
                <a:tc>
                  <a:txBody>
                    <a:bodyPr/>
                    <a:lstStyle/>
                    <a:p>
                      <a:pPr marL="10795"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Lp.</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Nazwa sprzętu/wyposażenia</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Ilość</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Wartość </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Nożyce </a:t>
                      </a:r>
                      <a:r>
                        <a:rPr lang="pl-PL" sz="1100" b="0" i="0" u="none" strike="noStrike" dirty="0" err="1">
                          <a:solidFill>
                            <a:srgbClr val="000000"/>
                          </a:solidFill>
                          <a:effectLst/>
                          <a:latin typeface="Calibri" panose="020F0502020204030204" pitchFamily="34" charset="0"/>
                        </a:rPr>
                        <a:t>Strongarm</a:t>
                      </a:r>
                      <a:r>
                        <a:rPr lang="pl-PL" sz="1100" b="0" i="0" u="none" strike="noStrike" dirty="0">
                          <a:solidFill>
                            <a:srgbClr val="000000"/>
                          </a:solidFill>
                          <a:effectLst/>
                          <a:latin typeface="Calibri" panose="020F0502020204030204" pitchFamily="34" charset="0"/>
                        </a:rPr>
                        <a:t> LE 100 z wyposażeniem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50 000,00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43644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Zestaw poduszek niskociśnieniowych </a:t>
                      </a:r>
                      <a:r>
                        <a:rPr lang="pl-PL" sz="1100" b="0" i="0" u="none" strike="noStrike" dirty="0" err="1">
                          <a:solidFill>
                            <a:srgbClr val="000000"/>
                          </a:solidFill>
                          <a:effectLst/>
                          <a:latin typeface="Calibri" panose="020F0502020204030204" pitchFamily="34" charset="0"/>
                        </a:rPr>
                        <a:t>Vetter</a:t>
                      </a:r>
                      <a:r>
                        <a:rPr lang="pl-PL" sz="1100" b="0" i="0" u="none" strike="noStrike" dirty="0">
                          <a:solidFill>
                            <a:srgbClr val="000000"/>
                          </a:solidFill>
                          <a:effectLst/>
                          <a:latin typeface="Calibri" panose="020F0502020204030204" pitchFamily="34" charset="0"/>
                        </a:rPr>
                        <a:t> 1/23 (1 bar)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48 500,00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Turbowentylator akumulatorowy </a:t>
                      </a:r>
                      <a:r>
                        <a:rPr lang="pl-PL" sz="1100" b="0" i="0" u="none" strike="noStrike" dirty="0" err="1">
                          <a:solidFill>
                            <a:srgbClr val="000000"/>
                          </a:solidFill>
                          <a:effectLst/>
                          <a:latin typeface="Calibri" panose="020F0502020204030204" pitchFamily="34" charset="0"/>
                        </a:rPr>
                        <a:t>BlowHard</a:t>
                      </a:r>
                      <a:r>
                        <a:rPr lang="pl-PL" sz="1100" b="0" i="0" u="none" strike="noStrike" dirty="0">
                          <a:solidFill>
                            <a:srgbClr val="000000"/>
                          </a:solidFill>
                          <a:effectLst/>
                          <a:latin typeface="Calibri" panose="020F0502020204030204" pitchFamily="34" charset="0"/>
                        </a:rPr>
                        <a:t> z rękawem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48 177,00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Hełm techniczny </a:t>
                      </a:r>
                      <a:r>
                        <a:rPr lang="pl-PL" sz="1100" b="0" i="0" u="none" strike="noStrike" dirty="0" err="1">
                          <a:solidFill>
                            <a:srgbClr val="000000"/>
                          </a:solidFill>
                          <a:effectLst/>
                          <a:latin typeface="Calibri" panose="020F0502020204030204" pitchFamily="34" charset="0"/>
                        </a:rPr>
                        <a:t>Gallet</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39 232,10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Dron DJI </a:t>
                      </a:r>
                      <a:r>
                        <a:rPr lang="pl-PL" sz="1100" b="0" i="0" u="none" strike="noStrike" dirty="0" err="1">
                          <a:solidFill>
                            <a:srgbClr val="000000"/>
                          </a:solidFill>
                          <a:effectLst/>
                          <a:latin typeface="Calibri" panose="020F0502020204030204" pitchFamily="34" charset="0"/>
                        </a:rPr>
                        <a:t>Matrice</a:t>
                      </a:r>
                      <a:r>
                        <a:rPr lang="pl-PL" sz="1100" b="0" i="0" u="none" strike="noStrike" dirty="0">
                          <a:solidFill>
                            <a:srgbClr val="000000"/>
                          </a:solidFill>
                          <a:effectLst/>
                          <a:latin typeface="Calibri" panose="020F0502020204030204" pitchFamily="34" charset="0"/>
                        </a:rPr>
                        <a:t> 4TD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37 884,00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69145"/>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1100" b="0" dirty="0">
                          <a:latin typeface="Calibri" panose="020F0502020204030204" pitchFamily="34" charset="0"/>
                          <a:ea typeface="Calibri" panose="020F0502020204030204" pitchFamily="34" charset="0"/>
                          <a:cs typeface="Calibri" panose="020F0502020204030204" pitchFamily="34" charset="0"/>
                        </a:rPr>
                        <a:t>Mobilna nagrzewnica </a:t>
                      </a:r>
                      <a:r>
                        <a:rPr lang="pl-PL" sz="1100" b="0" dirty="0" err="1">
                          <a:latin typeface="Calibri" panose="020F0502020204030204" pitchFamily="34" charset="0"/>
                          <a:ea typeface="Calibri" panose="020F0502020204030204" pitchFamily="34" charset="0"/>
                          <a:cs typeface="Calibri" panose="020F0502020204030204" pitchFamily="34" charset="0"/>
                        </a:rPr>
                        <a:t>Euroheater</a:t>
                      </a:r>
                      <a:r>
                        <a:rPr lang="pl-PL" sz="1100" b="0" dirty="0">
                          <a:latin typeface="Calibri" panose="020F0502020204030204" pitchFamily="34" charset="0"/>
                          <a:ea typeface="Calibri" panose="020F0502020204030204" pitchFamily="34" charset="0"/>
                          <a:cs typeface="Calibri" panose="020F0502020204030204" pitchFamily="34" charset="0"/>
                        </a:rPr>
                        <a:t> 4D z kompletem węży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33 652,00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Kamera termowizyjna </a:t>
                      </a:r>
                      <a:r>
                        <a:rPr lang="pl-PL" sz="1100" b="0" i="0" u="none" strike="noStrike" dirty="0" err="1">
                          <a:solidFill>
                            <a:srgbClr val="000000"/>
                          </a:solidFill>
                          <a:effectLst/>
                          <a:latin typeface="Calibri" panose="020F0502020204030204" pitchFamily="34" charset="0"/>
                        </a:rPr>
                        <a:t>Fire</a:t>
                      </a:r>
                      <a:r>
                        <a:rPr lang="pl-PL" sz="1100" b="0" i="0" u="none" strike="noStrike" dirty="0">
                          <a:solidFill>
                            <a:srgbClr val="000000"/>
                          </a:solidFill>
                          <a:effectLst/>
                          <a:latin typeface="Calibri" panose="020F0502020204030204" pitchFamily="34" charset="0"/>
                        </a:rPr>
                        <a:t> Attack F120 z wyposażeniem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31 980,00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72381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a:solidFill>
                            <a:srgbClr val="000000"/>
                          </a:solidFill>
                          <a:effectLst/>
                          <a:latin typeface="Calibri" panose="020F0502020204030204" pitchFamily="34" charset="0"/>
                        </a:rPr>
                        <a:t>Butle kompozytowe Auer 6,8 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17 935,62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Rolety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17 500,00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Narzędzie </a:t>
                      </a:r>
                      <a:r>
                        <a:rPr lang="pl-PL" sz="1100" b="0" i="0" u="none" strike="noStrike" dirty="0" err="1">
                          <a:solidFill>
                            <a:srgbClr val="000000"/>
                          </a:solidFill>
                          <a:effectLst/>
                          <a:latin typeface="Calibri" panose="020F0502020204030204" pitchFamily="34" charset="0"/>
                        </a:rPr>
                        <a:t>wielofukkcyjne</a:t>
                      </a:r>
                      <a:r>
                        <a:rPr lang="pl-PL" sz="1100" b="0" i="0" u="none" strike="noStrike" dirty="0">
                          <a:solidFill>
                            <a:srgbClr val="000000"/>
                          </a:solidFill>
                          <a:effectLst/>
                          <a:latin typeface="Calibri" panose="020F0502020204030204" pitchFamily="34" charset="0"/>
                        </a:rPr>
                        <a:t> </a:t>
                      </a:r>
                      <a:r>
                        <a:rPr lang="pl-PL" sz="1100" b="0" i="0" u="none" strike="noStrike" dirty="0" err="1">
                          <a:solidFill>
                            <a:srgbClr val="000000"/>
                          </a:solidFill>
                          <a:effectLst/>
                          <a:latin typeface="Calibri" panose="020F0502020204030204" pitchFamily="34" charset="0"/>
                        </a:rPr>
                        <a:t>Holmatro</a:t>
                      </a:r>
                      <a:r>
                        <a:rPr lang="pl-PL" sz="1100" b="0" i="0" u="none" strike="noStrike" dirty="0">
                          <a:solidFill>
                            <a:srgbClr val="000000"/>
                          </a:solidFill>
                          <a:effectLst/>
                          <a:latin typeface="Calibri" panose="020F0502020204030204" pitchFamily="34" charset="0"/>
                        </a:rPr>
                        <a:t> 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14 000,00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Fotele biurowe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13 388,50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896597"/>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Motopompa pływająca Mamut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13 137,58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2819"/>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Przenośny zestaw oświetleniowy Solaris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10 600,00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53225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Ładowarka samochodowa do kamery </a:t>
                      </a:r>
                      <a:r>
                        <a:rPr lang="pl-PL" sz="1100" b="0" i="0" u="none" strike="noStrike" dirty="0" err="1">
                          <a:solidFill>
                            <a:srgbClr val="000000"/>
                          </a:solidFill>
                          <a:effectLst/>
                          <a:latin typeface="Calibri" panose="020F0502020204030204" pitchFamily="34" charset="0"/>
                        </a:rPr>
                        <a:t>Flir</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10 000,00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82134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Aparat do ewakuacji z zagrożonych stref z butla 3 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8 800,00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9253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Kabina dekontaminacyjna z pompką elektryczną</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8 634,40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92570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en-US" sz="1100" b="0" i="0" u="none" strike="noStrike" dirty="0">
                          <a:solidFill>
                            <a:srgbClr val="000000"/>
                          </a:solidFill>
                          <a:effectLst/>
                          <a:latin typeface="Calibri" panose="020F0502020204030204" pitchFamily="34" charset="0"/>
                        </a:rPr>
                        <a:t>Dron DJI Air 3S </a:t>
                      </a:r>
                      <a:r>
                        <a:rPr lang="pl-PL" sz="1100" b="0" i="0" u="none" strike="noStrike" dirty="0" err="1">
                          <a:solidFill>
                            <a:srgbClr val="000000"/>
                          </a:solidFill>
                          <a:effectLst/>
                          <a:latin typeface="Calibri" panose="020F0502020204030204" pitchFamily="34" charset="0"/>
                        </a:rPr>
                        <a:t>Fly</a:t>
                      </a:r>
                      <a:r>
                        <a:rPr lang="pl-PL" sz="1100" b="0" i="0" u="none" strike="noStrike" dirty="0">
                          <a:solidFill>
                            <a:srgbClr val="000000"/>
                          </a:solidFill>
                          <a:effectLst/>
                          <a:latin typeface="Calibri" panose="020F0502020204030204" pitchFamily="34" charset="0"/>
                        </a:rPr>
                        <a:t> </a:t>
                      </a:r>
                      <a:r>
                        <a:rPr lang="pl-PL" sz="1100" b="0" i="0" u="none" strike="noStrike" dirty="0" err="1">
                          <a:solidFill>
                            <a:srgbClr val="000000"/>
                          </a:solidFill>
                          <a:effectLst/>
                          <a:latin typeface="Calibri" panose="020F0502020204030204" pitchFamily="34" charset="0"/>
                        </a:rPr>
                        <a:t>More</a:t>
                      </a:r>
                      <a:r>
                        <a:rPr lang="pl-PL" sz="1100" b="0" i="0" u="none" strike="noStrike" dirty="0">
                          <a:solidFill>
                            <a:srgbClr val="000000"/>
                          </a:solidFill>
                          <a:effectLst/>
                          <a:latin typeface="Calibri" panose="020F0502020204030204" pitchFamily="34" charset="0"/>
                        </a:rPr>
                        <a:t> Combo (DJI RC 2) z wyposażeniem</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7 503,00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86993"/>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Miernik wielogazowy Altair 4XR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7 400,00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87662"/>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19.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sv-SE" sz="1100" b="0" i="0" u="none" strike="noStrike" dirty="0">
                          <a:solidFill>
                            <a:srgbClr val="000000"/>
                          </a:solidFill>
                          <a:effectLst/>
                          <a:latin typeface="Calibri" panose="020F0502020204030204" pitchFamily="34" charset="0"/>
                        </a:rPr>
                        <a:t>Pilarka MS 661 C-M SL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6 249,00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548646"/>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Namiot </a:t>
                      </a:r>
                      <a:r>
                        <a:rPr lang="pl-PL" sz="1100" b="0" i="0" u="none" strike="noStrike" dirty="0" err="1">
                          <a:solidFill>
                            <a:srgbClr val="000000"/>
                          </a:solidFill>
                          <a:effectLst/>
                          <a:latin typeface="Calibri" panose="020F0502020204030204" pitchFamily="34" charset="0"/>
                        </a:rPr>
                        <a:t>stałociśnieniowy</a:t>
                      </a:r>
                      <a:r>
                        <a:rPr lang="pl-PL" sz="1100" b="0" i="0" u="none" strike="noStrike" dirty="0">
                          <a:solidFill>
                            <a:srgbClr val="000000"/>
                          </a:solidFill>
                          <a:effectLst/>
                          <a:latin typeface="Calibri" panose="020F0502020204030204" pitchFamily="34" charset="0"/>
                        </a:rPr>
                        <a:t> 3x3 z wyposażeniem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5 928,60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381046"/>
                  </a:ext>
                </a:extLst>
              </a:tr>
            </a:tbl>
          </a:graphicData>
        </a:graphic>
      </p:graphicFrame>
      <p:pic>
        <p:nvPicPr>
          <p:cNvPr id="9" name="Obraz 8">
            <a:extLst>
              <a:ext uri="{FF2B5EF4-FFF2-40B4-BE49-F238E27FC236}">
                <a16:creationId xmlns:a16="http://schemas.microsoft.com/office/drawing/2014/main" id="{43293409-F486-BCC7-E4FF-AB1EE1275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724956" cy="1727642"/>
          </a:xfrm>
          <a:prstGeom prst="rect">
            <a:avLst/>
          </a:prstGeom>
        </p:spPr>
      </p:pic>
      <p:pic>
        <p:nvPicPr>
          <p:cNvPr id="11" name="Obraz 10">
            <a:extLst>
              <a:ext uri="{FF2B5EF4-FFF2-40B4-BE49-F238E27FC236}">
                <a16:creationId xmlns:a16="http://schemas.microsoft.com/office/drawing/2014/main" id="{A2F13930-702E-43C1-FF33-BBACD315C6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202" y="-3278"/>
            <a:ext cx="2458886" cy="2053188"/>
          </a:xfrm>
          <a:prstGeom prst="rect">
            <a:avLst/>
          </a:prstGeom>
        </p:spPr>
      </p:pic>
      <p:pic>
        <p:nvPicPr>
          <p:cNvPr id="15" name="Obraz 14">
            <a:extLst>
              <a:ext uri="{FF2B5EF4-FFF2-40B4-BE49-F238E27FC236}">
                <a16:creationId xmlns:a16="http://schemas.microsoft.com/office/drawing/2014/main" id="{E5FE9D3C-3446-BF6B-C825-E0976DC924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4088" y="4956"/>
            <a:ext cx="2231328" cy="2413440"/>
          </a:xfrm>
          <a:prstGeom prst="rect">
            <a:avLst/>
          </a:prstGeom>
        </p:spPr>
      </p:pic>
      <p:pic>
        <p:nvPicPr>
          <p:cNvPr id="18" name="Obraz 17">
            <a:extLst>
              <a:ext uri="{FF2B5EF4-FFF2-40B4-BE49-F238E27FC236}">
                <a16:creationId xmlns:a16="http://schemas.microsoft.com/office/drawing/2014/main" id="{9565D32C-4199-6365-C87C-017D34C5E3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6" y="1727642"/>
            <a:ext cx="3132280" cy="2041162"/>
          </a:xfrm>
          <a:prstGeom prst="rect">
            <a:avLst/>
          </a:prstGeom>
        </p:spPr>
      </p:pic>
      <p:pic>
        <p:nvPicPr>
          <p:cNvPr id="22" name="Obraz 21">
            <a:extLst>
              <a:ext uri="{FF2B5EF4-FFF2-40B4-BE49-F238E27FC236}">
                <a16:creationId xmlns:a16="http://schemas.microsoft.com/office/drawing/2014/main" id="{E3E786B6-34F4-CB64-426F-7623432DAD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5416" y="-1"/>
            <a:ext cx="1738584" cy="1779663"/>
          </a:xfrm>
          <a:prstGeom prst="rect">
            <a:avLst/>
          </a:prstGeom>
        </p:spPr>
      </p:pic>
      <p:pic>
        <p:nvPicPr>
          <p:cNvPr id="26" name="Obraz 25">
            <a:extLst>
              <a:ext uri="{FF2B5EF4-FFF2-40B4-BE49-F238E27FC236}">
                <a16:creationId xmlns:a16="http://schemas.microsoft.com/office/drawing/2014/main" id="{6AEB385D-D7E6-6586-F762-B23676D5F8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8538" y="1727642"/>
            <a:ext cx="3885462" cy="2335518"/>
          </a:xfrm>
          <a:prstGeom prst="rect">
            <a:avLst/>
          </a:prstGeom>
        </p:spPr>
      </p:pic>
      <p:pic>
        <p:nvPicPr>
          <p:cNvPr id="28" name="Obraz 27">
            <a:extLst>
              <a:ext uri="{FF2B5EF4-FFF2-40B4-BE49-F238E27FC236}">
                <a16:creationId xmlns:a16="http://schemas.microsoft.com/office/drawing/2014/main" id="{091909DF-490E-1975-4575-9B11C1D68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1744" y="1730920"/>
            <a:ext cx="2856794" cy="2037883"/>
          </a:xfrm>
          <a:prstGeom prst="rect">
            <a:avLst/>
          </a:prstGeom>
        </p:spPr>
      </p:pic>
      <p:pic>
        <p:nvPicPr>
          <p:cNvPr id="32" name="Obraz 31">
            <a:extLst>
              <a:ext uri="{FF2B5EF4-FFF2-40B4-BE49-F238E27FC236}">
                <a16:creationId xmlns:a16="http://schemas.microsoft.com/office/drawing/2014/main" id="{C0D18CD9-31F0-B72A-61FB-4B9E42FCD3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6" y="3249802"/>
            <a:ext cx="2011576" cy="1893698"/>
          </a:xfrm>
          <a:prstGeom prst="rect">
            <a:avLst/>
          </a:prstGeom>
        </p:spPr>
      </p:pic>
      <p:pic>
        <p:nvPicPr>
          <p:cNvPr id="34" name="Obraz 33">
            <a:extLst>
              <a:ext uri="{FF2B5EF4-FFF2-40B4-BE49-F238E27FC236}">
                <a16:creationId xmlns:a16="http://schemas.microsoft.com/office/drawing/2014/main" id="{BA5657C4-6E91-60A9-8D55-5AF6DFDDF2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2239" y="5978"/>
            <a:ext cx="1574664" cy="3816000"/>
          </a:xfrm>
          <a:prstGeom prst="rect">
            <a:avLst/>
          </a:prstGeom>
        </p:spPr>
      </p:pic>
      <p:pic>
        <p:nvPicPr>
          <p:cNvPr id="36" name="Obraz 35">
            <a:extLst>
              <a:ext uri="{FF2B5EF4-FFF2-40B4-BE49-F238E27FC236}">
                <a16:creationId xmlns:a16="http://schemas.microsoft.com/office/drawing/2014/main" id="{BEEB0B92-1CC8-8497-4387-59D34EDC44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01589" y="2280189"/>
            <a:ext cx="2441537" cy="2868362"/>
          </a:xfrm>
          <a:prstGeom prst="rect">
            <a:avLst/>
          </a:prstGeom>
        </p:spPr>
      </p:pic>
      <p:pic>
        <p:nvPicPr>
          <p:cNvPr id="40" name="Obraz 39">
            <a:extLst>
              <a:ext uri="{FF2B5EF4-FFF2-40B4-BE49-F238E27FC236}">
                <a16:creationId xmlns:a16="http://schemas.microsoft.com/office/drawing/2014/main" id="{D0197EA0-F0BD-B2C8-6749-FBAE116ABF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32218" y="2280189"/>
            <a:ext cx="1788355" cy="2874334"/>
          </a:xfrm>
          <a:prstGeom prst="rect">
            <a:avLst/>
          </a:prstGeom>
        </p:spPr>
      </p:pic>
      <p:pic>
        <p:nvPicPr>
          <p:cNvPr id="42" name="Obraz 41">
            <a:extLst>
              <a:ext uri="{FF2B5EF4-FFF2-40B4-BE49-F238E27FC236}">
                <a16:creationId xmlns:a16="http://schemas.microsoft.com/office/drawing/2014/main" id="{4B0BF4DF-5971-5E07-819A-95BE87FA0B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32218" y="-3278"/>
            <a:ext cx="3311782" cy="2998269"/>
          </a:xfrm>
          <a:prstGeom prst="rect">
            <a:avLst/>
          </a:prstGeom>
        </p:spPr>
      </p:pic>
      <p:pic>
        <p:nvPicPr>
          <p:cNvPr id="44" name="Obraz 43">
            <a:extLst>
              <a:ext uri="{FF2B5EF4-FFF2-40B4-BE49-F238E27FC236}">
                <a16:creationId xmlns:a16="http://schemas.microsoft.com/office/drawing/2014/main" id="{F6DE8E90-A182-ED21-E2BD-F42B75EE1E0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2417" y="2600202"/>
            <a:ext cx="2257226" cy="2550064"/>
          </a:xfrm>
          <a:prstGeom prst="rect">
            <a:avLst/>
          </a:prstGeom>
        </p:spPr>
      </p:pic>
      <p:pic>
        <p:nvPicPr>
          <p:cNvPr id="46" name="Obraz 45">
            <a:extLst>
              <a:ext uri="{FF2B5EF4-FFF2-40B4-BE49-F238E27FC236}">
                <a16:creationId xmlns:a16="http://schemas.microsoft.com/office/drawing/2014/main" id="{02F689F0-115F-10EF-D4DB-08629F38E4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5549" y="223451"/>
            <a:ext cx="2298162" cy="3380847"/>
          </a:xfrm>
          <a:prstGeom prst="rect">
            <a:avLst/>
          </a:prstGeom>
        </p:spPr>
      </p:pic>
      <p:pic>
        <p:nvPicPr>
          <p:cNvPr id="38" name="Obraz 37">
            <a:extLst>
              <a:ext uri="{FF2B5EF4-FFF2-40B4-BE49-F238E27FC236}">
                <a16:creationId xmlns:a16="http://schemas.microsoft.com/office/drawing/2014/main" id="{AC1E31CC-56BE-E1E4-F905-830640710A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39963" y="2988404"/>
            <a:ext cx="2410352" cy="2165599"/>
          </a:xfrm>
          <a:prstGeom prst="rect">
            <a:avLst/>
          </a:prstGeom>
        </p:spPr>
      </p:pic>
    </p:spTree>
    <p:extLst>
      <p:ext uri="{BB962C8B-B14F-4D97-AF65-F5344CB8AC3E}">
        <p14:creationId xmlns:p14="http://schemas.microsoft.com/office/powerpoint/2010/main" val="1092045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6D20-FE81-A28E-070C-FA1619FBA887}"/>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EC26242B-7825-C1D3-F577-E30D46F2F386}"/>
              </a:ext>
            </a:extLst>
          </p:cNvPr>
          <p:cNvPicPr>
            <a:picLocks noChangeAspect="1"/>
          </p:cNvPicPr>
          <p:nvPr/>
        </p:nvPicPr>
        <p:blipFill>
          <a:blip r:embed="rId3"/>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CB589DC2-D010-AE71-48A9-3546248E1CD9}"/>
              </a:ext>
            </a:extLst>
          </p:cNvPr>
          <p:cNvSpPr>
            <a:spLocks noGrp="1"/>
          </p:cNvSpPr>
          <p:nvPr>
            <p:ph type="body" sz="quarter" idx="51"/>
          </p:nvPr>
        </p:nvSpPr>
        <p:spPr>
          <a:xfrm>
            <a:off x="2699792" y="674390"/>
            <a:ext cx="5714212" cy="457200"/>
          </a:xfrm>
        </p:spPr>
        <p:txBody>
          <a:bodyPr/>
          <a:lstStyle/>
          <a:p>
            <a:r>
              <a:rPr lang="pl-PL" dirty="0">
                <a:latin typeface="Calibri" pitchFamily="34" charset="0"/>
              </a:rPr>
              <a:t>Zakupy sprzętu i wyposażenia</a:t>
            </a:r>
          </a:p>
        </p:txBody>
      </p:sp>
      <p:sp>
        <p:nvSpPr>
          <p:cNvPr id="5" name="Symbol zastępczy numeru slajdu 4">
            <a:extLst>
              <a:ext uri="{FF2B5EF4-FFF2-40B4-BE49-F238E27FC236}">
                <a16:creationId xmlns:a16="http://schemas.microsoft.com/office/drawing/2014/main" id="{784D6380-448A-5C8D-83FB-2B2789DB1E7F}"/>
              </a:ext>
            </a:extLst>
          </p:cNvPr>
          <p:cNvSpPr>
            <a:spLocks noGrp="1"/>
          </p:cNvSpPr>
          <p:nvPr>
            <p:ph type="sldNum" sz="quarter" idx="4"/>
          </p:nvPr>
        </p:nvSpPr>
        <p:spPr/>
        <p:txBody>
          <a:bodyPr/>
          <a:lstStyle/>
          <a:p>
            <a:fld id="{0AA277DB-22BF-421D-A9E4-4650984A941D}" type="slidenum">
              <a:rPr lang="en-US" smtClean="0"/>
              <a:pPr/>
              <a:t>21</a:t>
            </a:fld>
            <a:endParaRPr lang="en-US" dirty="0"/>
          </a:p>
        </p:txBody>
      </p:sp>
      <p:pic>
        <p:nvPicPr>
          <p:cNvPr id="8" name="Picture 2">
            <a:extLst>
              <a:ext uri="{FF2B5EF4-FFF2-40B4-BE49-F238E27FC236}">
                <a16:creationId xmlns:a16="http://schemas.microsoft.com/office/drawing/2014/main" id="{EAEE7A92-6D8C-E365-EC54-B85B4A4F1B9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a 3">
            <a:extLst>
              <a:ext uri="{FF2B5EF4-FFF2-40B4-BE49-F238E27FC236}">
                <a16:creationId xmlns:a16="http://schemas.microsoft.com/office/drawing/2014/main" id="{14E51021-62A0-B97E-11F5-96BA5DB3C97B}"/>
              </a:ext>
            </a:extLst>
          </p:cNvPr>
          <p:cNvGraphicFramePr>
            <a:graphicFrameLocks noGrp="1"/>
          </p:cNvGraphicFramePr>
          <p:nvPr>
            <p:extLst>
              <p:ext uri="{D42A27DB-BD31-4B8C-83A1-F6EECF244321}">
                <p14:modId xmlns:p14="http://schemas.microsoft.com/office/powerpoint/2010/main" val="3481352415"/>
              </p:ext>
            </p:extLst>
          </p:nvPr>
        </p:nvGraphicFramePr>
        <p:xfrm>
          <a:off x="1403648" y="1203598"/>
          <a:ext cx="7401122" cy="3816000"/>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216000">
                <a:tc>
                  <a:txBody>
                    <a:bodyPr/>
                    <a:lstStyle/>
                    <a:p>
                      <a:pPr marL="10795"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Lp.</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Nazwa sprzętu/wyposażenia</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Ilość</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Wartość </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a:solidFill>
                            <a:srgbClr val="000000"/>
                          </a:solidFill>
                          <a:effectLst/>
                          <a:latin typeface="Calibri" panose="020F0502020204030204" pitchFamily="34" charset="0"/>
                        </a:rPr>
                        <a:t>Koc gaśniczy 6x8m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5 628,80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355476"/>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Monitor </a:t>
                      </a:r>
                      <a:r>
                        <a:rPr lang="pl-PL" sz="1100" b="0" i="0" u="none" strike="noStrike" dirty="0" err="1">
                          <a:solidFill>
                            <a:srgbClr val="000000"/>
                          </a:solidFill>
                          <a:effectLst/>
                          <a:latin typeface="Calibri" panose="020F0502020204030204" pitchFamily="34" charset="0"/>
                        </a:rPr>
                        <a:t>Seetec</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5 600,00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6512759"/>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Skafander nurkowy z kapturem, rękawicami, butami i pasem balastowym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5 598,06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43644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Przedłużacz 230V - 3 gniazda, IP67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5 215,00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Wtyczka awaryjna do samochodów elektrycznych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4 800,00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Narzędzie wielofunkcyjne </a:t>
                      </a:r>
                      <a:r>
                        <a:rPr lang="pl-PL" sz="1100" b="0" i="0" u="none" strike="noStrike" dirty="0" err="1">
                          <a:solidFill>
                            <a:srgbClr val="000000"/>
                          </a:solidFill>
                          <a:effectLst/>
                          <a:latin typeface="Calibri" panose="020F0502020204030204" pitchFamily="34" charset="0"/>
                        </a:rPr>
                        <a:t>Neo</a:t>
                      </a:r>
                      <a:r>
                        <a:rPr lang="pl-PL" sz="1100" b="0" i="0" u="none" strike="noStrike" dirty="0">
                          <a:solidFill>
                            <a:srgbClr val="000000"/>
                          </a:solidFill>
                          <a:effectLst/>
                          <a:latin typeface="Calibri" panose="020F0502020204030204" pitchFamily="34" charset="0"/>
                        </a:rPr>
                        <a:t> Tools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4 786,50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Latarka </a:t>
                      </a:r>
                      <a:r>
                        <a:rPr lang="pl-PL" sz="1100" b="0" i="0" u="none" strike="noStrike" dirty="0" err="1">
                          <a:solidFill>
                            <a:srgbClr val="000000"/>
                          </a:solidFill>
                          <a:effectLst/>
                          <a:latin typeface="Calibri" panose="020F0502020204030204" pitchFamily="34" charset="0"/>
                        </a:rPr>
                        <a:t>Ledlenser</a:t>
                      </a:r>
                      <a:r>
                        <a:rPr lang="pl-PL" sz="1100" b="0" i="0" u="none" strike="noStrike" dirty="0">
                          <a:solidFill>
                            <a:srgbClr val="000000"/>
                          </a:solidFill>
                          <a:effectLst/>
                          <a:latin typeface="Calibri" panose="020F0502020204030204" pitchFamily="34" charset="0"/>
                        </a:rPr>
                        <a:t> ze stacja ładującą</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4 600,00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69145"/>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Wskaźnik miernik napięcia prądu stałego i zmiennego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4 517,00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29.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Ładowarka samochodowa do kamery F120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4 400,00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72381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Telewizor Samsung 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4 300,00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Ubrania sportowe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4 499,99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Środek pianotwórczy (kg)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3 915,83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Materiały medyczne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3 817,87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896597"/>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Kurtyna dymowa RSS 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3 582,20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2819"/>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Lampa RRTL do namiotu pneumatycznego GTX 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3 532,56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53225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Bosak dielektryczny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3 402,70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82134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Akumulatory do latarek </a:t>
                      </a:r>
                      <a:r>
                        <a:rPr lang="pl-PL" sz="1100" b="0" i="0" u="none" strike="noStrike" dirty="0" err="1">
                          <a:solidFill>
                            <a:srgbClr val="000000"/>
                          </a:solidFill>
                          <a:effectLst/>
                          <a:latin typeface="Calibri" panose="020F0502020204030204" pitchFamily="34" charset="0"/>
                        </a:rPr>
                        <a:t>Streamlight</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3 275,00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9253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Przedłużacz 400V - 1x400V, 2x230V IP67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3 038,10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92570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39.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Młot udarowo obrotowy Milwaukee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2 900,00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86993"/>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Dalmierz ze statywem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2 700,00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87662"/>
                  </a:ext>
                </a:extLst>
              </a:tr>
            </a:tbl>
          </a:graphicData>
        </a:graphic>
      </p:graphicFrame>
      <p:pic>
        <p:nvPicPr>
          <p:cNvPr id="6" name="Obraz 5">
            <a:extLst>
              <a:ext uri="{FF2B5EF4-FFF2-40B4-BE49-F238E27FC236}">
                <a16:creationId xmlns:a16="http://schemas.microsoft.com/office/drawing/2014/main" id="{B4406E30-A96E-64F8-FF0B-479071271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1429" y="-601429"/>
            <a:ext cx="2155730" cy="3358588"/>
          </a:xfrm>
          <a:prstGeom prst="rect">
            <a:avLst/>
          </a:prstGeom>
        </p:spPr>
      </p:pic>
      <p:pic>
        <p:nvPicPr>
          <p:cNvPr id="9" name="Obraz 8">
            <a:extLst>
              <a:ext uri="{FF2B5EF4-FFF2-40B4-BE49-F238E27FC236}">
                <a16:creationId xmlns:a16="http://schemas.microsoft.com/office/drawing/2014/main" id="{5EF840AF-F6BE-1827-ED65-9040E68A1C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587" y="784"/>
            <a:ext cx="2861309" cy="3189626"/>
          </a:xfrm>
          <a:prstGeom prst="rect">
            <a:avLst/>
          </a:prstGeom>
        </p:spPr>
      </p:pic>
      <p:pic>
        <p:nvPicPr>
          <p:cNvPr id="11" name="Obraz 10">
            <a:extLst>
              <a:ext uri="{FF2B5EF4-FFF2-40B4-BE49-F238E27FC236}">
                <a16:creationId xmlns:a16="http://schemas.microsoft.com/office/drawing/2014/main" id="{0CE511CF-DEE2-1686-4CF3-9689F81E9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9897" y="0"/>
            <a:ext cx="2939236" cy="3630906"/>
          </a:xfrm>
          <a:prstGeom prst="rect">
            <a:avLst/>
          </a:prstGeom>
        </p:spPr>
      </p:pic>
      <p:pic>
        <p:nvPicPr>
          <p:cNvPr id="13" name="Obraz 12">
            <a:extLst>
              <a:ext uri="{FF2B5EF4-FFF2-40B4-BE49-F238E27FC236}">
                <a16:creationId xmlns:a16="http://schemas.microsoft.com/office/drawing/2014/main" id="{1630235B-A75B-510B-59FB-945C5ACF1B01}"/>
              </a:ext>
            </a:extLst>
          </p:cNvPr>
          <p:cNvPicPr>
            <a:picLocks noChangeAspect="1"/>
          </p:cNvPicPr>
          <p:nvPr/>
        </p:nvPicPr>
        <p:blipFill>
          <a:blip r:embed="rId8" cstate="print">
            <a:extLst>
              <a:ext uri="{28A0092B-C50C-407E-A947-70E740481C1C}">
                <a14:useLocalDpi xmlns:a14="http://schemas.microsoft.com/office/drawing/2010/main" val="0"/>
              </a:ext>
            </a:extLst>
          </a:blip>
          <a:srcRect l="4755" t="28283" r="1135" b="3011"/>
          <a:stretch>
            <a:fillRect/>
          </a:stretch>
        </p:blipFill>
        <p:spPr>
          <a:xfrm>
            <a:off x="6219897" y="3581786"/>
            <a:ext cx="2939426" cy="1584226"/>
          </a:xfrm>
          <a:prstGeom prst="rect">
            <a:avLst/>
          </a:prstGeom>
        </p:spPr>
      </p:pic>
      <p:pic>
        <p:nvPicPr>
          <p:cNvPr id="17" name="Obraz 16">
            <a:extLst>
              <a:ext uri="{FF2B5EF4-FFF2-40B4-BE49-F238E27FC236}">
                <a16:creationId xmlns:a16="http://schemas.microsoft.com/office/drawing/2014/main" id="{FC4C3C1B-6A3B-2058-8562-9FE230443D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155730"/>
            <a:ext cx="2204506" cy="3009429"/>
          </a:xfrm>
          <a:prstGeom prst="rect">
            <a:avLst/>
          </a:prstGeom>
        </p:spPr>
      </p:pic>
      <p:pic>
        <p:nvPicPr>
          <p:cNvPr id="19" name="Obraz 18">
            <a:extLst>
              <a:ext uri="{FF2B5EF4-FFF2-40B4-BE49-F238E27FC236}">
                <a16:creationId xmlns:a16="http://schemas.microsoft.com/office/drawing/2014/main" id="{B803EE9E-536C-AFED-6BBF-F4F9E80E28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1774" y="2178242"/>
            <a:ext cx="2176716" cy="2987770"/>
          </a:xfrm>
          <a:prstGeom prst="rect">
            <a:avLst/>
          </a:prstGeom>
        </p:spPr>
      </p:pic>
      <p:pic>
        <p:nvPicPr>
          <p:cNvPr id="23" name="Obraz 22">
            <a:extLst>
              <a:ext uri="{FF2B5EF4-FFF2-40B4-BE49-F238E27FC236}">
                <a16:creationId xmlns:a16="http://schemas.microsoft.com/office/drawing/2014/main" id="{E9B53182-2532-D39D-7170-B0ED6650DA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50326" y="1718658"/>
            <a:ext cx="2408902" cy="3446501"/>
          </a:xfrm>
          <a:prstGeom prst="rect">
            <a:avLst/>
          </a:prstGeom>
        </p:spPr>
      </p:pic>
      <p:pic>
        <p:nvPicPr>
          <p:cNvPr id="25" name="Obraz 24">
            <a:extLst>
              <a:ext uri="{FF2B5EF4-FFF2-40B4-BE49-F238E27FC236}">
                <a16:creationId xmlns:a16="http://schemas.microsoft.com/office/drawing/2014/main" id="{EA64BA3F-AD11-96F9-BA08-BCA0C1844C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9904" y="1868050"/>
            <a:ext cx="2866418" cy="3297962"/>
          </a:xfrm>
          <a:prstGeom prst="rect">
            <a:avLst/>
          </a:prstGeom>
        </p:spPr>
      </p:pic>
    </p:spTree>
    <p:extLst>
      <p:ext uri="{BB962C8B-B14F-4D97-AF65-F5344CB8AC3E}">
        <p14:creationId xmlns:p14="http://schemas.microsoft.com/office/powerpoint/2010/main" val="2231603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EA1E3-2210-8A0F-7E4B-5160D5AB3562}"/>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71EE7FA7-D3BD-70F1-7658-45A710C1F958}"/>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928E3217-C0F9-4793-EA98-AEE0994EB098}"/>
              </a:ext>
            </a:extLst>
          </p:cNvPr>
          <p:cNvSpPr>
            <a:spLocks noGrp="1"/>
          </p:cNvSpPr>
          <p:nvPr>
            <p:ph type="body" sz="quarter" idx="51"/>
          </p:nvPr>
        </p:nvSpPr>
        <p:spPr>
          <a:xfrm>
            <a:off x="2699792" y="674390"/>
            <a:ext cx="5714212" cy="457200"/>
          </a:xfrm>
        </p:spPr>
        <p:txBody>
          <a:bodyPr/>
          <a:lstStyle/>
          <a:p>
            <a:r>
              <a:rPr lang="pl-PL" dirty="0">
                <a:latin typeface="Calibri" pitchFamily="34" charset="0"/>
              </a:rPr>
              <a:t>Zakupy sprzętu i wyposażenia</a:t>
            </a:r>
          </a:p>
        </p:txBody>
      </p:sp>
      <p:sp>
        <p:nvSpPr>
          <p:cNvPr id="5" name="Symbol zastępczy numeru slajdu 4">
            <a:extLst>
              <a:ext uri="{FF2B5EF4-FFF2-40B4-BE49-F238E27FC236}">
                <a16:creationId xmlns:a16="http://schemas.microsoft.com/office/drawing/2014/main" id="{215B0083-3885-7271-328C-5BD564884675}"/>
              </a:ext>
            </a:extLst>
          </p:cNvPr>
          <p:cNvSpPr>
            <a:spLocks noGrp="1"/>
          </p:cNvSpPr>
          <p:nvPr>
            <p:ph type="sldNum" sz="quarter" idx="4"/>
          </p:nvPr>
        </p:nvSpPr>
        <p:spPr/>
        <p:txBody>
          <a:bodyPr/>
          <a:lstStyle/>
          <a:p>
            <a:fld id="{0AA277DB-22BF-421D-A9E4-4650984A941D}" type="slidenum">
              <a:rPr lang="en-US" smtClean="0"/>
              <a:pPr/>
              <a:t>22</a:t>
            </a:fld>
            <a:endParaRPr lang="en-US" dirty="0"/>
          </a:p>
        </p:txBody>
      </p:sp>
      <p:pic>
        <p:nvPicPr>
          <p:cNvPr id="8" name="Picture 2">
            <a:extLst>
              <a:ext uri="{FF2B5EF4-FFF2-40B4-BE49-F238E27FC236}">
                <a16:creationId xmlns:a16="http://schemas.microsoft.com/office/drawing/2014/main" id="{6737861D-8CE9-55D8-2E7A-A294B067693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a 3">
            <a:extLst>
              <a:ext uri="{FF2B5EF4-FFF2-40B4-BE49-F238E27FC236}">
                <a16:creationId xmlns:a16="http://schemas.microsoft.com/office/drawing/2014/main" id="{2C6DCF98-417E-55AE-D747-70A07CEAE455}"/>
              </a:ext>
            </a:extLst>
          </p:cNvPr>
          <p:cNvGraphicFramePr>
            <a:graphicFrameLocks noGrp="1"/>
          </p:cNvGraphicFramePr>
          <p:nvPr>
            <p:extLst>
              <p:ext uri="{D42A27DB-BD31-4B8C-83A1-F6EECF244321}">
                <p14:modId xmlns:p14="http://schemas.microsoft.com/office/powerpoint/2010/main" val="3852178672"/>
              </p:ext>
            </p:extLst>
          </p:nvPr>
        </p:nvGraphicFramePr>
        <p:xfrm>
          <a:off x="1403648" y="1203598"/>
          <a:ext cx="7401122" cy="3816000"/>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216000">
                <a:tc>
                  <a:txBody>
                    <a:bodyPr/>
                    <a:lstStyle/>
                    <a:p>
                      <a:pPr marL="10795"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Lp.</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Nazwa sprzętu/wyposażenia</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Ilość</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Wartość </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Bezprzewodowy system transmisji DJI SDR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2 659,00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67103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Manekiny ewakuacyjne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2 446,99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43644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Zestaw </a:t>
                      </a:r>
                      <a:r>
                        <a:rPr lang="pl-PL" sz="1100" b="0" i="0" u="none" strike="noStrike" dirty="0" err="1">
                          <a:solidFill>
                            <a:srgbClr val="000000"/>
                          </a:solidFill>
                          <a:effectLst/>
                          <a:latin typeface="Calibri" panose="020F0502020204030204" pitchFamily="34" charset="0"/>
                        </a:rPr>
                        <a:t>Rapid</a:t>
                      </a:r>
                      <a:r>
                        <a:rPr lang="pl-PL" sz="1100" b="0" i="0" u="none" strike="noStrike" dirty="0">
                          <a:solidFill>
                            <a:srgbClr val="000000"/>
                          </a:solidFill>
                          <a:effectLst/>
                          <a:latin typeface="Calibri" panose="020F0502020204030204" pitchFamily="34" charset="0"/>
                        </a:rPr>
                        <a:t> </a:t>
                      </a:r>
                      <a:r>
                        <a:rPr lang="pl-PL" sz="1100" b="0" i="0" u="none" strike="noStrike" dirty="0" err="1">
                          <a:solidFill>
                            <a:srgbClr val="000000"/>
                          </a:solidFill>
                          <a:effectLst/>
                          <a:latin typeface="Calibri" panose="020F0502020204030204" pitchFamily="34" charset="0"/>
                        </a:rPr>
                        <a:t>Entry</a:t>
                      </a:r>
                      <a:r>
                        <a:rPr lang="pl-PL" sz="1100" b="0" i="0" u="none" strike="noStrike" dirty="0">
                          <a:solidFill>
                            <a:srgbClr val="000000"/>
                          </a:solidFill>
                          <a:effectLst/>
                          <a:latin typeface="Calibri" panose="020F0502020204030204" pitchFamily="34" charset="0"/>
                        </a:rPr>
                        <a:t> do otwierania drzwi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2 340,00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Fotel do namiotu pneumatycznego GTX 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2 306,25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Wąż tłoczny W-75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2 225,69 zł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Pilarka szablasta Milwaukee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a:solidFill>
                            <a:srgbClr val="000000"/>
                          </a:solidFill>
                          <a:effectLst/>
                          <a:latin typeface="Calibri" panose="020F0502020204030204" pitchFamily="34" charset="0"/>
                        </a:rPr>
                        <a:t>2 140,20 zł</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69145"/>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Kurtyna podziałowa po długości do namiotu GTX 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2 078,70 zł</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Zestaw drewna do stabilizacji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a:solidFill>
                            <a:srgbClr val="000000"/>
                          </a:solidFill>
                          <a:effectLst/>
                          <a:latin typeface="Calibri" panose="020F0502020204030204" pitchFamily="34" charset="0"/>
                        </a:rPr>
                        <a:t>2 027,04 zł</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72381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49.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Detektor gazu </a:t>
                      </a:r>
                      <a:r>
                        <a:rPr lang="pl-PL" sz="1100" b="0" i="0" u="none" strike="noStrike" dirty="0" err="1">
                          <a:solidFill>
                            <a:srgbClr val="000000"/>
                          </a:solidFill>
                          <a:effectLst/>
                          <a:latin typeface="Calibri" panose="020F0502020204030204" pitchFamily="34" charset="0"/>
                        </a:rPr>
                        <a:t>Leakator</a:t>
                      </a:r>
                      <a:r>
                        <a:rPr lang="pl-PL" sz="1100" b="0" i="0" u="none" strike="noStrike" dirty="0">
                          <a:solidFill>
                            <a:srgbClr val="000000"/>
                          </a:solidFill>
                          <a:effectLst/>
                          <a:latin typeface="Calibri" panose="020F0502020204030204" pitchFamily="34" charset="0"/>
                        </a:rPr>
                        <a:t> JR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1 869,60 zł</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Sprężarka elektryczna do namiotu GTX 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1 815,48 zł</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Zasilacz do lampy RRTL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1 773,66 zł</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Plecak ratowniczy XL Plan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1 650,00 zł</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896597"/>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Przedłużacz zwijany 3 fazowy 50m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1 605,00 zł</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2819"/>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Wyciągarka linowa ZNL3200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1 533,83 zł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53225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Wąż tłoczny W-75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1 500,00 zł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821341"/>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Wąż tłoczny W-52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1 420,65 zł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92530"/>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Lampa ostrzegawcza akumulatorowa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1 402,20 zł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925708"/>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dirty="0">
                          <a:solidFill>
                            <a:srgbClr val="000000"/>
                          </a:solidFill>
                          <a:effectLst/>
                          <a:latin typeface="Calibri" panose="020F0502020204030204" pitchFamily="34" charset="0"/>
                        </a:rPr>
                        <a:t>Maszt 3m do zestawu oświetleniowego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1 400,00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86993"/>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59.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buNone/>
                      </a:pPr>
                      <a:r>
                        <a:rPr lang="pl-PL" sz="1100" b="0" i="0" u="none" strike="noStrike" dirty="0">
                          <a:solidFill>
                            <a:srgbClr val="000000"/>
                          </a:solidFill>
                          <a:effectLst/>
                          <a:latin typeface="Calibri" panose="020F0502020204030204" pitchFamily="34" charset="0"/>
                        </a:rPr>
                        <a:t>Wąż tłoczny W-42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100" b="0" i="0" u="none" strike="noStrike" dirty="0">
                          <a:solidFill>
                            <a:srgbClr val="000000"/>
                          </a:solidFill>
                          <a:effectLst/>
                          <a:latin typeface="Calibri" panose="020F0502020204030204" pitchFamily="34" charset="0"/>
                        </a:rPr>
                        <a:t>1 400,00 zł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87662"/>
                  </a:ext>
                </a:extLst>
              </a:tr>
              <a:tr h="180000">
                <a:tc>
                  <a:txBody>
                    <a:bodyPr/>
                    <a:lstStyle/>
                    <a:p>
                      <a:pPr algn="ctr">
                        <a:spcAft>
                          <a:spcPts val="0"/>
                        </a:spcAft>
                      </a:pPr>
                      <a:r>
                        <a:rPr lang="pl-PL" sz="1100" dirty="0">
                          <a:latin typeface="Calibri" panose="020F0502020204030204" pitchFamily="34" charset="0"/>
                          <a:ea typeface="Calibri" panose="020F0502020204030204" pitchFamily="34" charset="0"/>
                          <a:cs typeface="Calibri" panose="020F0502020204030204" pitchFamily="34" charset="0"/>
                        </a:rPr>
                        <a:t>60.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100" b="0" i="0" u="none" strike="noStrike">
                          <a:solidFill>
                            <a:srgbClr val="000000"/>
                          </a:solidFill>
                          <a:effectLst/>
                          <a:latin typeface="Calibri" panose="020F0502020204030204" pitchFamily="34" charset="0"/>
                        </a:rPr>
                        <a:t>Kurtyna podziałowa po szerokości do namiotu GTX 38</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a:solidFill>
                            <a:srgbClr val="000000"/>
                          </a:solidFill>
                          <a:effectLst/>
                          <a:latin typeface="Calibri" panose="020F0502020204030204" pitchFamily="34" charset="0"/>
                        </a:rPr>
                        <a:t>1</a:t>
                      </a:r>
                      <a:endParaRPr lang="pl-PL"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100" b="0" i="0" u="none" strike="noStrike" dirty="0">
                          <a:solidFill>
                            <a:srgbClr val="000000"/>
                          </a:solidFill>
                          <a:effectLst/>
                          <a:latin typeface="Calibri" panose="020F0502020204030204" pitchFamily="34" charset="0"/>
                        </a:rPr>
                        <a:t>1 193,00 zł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636074"/>
                  </a:ext>
                </a:extLst>
              </a:tr>
            </a:tbl>
          </a:graphicData>
        </a:graphic>
      </p:graphicFrame>
      <p:pic>
        <p:nvPicPr>
          <p:cNvPr id="9" name="Obraz 8">
            <a:extLst>
              <a:ext uri="{FF2B5EF4-FFF2-40B4-BE49-F238E27FC236}">
                <a16:creationId xmlns:a16="http://schemas.microsoft.com/office/drawing/2014/main" id="{9C892675-A983-76F3-32C1-94EBF6DB0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7" y="0"/>
            <a:ext cx="3680350" cy="2278654"/>
          </a:xfrm>
          <a:prstGeom prst="rect">
            <a:avLst/>
          </a:prstGeom>
        </p:spPr>
      </p:pic>
      <p:pic>
        <p:nvPicPr>
          <p:cNvPr id="11" name="Obraz 10">
            <a:extLst>
              <a:ext uri="{FF2B5EF4-FFF2-40B4-BE49-F238E27FC236}">
                <a16:creationId xmlns:a16="http://schemas.microsoft.com/office/drawing/2014/main" id="{C46C601B-F7B0-04F6-2362-7427D2296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140" y="0"/>
            <a:ext cx="2477511" cy="3624042"/>
          </a:xfrm>
          <a:prstGeom prst="rect">
            <a:avLst/>
          </a:prstGeom>
        </p:spPr>
      </p:pic>
      <p:pic>
        <p:nvPicPr>
          <p:cNvPr id="13" name="Obraz 12">
            <a:extLst>
              <a:ext uri="{FF2B5EF4-FFF2-40B4-BE49-F238E27FC236}">
                <a16:creationId xmlns:a16="http://schemas.microsoft.com/office/drawing/2014/main" id="{8BDCD205-176C-EFCF-B907-EAEA33A215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9649" y="0"/>
            <a:ext cx="3007197" cy="3370416"/>
          </a:xfrm>
          <a:prstGeom prst="rect">
            <a:avLst/>
          </a:prstGeom>
        </p:spPr>
      </p:pic>
      <p:pic>
        <p:nvPicPr>
          <p:cNvPr id="15" name="Obraz 14">
            <a:extLst>
              <a:ext uri="{FF2B5EF4-FFF2-40B4-BE49-F238E27FC236}">
                <a16:creationId xmlns:a16="http://schemas.microsoft.com/office/drawing/2014/main" id="{655D1048-7687-01CB-DD23-79B9D5490D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2" y="2017090"/>
            <a:ext cx="1912410" cy="3126410"/>
          </a:xfrm>
          <a:prstGeom prst="rect">
            <a:avLst/>
          </a:prstGeom>
        </p:spPr>
      </p:pic>
      <p:pic>
        <p:nvPicPr>
          <p:cNvPr id="17" name="Obraz 16">
            <a:extLst>
              <a:ext uri="{FF2B5EF4-FFF2-40B4-BE49-F238E27FC236}">
                <a16:creationId xmlns:a16="http://schemas.microsoft.com/office/drawing/2014/main" id="{9432DCB2-47E7-231D-E027-74F0EB15AEFD}"/>
              </a:ext>
            </a:extLst>
          </p:cNvPr>
          <p:cNvPicPr>
            <a:picLocks noChangeAspect="1"/>
          </p:cNvPicPr>
          <p:nvPr/>
        </p:nvPicPr>
        <p:blipFill>
          <a:blip r:embed="rId8" cstate="print">
            <a:extLst>
              <a:ext uri="{28A0092B-C50C-407E-A947-70E740481C1C}">
                <a14:useLocalDpi xmlns:a14="http://schemas.microsoft.com/office/drawing/2010/main" val="0"/>
              </a:ext>
            </a:extLst>
          </a:blip>
          <a:srcRect t="11021"/>
          <a:stretch>
            <a:fillRect/>
          </a:stretch>
        </p:blipFill>
        <p:spPr>
          <a:xfrm>
            <a:off x="1901903" y="2017090"/>
            <a:ext cx="2477510" cy="3126410"/>
          </a:xfrm>
          <a:prstGeom prst="rect">
            <a:avLst/>
          </a:prstGeom>
        </p:spPr>
      </p:pic>
      <p:pic>
        <p:nvPicPr>
          <p:cNvPr id="19" name="Obraz 18">
            <a:extLst>
              <a:ext uri="{FF2B5EF4-FFF2-40B4-BE49-F238E27FC236}">
                <a16:creationId xmlns:a16="http://schemas.microsoft.com/office/drawing/2014/main" id="{0CF00DDE-4D31-E853-EFC1-97A65BFE7854}"/>
              </a:ext>
            </a:extLst>
          </p:cNvPr>
          <p:cNvPicPr>
            <a:picLocks noChangeAspect="1"/>
          </p:cNvPicPr>
          <p:nvPr/>
        </p:nvPicPr>
        <p:blipFill>
          <a:blip r:embed="rId9" cstate="print">
            <a:extLst>
              <a:ext uri="{28A0092B-C50C-407E-A947-70E740481C1C}">
                <a14:useLocalDpi xmlns:a14="http://schemas.microsoft.com/office/drawing/2010/main" val="0"/>
              </a:ext>
            </a:extLst>
          </a:blip>
          <a:srcRect t="24629"/>
          <a:stretch>
            <a:fillRect/>
          </a:stretch>
        </p:blipFill>
        <p:spPr>
          <a:xfrm>
            <a:off x="4379413" y="2647506"/>
            <a:ext cx="4764587" cy="2497120"/>
          </a:xfrm>
          <a:prstGeom prst="rect">
            <a:avLst/>
          </a:prstGeom>
        </p:spPr>
      </p:pic>
    </p:spTree>
    <p:extLst>
      <p:ext uri="{BB962C8B-B14F-4D97-AF65-F5344CB8AC3E}">
        <p14:creationId xmlns:p14="http://schemas.microsoft.com/office/powerpoint/2010/main" val="813659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3510-5CA6-80A1-5839-DD19A7F89BC5}"/>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7601705B-2EE5-2C6D-642B-29DCA824EE4C}"/>
              </a:ext>
            </a:extLst>
          </p:cNvPr>
          <p:cNvSpPr>
            <a:spLocks noGrp="1"/>
          </p:cNvSpPr>
          <p:nvPr>
            <p:ph type="body" sz="quarter" idx="51"/>
          </p:nvPr>
        </p:nvSpPr>
        <p:spPr>
          <a:xfrm>
            <a:off x="1473186" y="666750"/>
            <a:ext cx="6940818" cy="457200"/>
          </a:xfrm>
        </p:spPr>
        <p:txBody>
          <a:bodyPr/>
          <a:lstStyle/>
          <a:p>
            <a:r>
              <a:rPr lang="pl-PL" dirty="0">
                <a:latin typeface="Calibri" pitchFamily="34" charset="0"/>
              </a:rPr>
              <a:t>Zrealizowano ze środków z Funduszu Wsparcia PSP</a:t>
            </a:r>
          </a:p>
        </p:txBody>
      </p:sp>
      <p:sp>
        <p:nvSpPr>
          <p:cNvPr id="5" name="Symbol zastępczy numeru slajdu 4">
            <a:extLst>
              <a:ext uri="{FF2B5EF4-FFF2-40B4-BE49-F238E27FC236}">
                <a16:creationId xmlns:a16="http://schemas.microsoft.com/office/drawing/2014/main" id="{43FE98CC-0ABD-6DD6-351F-3536FFD88F9F}"/>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23</a:t>
            </a:fld>
            <a:endParaRPr lang="en-US" dirty="0"/>
          </a:p>
        </p:txBody>
      </p:sp>
      <p:pic>
        <p:nvPicPr>
          <p:cNvPr id="8" name="Picture 2">
            <a:extLst>
              <a:ext uri="{FF2B5EF4-FFF2-40B4-BE49-F238E27FC236}">
                <a16:creationId xmlns:a16="http://schemas.microsoft.com/office/drawing/2014/main" id="{BBA3421E-D1DF-72DD-1F57-6E5C6399C8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a:extLst>
              <a:ext uri="{FF2B5EF4-FFF2-40B4-BE49-F238E27FC236}">
                <a16:creationId xmlns:a16="http://schemas.microsoft.com/office/drawing/2014/main" id="{D609E164-502E-5A81-F269-DFCFE3D1A9CE}"/>
              </a:ext>
            </a:extLst>
          </p:cNvPr>
          <p:cNvSpPr txBox="1"/>
          <p:nvPr/>
        </p:nvSpPr>
        <p:spPr>
          <a:xfrm>
            <a:off x="1403648" y="1275606"/>
            <a:ext cx="7416824" cy="1169551"/>
          </a:xfrm>
          <a:prstGeom prst="rect">
            <a:avLst/>
          </a:prstGeom>
          <a:noFill/>
        </p:spPr>
        <p:txBody>
          <a:bodyPr wrap="square">
            <a:spAutoFit/>
          </a:bodyPr>
          <a:lstStyle/>
          <a:p>
            <a:pPr algn="just"/>
            <a:r>
              <a:rPr lang="pl-PL" sz="1400" b="1" dirty="0">
                <a:latin typeface="Calibri" panose="020F0502020204030204" pitchFamily="34" charset="0"/>
                <a:ea typeface="Calibri" panose="020F0502020204030204" pitchFamily="34" charset="0"/>
                <a:cs typeface="Calibri" panose="020F0502020204030204" pitchFamily="34" charset="0"/>
              </a:rPr>
              <a:t>W ramach dotacji z Funduszu Wsparcia Państwowej Straży Pożarnej zrealizowano zadanie inwestycyjne pn.: „Adaptacja pomieszczeń Komendy Powiatowej Państwowej Straży Pożarnej            w Gołdapi do wymogów przepisów bezpieczeństwa i higieny służby w zakresie stref czystych                       i brudnych” (I etap)</a:t>
            </a:r>
            <a:r>
              <a:rPr lang="pl-PL" sz="1400" b="1" dirty="0">
                <a:effectLst/>
                <a:latin typeface="Calibri" panose="020F0502020204030204" pitchFamily="34" charset="0"/>
                <a:ea typeface="Calibri" panose="020F0502020204030204" pitchFamily="34" charset="0"/>
                <a:cs typeface="Calibri" panose="020F0502020204030204" pitchFamily="34" charset="0"/>
              </a:rPr>
              <a:t> w kwocie 55 000,00 zł. </a:t>
            </a:r>
            <a:r>
              <a:rPr lang="pl-PL" sz="1400" b="1" dirty="0">
                <a:latin typeface="Calibri" panose="020F0502020204030204" pitchFamily="34" charset="0"/>
                <a:ea typeface="Calibri" panose="020F0502020204030204" pitchFamily="34" charset="0"/>
                <a:cs typeface="Calibri" panose="020F0502020204030204" pitchFamily="34" charset="0"/>
              </a:rPr>
              <a:t>Roboty budowlane zostały w całości sfinansowane przez samorządy powiatu gołdapskiego.</a:t>
            </a:r>
            <a:endParaRPr lang="pl-PL"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ela 2">
            <a:extLst>
              <a:ext uri="{FF2B5EF4-FFF2-40B4-BE49-F238E27FC236}">
                <a16:creationId xmlns:a16="http://schemas.microsoft.com/office/drawing/2014/main" id="{8BE6ABB2-17CF-A1D4-EF8C-AB751804D827}"/>
              </a:ext>
            </a:extLst>
          </p:cNvPr>
          <p:cNvGraphicFramePr>
            <a:graphicFrameLocks noGrp="1"/>
          </p:cNvGraphicFramePr>
          <p:nvPr>
            <p:extLst>
              <p:ext uri="{D42A27DB-BD31-4B8C-83A1-F6EECF244321}">
                <p14:modId xmlns:p14="http://schemas.microsoft.com/office/powerpoint/2010/main" val="1667419072"/>
              </p:ext>
            </p:extLst>
          </p:nvPr>
        </p:nvGraphicFramePr>
        <p:xfrm>
          <a:off x="2987824" y="2698344"/>
          <a:ext cx="4642554" cy="1585749"/>
        </p:xfrm>
        <a:graphic>
          <a:graphicData uri="http://schemas.openxmlformats.org/drawingml/2006/table">
            <a:tbl>
              <a:tblPr>
                <a:tableStyleId>{5C22544A-7EE6-4342-B048-85BDC9FD1C3A}</a:tableStyleId>
              </a:tblPr>
              <a:tblGrid>
                <a:gridCol w="3150140">
                  <a:extLst>
                    <a:ext uri="{9D8B030D-6E8A-4147-A177-3AD203B41FA5}">
                      <a16:colId xmlns:a16="http://schemas.microsoft.com/office/drawing/2014/main" val="20000"/>
                    </a:ext>
                  </a:extLst>
                </a:gridCol>
                <a:gridCol w="1492414">
                  <a:extLst>
                    <a:ext uri="{9D8B030D-6E8A-4147-A177-3AD203B41FA5}">
                      <a16:colId xmlns:a16="http://schemas.microsoft.com/office/drawing/2014/main" val="20002"/>
                    </a:ext>
                  </a:extLst>
                </a:gridCol>
              </a:tblGrid>
              <a:tr h="294063">
                <a:tc gridSpan="2">
                  <a:txBody>
                    <a:bodyPr/>
                    <a:lstStyle/>
                    <a:p>
                      <a:pPr algn="ctr">
                        <a:spcAft>
                          <a:spcPts val="0"/>
                        </a:spcAft>
                      </a:pPr>
                      <a:r>
                        <a:rPr lang="pl-PL" sz="1400" b="1" dirty="0">
                          <a:latin typeface="Calibri" panose="020F0502020204030204" pitchFamily="34" charset="0"/>
                          <a:ea typeface="Calibri" panose="020F0502020204030204" pitchFamily="34" charset="0"/>
                          <a:cs typeface="Calibri" panose="020F0502020204030204" pitchFamily="34" charset="0"/>
                        </a:rPr>
                        <a:t>Dofinansowanie</a:t>
                      </a:r>
                    </a:p>
                  </a:txBody>
                  <a:tcPr marL="68580" marR="68580" marT="0" marB="0" anchor="ctr">
                    <a:solidFill>
                      <a:srgbClr val="00B050"/>
                    </a:solidFill>
                  </a:tcPr>
                </a:tc>
                <a:tc hMerge="1">
                  <a:txBody>
                    <a:bodyPr/>
                    <a:lstStyle/>
                    <a:p>
                      <a:pPr algn="r">
                        <a:spcAft>
                          <a:spcPts val="0"/>
                        </a:spcAft>
                      </a:pPr>
                      <a:endParaRPr lang="pl-PL" sz="140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00B050"/>
                    </a:solidFill>
                  </a:tcPr>
                </a:tc>
                <a:extLst>
                  <a:ext uri="{0D108BD9-81ED-4DB2-BD59-A6C34878D82A}">
                    <a16:rowId xmlns:a16="http://schemas.microsoft.com/office/drawing/2014/main" val="2156174021"/>
                  </a:ext>
                </a:extLst>
              </a:tr>
              <a:tr h="294063">
                <a:tc>
                  <a:txBody>
                    <a:bodyPr/>
                    <a:lstStyle/>
                    <a:p>
                      <a:pPr>
                        <a:spcAft>
                          <a:spcPts val="0"/>
                        </a:spcAft>
                      </a:pPr>
                      <a:r>
                        <a:rPr lang="pl-PL" sz="1400" b="0" dirty="0">
                          <a:latin typeface="Calibri" panose="020F0502020204030204" pitchFamily="34" charset="0"/>
                          <a:ea typeface="Calibri" panose="020F0502020204030204" pitchFamily="34" charset="0"/>
                          <a:cs typeface="Calibri" panose="020F0502020204030204" pitchFamily="34" charset="0"/>
                        </a:rPr>
                        <a:t>Gmina Gołdap</a:t>
                      </a:r>
                    </a:p>
                  </a:txBody>
                  <a:tcPr marL="68580" marR="68580" marT="0" marB="0" anchor="ctr">
                    <a:solidFill>
                      <a:srgbClr val="00B050"/>
                    </a:solidFill>
                  </a:tcPr>
                </a:tc>
                <a:tc>
                  <a:txBody>
                    <a:bodyPr/>
                    <a:lstStyle/>
                    <a:p>
                      <a:pPr algn="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25 000,00 zł</a:t>
                      </a:r>
                    </a:p>
                  </a:txBody>
                  <a:tcPr marL="68580" marR="68580" marT="0" marB="0" anchor="ctr">
                    <a:solidFill>
                      <a:srgbClr val="00B050"/>
                    </a:solidFill>
                  </a:tcPr>
                </a:tc>
                <a:extLst>
                  <a:ext uri="{0D108BD9-81ED-4DB2-BD59-A6C34878D82A}">
                    <a16:rowId xmlns:a16="http://schemas.microsoft.com/office/drawing/2014/main" val="10000"/>
                  </a:ext>
                </a:extLst>
              </a:tr>
              <a:tr h="33254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l-PL" sz="1400" b="0" dirty="0">
                          <a:latin typeface="Calibri" panose="020F0502020204030204" pitchFamily="34" charset="0"/>
                          <a:ea typeface="Calibri" panose="020F0502020204030204" pitchFamily="34" charset="0"/>
                          <a:cs typeface="Calibri" panose="020F0502020204030204" pitchFamily="34" charset="0"/>
                        </a:rPr>
                        <a:t>Powiat Gołdapski</a:t>
                      </a:r>
                    </a:p>
                  </a:txBody>
                  <a:tcPr marL="68580" marR="68580" marT="0" marB="0" anchor="ctr">
                    <a:solidFill>
                      <a:srgbClr val="00B05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1400" dirty="0">
                          <a:latin typeface="Calibri" panose="020F0502020204030204" pitchFamily="34" charset="0"/>
                          <a:ea typeface="Calibri" panose="020F0502020204030204" pitchFamily="34" charset="0"/>
                          <a:cs typeface="Calibri" panose="020F0502020204030204" pitchFamily="34" charset="0"/>
                        </a:rPr>
                        <a:t>10 000,00 zł</a:t>
                      </a:r>
                    </a:p>
                  </a:txBody>
                  <a:tcPr marL="68580" marR="68580" marT="0" marB="0" anchor="ctr">
                    <a:solidFill>
                      <a:srgbClr val="00B050"/>
                    </a:solidFill>
                  </a:tcPr>
                </a:tc>
                <a:extLst>
                  <a:ext uri="{0D108BD9-81ED-4DB2-BD59-A6C34878D82A}">
                    <a16:rowId xmlns:a16="http://schemas.microsoft.com/office/drawing/2014/main" val="1012808194"/>
                  </a:ext>
                </a:extLst>
              </a:tr>
              <a:tr h="332541">
                <a:tc>
                  <a:txBody>
                    <a:bodyPr/>
                    <a:lstStyle/>
                    <a:p>
                      <a:pPr algn="just">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Gmina Banie Mazurskie</a:t>
                      </a:r>
                    </a:p>
                  </a:txBody>
                  <a:tcPr marL="68580" marR="68580" marT="0" marB="0" anchor="ctr">
                    <a:solidFill>
                      <a:srgbClr val="00B050"/>
                    </a:solidFill>
                  </a:tcPr>
                </a:tc>
                <a:tc>
                  <a:txBody>
                    <a:bodyPr/>
                    <a:lstStyle/>
                    <a:p>
                      <a:pPr algn="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10 000,00 zł</a:t>
                      </a:r>
                    </a:p>
                  </a:txBody>
                  <a:tcPr marL="68580" marR="68580" marT="0" marB="0" anchor="ctr">
                    <a:solidFill>
                      <a:srgbClr val="00B050"/>
                    </a:solidFill>
                  </a:tcPr>
                </a:tc>
                <a:extLst>
                  <a:ext uri="{0D108BD9-81ED-4DB2-BD59-A6C34878D82A}">
                    <a16:rowId xmlns:a16="http://schemas.microsoft.com/office/drawing/2014/main" val="1966191790"/>
                  </a:ext>
                </a:extLst>
              </a:tr>
              <a:tr h="332541">
                <a:tc>
                  <a:txBody>
                    <a:bodyPr/>
                    <a:lstStyle/>
                    <a:p>
                      <a:pPr algn="just">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Gmina Dubeninki</a:t>
                      </a:r>
                    </a:p>
                  </a:txBody>
                  <a:tcPr marL="68580" marR="68580" marT="0" marB="0" anchor="ctr">
                    <a:solidFill>
                      <a:srgbClr val="00B050"/>
                    </a:solidFill>
                  </a:tcPr>
                </a:tc>
                <a:tc>
                  <a:txBody>
                    <a:bodyPr/>
                    <a:lstStyle/>
                    <a:p>
                      <a:pPr algn="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10 000,00 zł</a:t>
                      </a:r>
                    </a:p>
                  </a:txBody>
                  <a:tcPr marL="68580" marR="68580" marT="0" marB="0" anchor="ctr">
                    <a:solidFill>
                      <a:srgbClr val="00B050"/>
                    </a:solidFill>
                  </a:tcPr>
                </a:tc>
                <a:extLst>
                  <a:ext uri="{0D108BD9-81ED-4DB2-BD59-A6C34878D82A}">
                    <a16:rowId xmlns:a16="http://schemas.microsoft.com/office/drawing/2014/main" val="3814718002"/>
                  </a:ext>
                </a:extLst>
              </a:tr>
            </a:tbl>
          </a:graphicData>
        </a:graphic>
      </p:graphicFrame>
      <p:pic>
        <p:nvPicPr>
          <p:cNvPr id="4" name="Obraz 3">
            <a:extLst>
              <a:ext uri="{FF2B5EF4-FFF2-40B4-BE49-F238E27FC236}">
                <a16:creationId xmlns:a16="http://schemas.microsoft.com/office/drawing/2014/main" id="{C78DA846-6AF0-FCCD-897A-DC825214B621}"/>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9187930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5FC15-A63E-C015-6C17-A37D4BE00D4D}"/>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2B59F2D1-78C9-577C-22EA-74593DC5CA8F}"/>
              </a:ext>
            </a:extLst>
          </p:cNvPr>
          <p:cNvSpPr>
            <a:spLocks noGrp="1"/>
          </p:cNvSpPr>
          <p:nvPr>
            <p:ph type="body" sz="quarter" idx="51"/>
          </p:nvPr>
        </p:nvSpPr>
        <p:spPr>
          <a:xfrm>
            <a:off x="1473186" y="666750"/>
            <a:ext cx="6940818" cy="457200"/>
          </a:xfrm>
        </p:spPr>
        <p:txBody>
          <a:bodyPr/>
          <a:lstStyle/>
          <a:p>
            <a:r>
              <a:rPr lang="pl-PL" dirty="0">
                <a:latin typeface="Calibri" pitchFamily="34" charset="0"/>
              </a:rPr>
              <a:t>Zrealizowano ze środków z Funduszu Wsparcia PSP</a:t>
            </a:r>
          </a:p>
        </p:txBody>
      </p:sp>
      <p:sp>
        <p:nvSpPr>
          <p:cNvPr id="5" name="Symbol zastępczy numeru slajdu 4">
            <a:extLst>
              <a:ext uri="{FF2B5EF4-FFF2-40B4-BE49-F238E27FC236}">
                <a16:creationId xmlns:a16="http://schemas.microsoft.com/office/drawing/2014/main" id="{84290EF3-1F9B-E128-FA42-0BAC0729E444}"/>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24</a:t>
            </a:fld>
            <a:endParaRPr lang="en-US" dirty="0"/>
          </a:p>
        </p:txBody>
      </p:sp>
      <p:pic>
        <p:nvPicPr>
          <p:cNvPr id="8" name="Picture 2">
            <a:extLst>
              <a:ext uri="{FF2B5EF4-FFF2-40B4-BE49-F238E27FC236}">
                <a16:creationId xmlns:a16="http://schemas.microsoft.com/office/drawing/2014/main" id="{752CC5DA-ADD6-EC93-8BAE-D419915C4C3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a:extLst>
              <a:ext uri="{FF2B5EF4-FFF2-40B4-BE49-F238E27FC236}">
                <a16:creationId xmlns:a16="http://schemas.microsoft.com/office/drawing/2014/main" id="{8978B226-1084-4416-89FD-946D74FDFD24}"/>
              </a:ext>
            </a:extLst>
          </p:cNvPr>
          <p:cNvSpPr txBox="1"/>
          <p:nvPr/>
        </p:nvSpPr>
        <p:spPr>
          <a:xfrm>
            <a:off x="1403648" y="1275606"/>
            <a:ext cx="7416824" cy="738664"/>
          </a:xfrm>
          <a:prstGeom prst="rect">
            <a:avLst/>
          </a:prstGeom>
          <a:noFill/>
        </p:spPr>
        <p:txBody>
          <a:bodyPr wrap="square">
            <a:spAutoFit/>
          </a:bodyPr>
          <a:lstStyle/>
          <a:p>
            <a:pPr algn="just"/>
            <a:r>
              <a:rPr lang="pl-PL" sz="1400" b="1" dirty="0">
                <a:latin typeface="Calibri" panose="020F0502020204030204" pitchFamily="34" charset="0"/>
                <a:ea typeface="Calibri" panose="020F0502020204030204" pitchFamily="34" charset="0"/>
                <a:cs typeface="Calibri" panose="020F0502020204030204" pitchFamily="34" charset="0"/>
              </a:rPr>
              <a:t>W ramach dotacji z Funduszu Wsparcia Państwowej Straży Pożarnej zrealizowano również zadanie inwestycyjne polegające na remoncie komory dymowej w Ełku, w której testy przechodzą strażacy z terenu powiatu gołdapskiego.</a:t>
            </a:r>
            <a:endParaRPr lang="pl-PL"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ela 2">
            <a:extLst>
              <a:ext uri="{FF2B5EF4-FFF2-40B4-BE49-F238E27FC236}">
                <a16:creationId xmlns:a16="http://schemas.microsoft.com/office/drawing/2014/main" id="{21BAA4C4-846E-055C-BB6E-82C3F111E747}"/>
              </a:ext>
            </a:extLst>
          </p:cNvPr>
          <p:cNvGraphicFramePr>
            <a:graphicFrameLocks noGrp="1"/>
          </p:cNvGraphicFramePr>
          <p:nvPr>
            <p:extLst>
              <p:ext uri="{D42A27DB-BD31-4B8C-83A1-F6EECF244321}">
                <p14:modId xmlns:p14="http://schemas.microsoft.com/office/powerpoint/2010/main" val="3607435299"/>
              </p:ext>
            </p:extLst>
          </p:nvPr>
        </p:nvGraphicFramePr>
        <p:xfrm>
          <a:off x="2987824" y="2698344"/>
          <a:ext cx="4642554" cy="1253208"/>
        </p:xfrm>
        <a:graphic>
          <a:graphicData uri="http://schemas.openxmlformats.org/drawingml/2006/table">
            <a:tbl>
              <a:tblPr>
                <a:tableStyleId>{5C22544A-7EE6-4342-B048-85BDC9FD1C3A}</a:tableStyleId>
              </a:tblPr>
              <a:tblGrid>
                <a:gridCol w="3150140">
                  <a:extLst>
                    <a:ext uri="{9D8B030D-6E8A-4147-A177-3AD203B41FA5}">
                      <a16:colId xmlns:a16="http://schemas.microsoft.com/office/drawing/2014/main" val="20000"/>
                    </a:ext>
                  </a:extLst>
                </a:gridCol>
                <a:gridCol w="1492414">
                  <a:extLst>
                    <a:ext uri="{9D8B030D-6E8A-4147-A177-3AD203B41FA5}">
                      <a16:colId xmlns:a16="http://schemas.microsoft.com/office/drawing/2014/main" val="20002"/>
                    </a:ext>
                  </a:extLst>
                </a:gridCol>
              </a:tblGrid>
              <a:tr h="294063">
                <a:tc gridSpan="2">
                  <a:txBody>
                    <a:bodyPr/>
                    <a:lstStyle/>
                    <a:p>
                      <a:pPr algn="ctr">
                        <a:spcAft>
                          <a:spcPts val="0"/>
                        </a:spcAft>
                      </a:pPr>
                      <a:r>
                        <a:rPr lang="pl-PL" sz="1400" b="1" dirty="0">
                          <a:latin typeface="Calibri" panose="020F0502020204030204" pitchFamily="34" charset="0"/>
                          <a:ea typeface="Calibri" panose="020F0502020204030204" pitchFamily="34" charset="0"/>
                          <a:cs typeface="Calibri" panose="020F0502020204030204" pitchFamily="34" charset="0"/>
                        </a:rPr>
                        <a:t>Dofinansowanie</a:t>
                      </a:r>
                    </a:p>
                  </a:txBody>
                  <a:tcPr marL="68580" marR="68580" marT="0" marB="0" anchor="ctr">
                    <a:solidFill>
                      <a:srgbClr val="00B050"/>
                    </a:solidFill>
                  </a:tcPr>
                </a:tc>
                <a:tc hMerge="1">
                  <a:txBody>
                    <a:bodyPr/>
                    <a:lstStyle/>
                    <a:p>
                      <a:pPr algn="r">
                        <a:spcAft>
                          <a:spcPts val="0"/>
                        </a:spcAft>
                      </a:pPr>
                      <a:endParaRPr lang="pl-PL" sz="140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00B050"/>
                    </a:solidFill>
                  </a:tcPr>
                </a:tc>
                <a:extLst>
                  <a:ext uri="{0D108BD9-81ED-4DB2-BD59-A6C34878D82A}">
                    <a16:rowId xmlns:a16="http://schemas.microsoft.com/office/drawing/2014/main" val="2156174021"/>
                  </a:ext>
                </a:extLst>
              </a:tr>
              <a:tr h="294063">
                <a:tc>
                  <a:txBody>
                    <a:bodyPr/>
                    <a:lstStyle/>
                    <a:p>
                      <a:pPr>
                        <a:spcAft>
                          <a:spcPts val="0"/>
                        </a:spcAft>
                      </a:pPr>
                      <a:r>
                        <a:rPr lang="pl-PL" sz="1400" b="0" dirty="0">
                          <a:latin typeface="Calibri" panose="020F0502020204030204" pitchFamily="34" charset="0"/>
                          <a:ea typeface="Calibri" panose="020F0502020204030204" pitchFamily="34" charset="0"/>
                          <a:cs typeface="Calibri" panose="020F0502020204030204" pitchFamily="34" charset="0"/>
                        </a:rPr>
                        <a:t>Gmina Gołdap</a:t>
                      </a:r>
                    </a:p>
                  </a:txBody>
                  <a:tcPr marL="68580" marR="68580" marT="0" marB="0" anchor="ctr">
                    <a:solidFill>
                      <a:srgbClr val="00B050"/>
                    </a:solidFill>
                  </a:tcPr>
                </a:tc>
                <a:tc>
                  <a:txBody>
                    <a:bodyPr/>
                    <a:lstStyle/>
                    <a:p>
                      <a:pPr algn="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5 000,00 zł</a:t>
                      </a:r>
                    </a:p>
                  </a:txBody>
                  <a:tcPr marL="68580" marR="68580" marT="0" marB="0" anchor="ctr">
                    <a:solidFill>
                      <a:srgbClr val="00B050"/>
                    </a:solidFill>
                  </a:tcPr>
                </a:tc>
                <a:extLst>
                  <a:ext uri="{0D108BD9-81ED-4DB2-BD59-A6C34878D82A}">
                    <a16:rowId xmlns:a16="http://schemas.microsoft.com/office/drawing/2014/main" val="10000"/>
                  </a:ext>
                </a:extLst>
              </a:tr>
              <a:tr h="332541">
                <a:tc>
                  <a:txBody>
                    <a:bodyPr/>
                    <a:lstStyle/>
                    <a:p>
                      <a:pPr algn="just">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Gmina Banie Mazurskie</a:t>
                      </a:r>
                    </a:p>
                  </a:txBody>
                  <a:tcPr marL="68580" marR="68580" marT="0" marB="0" anchor="ctr">
                    <a:solidFill>
                      <a:srgbClr val="00B050"/>
                    </a:solidFill>
                  </a:tcPr>
                </a:tc>
                <a:tc>
                  <a:txBody>
                    <a:bodyPr/>
                    <a:lstStyle/>
                    <a:p>
                      <a:pPr algn="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5 000,00 zł</a:t>
                      </a:r>
                    </a:p>
                  </a:txBody>
                  <a:tcPr marL="68580" marR="68580" marT="0" marB="0" anchor="ctr">
                    <a:solidFill>
                      <a:srgbClr val="00B050"/>
                    </a:solidFill>
                  </a:tcPr>
                </a:tc>
                <a:extLst>
                  <a:ext uri="{0D108BD9-81ED-4DB2-BD59-A6C34878D82A}">
                    <a16:rowId xmlns:a16="http://schemas.microsoft.com/office/drawing/2014/main" val="1966191790"/>
                  </a:ext>
                </a:extLst>
              </a:tr>
              <a:tr h="332541">
                <a:tc>
                  <a:txBody>
                    <a:bodyPr/>
                    <a:lstStyle/>
                    <a:p>
                      <a:pPr algn="just">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Gmina Dubeninki</a:t>
                      </a:r>
                    </a:p>
                  </a:txBody>
                  <a:tcPr marL="68580" marR="68580" marT="0" marB="0" anchor="ctr">
                    <a:solidFill>
                      <a:srgbClr val="00B050"/>
                    </a:solidFill>
                  </a:tcPr>
                </a:tc>
                <a:tc>
                  <a:txBody>
                    <a:bodyPr/>
                    <a:lstStyle/>
                    <a:p>
                      <a:pPr algn="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5 000,00 zł</a:t>
                      </a:r>
                    </a:p>
                  </a:txBody>
                  <a:tcPr marL="68580" marR="68580" marT="0" marB="0" anchor="ctr">
                    <a:solidFill>
                      <a:srgbClr val="00B050"/>
                    </a:solidFill>
                  </a:tcPr>
                </a:tc>
                <a:extLst>
                  <a:ext uri="{0D108BD9-81ED-4DB2-BD59-A6C34878D82A}">
                    <a16:rowId xmlns:a16="http://schemas.microsoft.com/office/drawing/2014/main" val="3814718002"/>
                  </a:ext>
                </a:extLst>
              </a:tr>
            </a:tbl>
          </a:graphicData>
        </a:graphic>
      </p:graphicFrame>
      <p:pic>
        <p:nvPicPr>
          <p:cNvPr id="4" name="Obraz 3">
            <a:extLst>
              <a:ext uri="{FF2B5EF4-FFF2-40B4-BE49-F238E27FC236}">
                <a16:creationId xmlns:a16="http://schemas.microsoft.com/office/drawing/2014/main" id="{2EE9AEBE-327E-3B26-C9B5-F8FFA8E18815}"/>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30890146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18BF0-8CE7-BA3E-DBF2-05ECA7B1C66E}"/>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67B3291F-4F06-1C24-C486-BB57507CEDE9}"/>
              </a:ext>
            </a:extLst>
          </p:cNvPr>
          <p:cNvSpPr>
            <a:spLocks noGrp="1"/>
          </p:cNvSpPr>
          <p:nvPr>
            <p:ph type="body" sz="quarter" idx="51"/>
          </p:nvPr>
        </p:nvSpPr>
        <p:spPr>
          <a:xfrm>
            <a:off x="1403648" y="666750"/>
            <a:ext cx="7010356" cy="457200"/>
          </a:xfrm>
        </p:spPr>
        <p:txBody>
          <a:bodyPr/>
          <a:lstStyle/>
          <a:p>
            <a:r>
              <a:rPr lang="pl-PL" sz="1700" dirty="0">
                <a:latin typeface="Calibri" pitchFamily="34" charset="0"/>
              </a:rPr>
              <a:t>Zrealizowano ze środków Programu Ochrony Ludności i Obrony Cywilnej</a:t>
            </a:r>
          </a:p>
        </p:txBody>
      </p:sp>
      <p:sp>
        <p:nvSpPr>
          <p:cNvPr id="5" name="Symbol zastępczy numeru slajdu 4">
            <a:extLst>
              <a:ext uri="{FF2B5EF4-FFF2-40B4-BE49-F238E27FC236}">
                <a16:creationId xmlns:a16="http://schemas.microsoft.com/office/drawing/2014/main" id="{39C2C3FE-C220-C169-3CEB-C2563EB6D524}"/>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25</a:t>
            </a:fld>
            <a:endParaRPr lang="en-US" dirty="0"/>
          </a:p>
        </p:txBody>
      </p:sp>
      <p:pic>
        <p:nvPicPr>
          <p:cNvPr id="8" name="Picture 2">
            <a:extLst>
              <a:ext uri="{FF2B5EF4-FFF2-40B4-BE49-F238E27FC236}">
                <a16:creationId xmlns:a16="http://schemas.microsoft.com/office/drawing/2014/main" id="{CB8B308C-38DA-4ACF-EA7B-4233303E290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a:extLst>
              <a:ext uri="{FF2B5EF4-FFF2-40B4-BE49-F238E27FC236}">
                <a16:creationId xmlns:a16="http://schemas.microsoft.com/office/drawing/2014/main" id="{7E3EA0F7-D483-A4BF-A488-755E11726CF4}"/>
              </a:ext>
            </a:extLst>
          </p:cNvPr>
          <p:cNvSpPr txBox="1"/>
          <p:nvPr/>
        </p:nvSpPr>
        <p:spPr>
          <a:xfrm>
            <a:off x="1403648" y="1155397"/>
            <a:ext cx="7416824" cy="461665"/>
          </a:xfrm>
          <a:prstGeom prst="rect">
            <a:avLst/>
          </a:prstGeom>
          <a:noFill/>
        </p:spPr>
        <p:txBody>
          <a:bodyPr wrap="square">
            <a:spAutoFit/>
          </a:bodyPr>
          <a:lstStyle/>
          <a:p>
            <a:pPr algn="just"/>
            <a:r>
              <a:rPr lang="pl-PL" sz="1200" b="1" dirty="0">
                <a:latin typeface="Calibri" panose="020F0502020204030204" pitchFamily="34" charset="0"/>
                <a:ea typeface="Calibri" panose="020F0502020204030204" pitchFamily="34" charset="0"/>
                <a:cs typeface="Calibri" panose="020F0502020204030204" pitchFamily="34" charset="0"/>
              </a:rPr>
              <a:t>W ramach dostawy przedmiotów środków ochrony indywidualnej i ekwipunku osobistego strażaka PSP na potrzeby Programu Ochrony Ludności i Obrony Cywilnej zakupiono:</a:t>
            </a:r>
          </a:p>
        </p:txBody>
      </p:sp>
      <p:pic>
        <p:nvPicPr>
          <p:cNvPr id="10" name="Obraz 9">
            <a:extLst>
              <a:ext uri="{FF2B5EF4-FFF2-40B4-BE49-F238E27FC236}">
                <a16:creationId xmlns:a16="http://schemas.microsoft.com/office/drawing/2014/main" id="{577B211D-B2D3-4ABB-2A3A-23CAD8E3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8264" cy="1137526"/>
          </a:xfrm>
          <a:prstGeom prst="rect">
            <a:avLst/>
          </a:prstGeom>
        </p:spPr>
      </p:pic>
      <p:graphicFrame>
        <p:nvGraphicFramePr>
          <p:cNvPr id="12" name="Tabela 11">
            <a:extLst>
              <a:ext uri="{FF2B5EF4-FFF2-40B4-BE49-F238E27FC236}">
                <a16:creationId xmlns:a16="http://schemas.microsoft.com/office/drawing/2014/main" id="{849AD993-D873-86C5-A5ED-6D9F5C0D6B32}"/>
              </a:ext>
            </a:extLst>
          </p:cNvPr>
          <p:cNvGraphicFramePr>
            <a:graphicFrameLocks noGrp="1"/>
          </p:cNvGraphicFramePr>
          <p:nvPr>
            <p:extLst>
              <p:ext uri="{D42A27DB-BD31-4B8C-83A1-F6EECF244321}">
                <p14:modId xmlns:p14="http://schemas.microsoft.com/office/powerpoint/2010/main" val="3736010417"/>
              </p:ext>
            </p:extLst>
          </p:nvPr>
        </p:nvGraphicFramePr>
        <p:xfrm>
          <a:off x="1403648" y="1743050"/>
          <a:ext cx="7401122" cy="2707508"/>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186744">
                <a:tc>
                  <a:txBody>
                    <a:bodyPr/>
                    <a:lstStyle/>
                    <a:p>
                      <a:pPr marL="10795"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Lp.</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Nazwa sprzętu/wyposażenia</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Ilość</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200" b="1" dirty="0">
                          <a:latin typeface="Calibri" panose="020F0502020204030204" pitchFamily="34" charset="0"/>
                          <a:ea typeface="Calibri" panose="020F0502020204030204" pitchFamily="34" charset="0"/>
                          <a:cs typeface="Calibri" panose="020F0502020204030204" pitchFamily="34" charset="0"/>
                        </a:rPr>
                        <a:t>Wartość </a:t>
                      </a:r>
                      <a:endParaRPr lang="pl-PL" sz="12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Ubranie specjalne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dirty="0">
                          <a:solidFill>
                            <a:schemeClr val="tx1"/>
                          </a:solidFill>
                          <a:effectLst/>
                          <a:latin typeface="Calibri" panose="020F0502020204030204" pitchFamily="34" charset="0"/>
                        </a:rPr>
                        <a:t>65 679,68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Ubranie specjalne lekkie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a:solidFill>
                            <a:schemeClr val="tx1"/>
                          </a:solidFill>
                          <a:effectLst/>
                          <a:latin typeface="Calibri" panose="020F0502020204030204" pitchFamily="34" charset="0"/>
                        </a:rPr>
                        <a:t>30 382,63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Buty strażackie gumowe (para)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dirty="0">
                          <a:solidFill>
                            <a:schemeClr val="tx1"/>
                          </a:solidFill>
                          <a:effectLst/>
                          <a:latin typeface="Calibri" panose="020F0502020204030204" pitchFamily="34" charset="0"/>
                        </a:rPr>
                        <a:t>6 325,00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Buty strażackie skórzane (para)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a:solidFill>
                            <a:schemeClr val="tx1"/>
                          </a:solidFill>
                          <a:effectLst/>
                          <a:latin typeface="Calibri" panose="020F0502020204030204" pitchFamily="34" charset="0"/>
                        </a:rPr>
                        <a:t>22 780,00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69145"/>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Hełm strażacki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dirty="0">
                          <a:solidFill>
                            <a:schemeClr val="tx1"/>
                          </a:solidFill>
                          <a:effectLst/>
                          <a:latin typeface="Calibri" panose="020F0502020204030204" pitchFamily="34" charset="0"/>
                        </a:rPr>
                        <a:t>16 060,00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674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Latarka </a:t>
                      </a:r>
                      <a:r>
                        <a:rPr lang="pl-PL" sz="1200" b="0" i="0" u="none" strike="noStrike" dirty="0" err="1">
                          <a:solidFill>
                            <a:schemeClr val="tx1"/>
                          </a:solidFill>
                          <a:effectLst/>
                          <a:latin typeface="Calibri" panose="020F0502020204030204" pitchFamily="34" charset="0"/>
                        </a:rPr>
                        <a:t>ATeX</a:t>
                      </a:r>
                      <a:r>
                        <a:rPr lang="pl-PL" sz="1200" b="0" i="0" u="none" strike="noStrike" dirty="0">
                          <a:solidFill>
                            <a:schemeClr val="tx1"/>
                          </a:solidFill>
                          <a:effectLst/>
                          <a:latin typeface="Calibri" panose="020F0502020204030204" pitchFamily="34" charset="0"/>
                        </a:rPr>
                        <a:t> w wykonaniu przeciwwybuchowym (do hełmu)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a:solidFill>
                            <a:schemeClr val="tx1"/>
                          </a:solidFill>
                          <a:effectLst/>
                          <a:latin typeface="Calibri" panose="020F0502020204030204" pitchFamily="34" charset="0"/>
                        </a:rPr>
                        <a:t>2 365,00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723818"/>
                  </a:ext>
                </a:extLst>
              </a:tr>
              <a:tr h="18674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Kominiarka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a:solidFill>
                            <a:schemeClr val="tx1"/>
                          </a:solidFill>
                          <a:effectLst/>
                          <a:latin typeface="Calibri" panose="020F0502020204030204" pitchFamily="34" charset="0"/>
                        </a:rPr>
                        <a:t>2 255,50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Rękawice specjalne (para)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a:solidFill>
                            <a:schemeClr val="tx1"/>
                          </a:solidFill>
                          <a:effectLst/>
                          <a:latin typeface="Calibri" panose="020F0502020204030204" pitchFamily="34" charset="0"/>
                        </a:rPr>
                        <a:t>10 715,56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Rękawice techniczne (para)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dirty="0">
                          <a:solidFill>
                            <a:schemeClr val="tx1"/>
                          </a:solidFill>
                          <a:effectLst/>
                          <a:latin typeface="Calibri" panose="020F0502020204030204" pitchFamily="34" charset="0"/>
                        </a:rPr>
                        <a:t>4 275,00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Bielizna </a:t>
                      </a:r>
                      <a:r>
                        <a:rPr lang="pl-PL" sz="1200" b="0" i="0" u="none" strike="noStrike" dirty="0" err="1">
                          <a:solidFill>
                            <a:schemeClr val="tx1"/>
                          </a:solidFill>
                          <a:effectLst/>
                          <a:latin typeface="Calibri" panose="020F0502020204030204" pitchFamily="34" charset="0"/>
                        </a:rPr>
                        <a:t>termoaktywna</a:t>
                      </a:r>
                      <a:r>
                        <a:rPr lang="pl-PL" sz="1200" b="0" i="0" u="none" strike="noStrike" dirty="0">
                          <a:solidFill>
                            <a:schemeClr val="tx1"/>
                          </a:solidFill>
                          <a:effectLst/>
                          <a:latin typeface="Calibri" panose="020F0502020204030204" pitchFamily="34" charset="0"/>
                        </a:rPr>
                        <a:t> trudnopalna (komplet)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buNone/>
                      </a:pPr>
                      <a:r>
                        <a:rPr lang="pl-PL" sz="1200" b="0" i="0" u="none" strike="noStrike" dirty="0">
                          <a:solidFill>
                            <a:schemeClr val="tx1"/>
                          </a:solidFill>
                          <a:effectLst/>
                          <a:latin typeface="Calibri" panose="020F0502020204030204" pitchFamily="34" charset="0"/>
                        </a:rPr>
                        <a:t>3 278,00 zł</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896597"/>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Gogle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1 056,93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2819"/>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Ubranie ochronne min. kategorii III</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2 590,00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330190"/>
                  </a:ext>
                </a:extLst>
              </a:tr>
              <a:tr h="194524">
                <a:tc>
                  <a:txBody>
                    <a:bodyPr/>
                    <a:lstStyle/>
                    <a:p>
                      <a:pPr algn="ctr">
                        <a:spcAft>
                          <a:spcPts val="0"/>
                        </a:spcAft>
                      </a:pPr>
                      <a:r>
                        <a:rPr lang="pl-PL" sz="1200" dirty="0">
                          <a:solidFill>
                            <a:schemeClr val="tx1"/>
                          </a:solidFill>
                          <a:latin typeface="Calibri" panose="020F0502020204030204" pitchFamily="34" charset="0"/>
                          <a:ea typeface="Calibri" panose="020F0502020204030204" pitchFamily="34" charset="0"/>
                          <a:cs typeface="Calibri" panose="020F0502020204030204" pitchFamily="34" charset="0"/>
                        </a:rPr>
                        <a:t>13.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chemeClr val="tx1"/>
                          </a:solidFill>
                          <a:effectLst/>
                          <a:latin typeface="Calibri" panose="020F0502020204030204" pitchFamily="34" charset="0"/>
                        </a:rPr>
                        <a:t> </a:t>
                      </a:r>
                      <a:r>
                        <a:rPr lang="pl-PL" sz="1200" b="0" i="0" u="none" strike="noStrike" dirty="0">
                          <a:solidFill>
                            <a:schemeClr val="tx1"/>
                          </a:solidFill>
                          <a:effectLst/>
                          <a:latin typeface="Calibri" panose="020F0502020204030204" pitchFamily="34" charset="0"/>
                        </a:rPr>
                        <a:t>Komplet masek z </a:t>
                      </a:r>
                      <a:r>
                        <a:rPr lang="pl-PL" sz="1200" b="0" i="0" u="none" strike="noStrike" dirty="0" err="1">
                          <a:solidFill>
                            <a:schemeClr val="tx1"/>
                          </a:solidFill>
                          <a:effectLst/>
                          <a:latin typeface="Calibri" panose="020F0502020204030204" pitchFamily="34" charset="0"/>
                        </a:rPr>
                        <a:t>filtorpochłaniaczami</a:t>
                      </a:r>
                      <a:endParaRPr lang="pl-PL" sz="1200" b="0" i="0" u="none" strike="noStrike" dirty="0">
                        <a:solidFill>
                          <a:schemeClr val="tx1"/>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200" b="0" i="0" u="none" strike="noStrike" dirty="0">
                          <a:solidFill>
                            <a:schemeClr val="tx1"/>
                          </a:solidFill>
                          <a:effectLst/>
                          <a:latin typeface="Calibri" panose="020F0502020204030204" pitchFamily="34" charset="0"/>
                        </a:rPr>
                        <a:t>12 236,70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008391"/>
                  </a:ext>
                </a:extLst>
              </a:tr>
            </a:tbl>
          </a:graphicData>
        </a:graphic>
      </p:graphicFrame>
      <p:sp>
        <p:nvSpPr>
          <p:cNvPr id="3" name="pole tekstowe 2">
            <a:extLst>
              <a:ext uri="{FF2B5EF4-FFF2-40B4-BE49-F238E27FC236}">
                <a16:creationId xmlns:a16="http://schemas.microsoft.com/office/drawing/2014/main" id="{73C14E2D-2B30-3093-29C7-AF9E2774D1A5}"/>
              </a:ext>
            </a:extLst>
          </p:cNvPr>
          <p:cNvSpPr txBox="1"/>
          <p:nvPr/>
        </p:nvSpPr>
        <p:spPr>
          <a:xfrm>
            <a:off x="1331640" y="4587974"/>
            <a:ext cx="5904656" cy="369332"/>
          </a:xfrm>
          <a:prstGeom prst="rect">
            <a:avLst/>
          </a:prstGeom>
          <a:noFill/>
        </p:spPr>
        <p:txBody>
          <a:bodyPr wrap="square">
            <a:spAutoFit/>
          </a:bodyPr>
          <a:lstStyle/>
          <a:p>
            <a:pPr algn="just"/>
            <a:r>
              <a:rPr lang="pl-PL"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Całkowita wartość zakupionych przedmiotów: 180 000,00 zł</a:t>
            </a:r>
            <a:r>
              <a:rPr lang="pl-P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pl-PL" sz="1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Obraz 10">
            <a:extLst>
              <a:ext uri="{FF2B5EF4-FFF2-40B4-BE49-F238E27FC236}">
                <a16:creationId xmlns:a16="http://schemas.microsoft.com/office/drawing/2014/main" id="{71484340-A5AD-E7F4-9334-1CC66F2C5B67}"/>
              </a:ext>
            </a:extLst>
          </p:cNvPr>
          <p:cNvPicPr>
            <a:picLocks noChangeAspect="1"/>
          </p:cNvPicPr>
          <p:nvPr/>
        </p:nvPicPr>
        <p:blipFill>
          <a:blip r:embed="rId4" cstate="print">
            <a:extLst>
              <a:ext uri="{28A0092B-C50C-407E-A947-70E740481C1C}">
                <a14:useLocalDpi xmlns:a14="http://schemas.microsoft.com/office/drawing/2010/main" val="0"/>
              </a:ext>
            </a:extLst>
          </a:blip>
          <a:srcRect l="5856" t="17116" r="3307"/>
          <a:stretch>
            <a:fillRect/>
          </a:stretch>
        </p:blipFill>
        <p:spPr>
          <a:xfrm>
            <a:off x="5019698" y="1131660"/>
            <a:ext cx="2144486" cy="2544998"/>
          </a:xfrm>
          <a:prstGeom prst="rect">
            <a:avLst/>
          </a:prstGeom>
        </p:spPr>
      </p:pic>
      <p:pic>
        <p:nvPicPr>
          <p:cNvPr id="4" name="Obraz 3">
            <a:extLst>
              <a:ext uri="{FF2B5EF4-FFF2-40B4-BE49-F238E27FC236}">
                <a16:creationId xmlns:a16="http://schemas.microsoft.com/office/drawing/2014/main" id="{726904EF-1C93-5AD0-078E-D1D0F93C6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280" y="0"/>
            <a:ext cx="2051720" cy="5143500"/>
          </a:xfrm>
          <a:prstGeom prst="rect">
            <a:avLst/>
          </a:prstGeom>
        </p:spPr>
      </p:pic>
    </p:spTree>
    <p:extLst>
      <p:ext uri="{BB962C8B-B14F-4D97-AF65-F5344CB8AC3E}">
        <p14:creationId xmlns:p14="http://schemas.microsoft.com/office/powerpoint/2010/main" val="280292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2F33A-7A60-600E-8AEC-9F2E56035679}"/>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84D3A73D-8DCF-D1FB-FF7E-A6ACB34633D2}"/>
              </a:ext>
            </a:extLst>
          </p:cNvPr>
          <p:cNvSpPr>
            <a:spLocks noGrp="1"/>
          </p:cNvSpPr>
          <p:nvPr>
            <p:ph type="body" sz="quarter" idx="51"/>
          </p:nvPr>
        </p:nvSpPr>
        <p:spPr>
          <a:xfrm>
            <a:off x="1403648" y="666750"/>
            <a:ext cx="7010356" cy="457200"/>
          </a:xfrm>
        </p:spPr>
        <p:txBody>
          <a:bodyPr/>
          <a:lstStyle/>
          <a:p>
            <a:r>
              <a:rPr lang="pl-PL" sz="1700" dirty="0">
                <a:latin typeface="Calibri" pitchFamily="34" charset="0"/>
              </a:rPr>
              <a:t>Zrealizowano ze środków Programu Ochrony Ludności i Obrony Cywilnej</a:t>
            </a:r>
          </a:p>
        </p:txBody>
      </p:sp>
      <p:sp>
        <p:nvSpPr>
          <p:cNvPr id="5" name="Symbol zastępczy numeru slajdu 4">
            <a:extLst>
              <a:ext uri="{FF2B5EF4-FFF2-40B4-BE49-F238E27FC236}">
                <a16:creationId xmlns:a16="http://schemas.microsoft.com/office/drawing/2014/main" id="{AEEB0B7E-7927-C1CB-9B56-93A7AD59F4BA}"/>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26</a:t>
            </a:fld>
            <a:endParaRPr lang="en-US" dirty="0"/>
          </a:p>
        </p:txBody>
      </p:sp>
      <p:pic>
        <p:nvPicPr>
          <p:cNvPr id="8" name="Picture 2">
            <a:extLst>
              <a:ext uri="{FF2B5EF4-FFF2-40B4-BE49-F238E27FC236}">
                <a16:creationId xmlns:a16="http://schemas.microsoft.com/office/drawing/2014/main" id="{D6C4CF28-EBA8-E3C2-3E1C-B22E3AED52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a:extLst>
              <a:ext uri="{FF2B5EF4-FFF2-40B4-BE49-F238E27FC236}">
                <a16:creationId xmlns:a16="http://schemas.microsoft.com/office/drawing/2014/main" id="{240ED55E-1C44-4837-8ED3-3DCEC91DCAD5}"/>
              </a:ext>
            </a:extLst>
          </p:cNvPr>
          <p:cNvSpPr txBox="1"/>
          <p:nvPr/>
        </p:nvSpPr>
        <p:spPr>
          <a:xfrm>
            <a:off x="1403648" y="1155397"/>
            <a:ext cx="7416824" cy="1015663"/>
          </a:xfrm>
          <a:prstGeom prst="rect">
            <a:avLst/>
          </a:prstGeom>
          <a:noFill/>
        </p:spPr>
        <p:txBody>
          <a:bodyPr wrap="square">
            <a:spAutoFit/>
          </a:bodyPr>
          <a:lstStyle/>
          <a:p>
            <a:pPr algn="just"/>
            <a:r>
              <a:rPr lang="pl-PL" sz="1200" b="1" dirty="0">
                <a:latin typeface="Calibri" panose="020F0502020204030204" pitchFamily="34" charset="0"/>
                <a:ea typeface="Calibri" panose="020F0502020204030204" pitchFamily="34" charset="0"/>
                <a:cs typeface="Calibri" panose="020F0502020204030204" pitchFamily="34" charset="0"/>
              </a:rPr>
              <a:t>W ramach remontu obiektu Komendy Powiatowej PSP w Gołdapi na potrzeby ochrony ludności i obrony cywilnej wykonano: </a:t>
            </a:r>
            <a:r>
              <a:rPr lang="pl-PL" sz="1200" b="1" dirty="0">
                <a:latin typeface="Calibri" panose="020F0502020204030204" pitchFamily="34" charset="0"/>
                <a:cs typeface="Calibri" panose="020F0502020204030204" pitchFamily="34" charset="0"/>
              </a:rPr>
              <a:t>demontaż i montaż listew odbojowych, wzmocnienie ścian, uzupełnienie tynków, gruntowanie </a:t>
            </a:r>
            <a:br>
              <a:rPr lang="pl-PL" sz="1200" b="1" dirty="0">
                <a:latin typeface="Calibri" panose="020F0502020204030204" pitchFamily="34" charset="0"/>
                <a:cs typeface="Calibri" panose="020F0502020204030204" pitchFamily="34" charset="0"/>
              </a:rPr>
            </a:br>
            <a:r>
              <a:rPr lang="pl-PL" sz="1200" b="1" dirty="0">
                <a:latin typeface="Calibri" panose="020F0502020204030204" pitchFamily="34" charset="0"/>
                <a:cs typeface="Calibri" panose="020F0502020204030204" pitchFamily="34" charset="0"/>
              </a:rPr>
              <a:t>i malowanie pomieszczeń, wymiana cokołu (garażu), położenie tynku mozaikowego (klatka schodowa, korytarz kotłownia, przedsionek garażu, garaż), wymiana wykładziny podłogowej, remont łazienek, remont bram garażowych i bramy wjazdowej, remont placu z kostki brukowej. </a:t>
            </a:r>
          </a:p>
        </p:txBody>
      </p:sp>
      <p:pic>
        <p:nvPicPr>
          <p:cNvPr id="10" name="Obraz 9">
            <a:extLst>
              <a:ext uri="{FF2B5EF4-FFF2-40B4-BE49-F238E27FC236}">
                <a16:creationId xmlns:a16="http://schemas.microsoft.com/office/drawing/2014/main" id="{28DE14C4-244F-B1A6-03F3-6E7307E15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8264" cy="1137526"/>
          </a:xfrm>
          <a:prstGeom prst="rect">
            <a:avLst/>
          </a:prstGeom>
        </p:spPr>
      </p:pic>
      <p:pic>
        <p:nvPicPr>
          <p:cNvPr id="4" name="Obraz 3">
            <a:extLst>
              <a:ext uri="{FF2B5EF4-FFF2-40B4-BE49-F238E27FC236}">
                <a16:creationId xmlns:a16="http://schemas.microsoft.com/office/drawing/2014/main" id="{6B8AB3F1-1869-E77C-D5D3-86C5C62B0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688" y="2752934"/>
            <a:ext cx="2450742" cy="1667082"/>
          </a:xfrm>
          <a:prstGeom prst="rect">
            <a:avLst/>
          </a:prstGeom>
        </p:spPr>
      </p:pic>
      <p:pic>
        <p:nvPicPr>
          <p:cNvPr id="7" name="Obraz 6">
            <a:extLst>
              <a:ext uri="{FF2B5EF4-FFF2-40B4-BE49-F238E27FC236}">
                <a16:creationId xmlns:a16="http://schemas.microsoft.com/office/drawing/2014/main" id="{1E33D5AE-D342-E056-34BD-EAAC206474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0430" y="3023350"/>
            <a:ext cx="1912784" cy="1833482"/>
          </a:xfrm>
          <a:prstGeom prst="rect">
            <a:avLst/>
          </a:prstGeom>
        </p:spPr>
      </p:pic>
      <p:pic>
        <p:nvPicPr>
          <p:cNvPr id="9" name="Obraz 8">
            <a:extLst>
              <a:ext uri="{FF2B5EF4-FFF2-40B4-BE49-F238E27FC236}">
                <a16:creationId xmlns:a16="http://schemas.microsoft.com/office/drawing/2014/main" id="{110550B3-5D3D-7170-224E-EA6A9CBE90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214" y="3278680"/>
            <a:ext cx="3030786" cy="1881178"/>
          </a:xfrm>
          <a:prstGeom prst="rect">
            <a:avLst/>
          </a:prstGeom>
        </p:spPr>
      </p:pic>
      <p:sp>
        <p:nvSpPr>
          <p:cNvPr id="11" name="pole tekstowe 10">
            <a:extLst>
              <a:ext uri="{FF2B5EF4-FFF2-40B4-BE49-F238E27FC236}">
                <a16:creationId xmlns:a16="http://schemas.microsoft.com/office/drawing/2014/main" id="{5141BCF9-32CE-D21B-3F16-94C78A1759C5}"/>
              </a:ext>
            </a:extLst>
          </p:cNvPr>
          <p:cNvSpPr txBox="1"/>
          <p:nvPr/>
        </p:nvSpPr>
        <p:spPr>
          <a:xfrm>
            <a:off x="1396152" y="2475935"/>
            <a:ext cx="720080" cy="276999"/>
          </a:xfrm>
          <a:prstGeom prst="rect">
            <a:avLst/>
          </a:prstGeom>
          <a:noFill/>
        </p:spPr>
        <p:txBody>
          <a:bodyPr wrap="square">
            <a:spAutoFit/>
          </a:bodyPr>
          <a:lstStyle/>
          <a:p>
            <a:pPr algn="just"/>
            <a:r>
              <a:rPr lang="pl-PL" sz="1200" b="1" dirty="0">
                <a:latin typeface="Calibri" panose="020F0502020204030204" pitchFamily="34" charset="0"/>
                <a:ea typeface="Calibri" panose="020F0502020204030204" pitchFamily="34" charset="0"/>
                <a:cs typeface="Calibri" panose="020F0502020204030204" pitchFamily="34" charset="0"/>
              </a:rPr>
              <a:t>PRZED</a:t>
            </a:r>
            <a:endParaRPr lang="pl-PL"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3027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B8B9A-5825-0D80-501C-80D8516B27E1}"/>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C0F3DFF9-A77B-8615-5700-3F15DE6720FD}"/>
              </a:ext>
            </a:extLst>
          </p:cNvPr>
          <p:cNvSpPr>
            <a:spLocks noGrp="1"/>
          </p:cNvSpPr>
          <p:nvPr>
            <p:ph type="body" sz="quarter" idx="51"/>
          </p:nvPr>
        </p:nvSpPr>
        <p:spPr>
          <a:xfrm>
            <a:off x="1403648" y="666750"/>
            <a:ext cx="7010356" cy="457200"/>
          </a:xfrm>
        </p:spPr>
        <p:txBody>
          <a:bodyPr/>
          <a:lstStyle/>
          <a:p>
            <a:r>
              <a:rPr lang="pl-PL" sz="1700" dirty="0">
                <a:latin typeface="Calibri" pitchFamily="34" charset="0"/>
              </a:rPr>
              <a:t>Zrealizowano ze środków Programu Ochrony Ludności i Obrony Cywilnej</a:t>
            </a:r>
          </a:p>
        </p:txBody>
      </p:sp>
      <p:sp>
        <p:nvSpPr>
          <p:cNvPr id="5" name="Symbol zastępczy numeru slajdu 4">
            <a:extLst>
              <a:ext uri="{FF2B5EF4-FFF2-40B4-BE49-F238E27FC236}">
                <a16:creationId xmlns:a16="http://schemas.microsoft.com/office/drawing/2014/main" id="{E502546C-6D6F-D60F-4D0E-6856789F5025}"/>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27</a:t>
            </a:fld>
            <a:endParaRPr lang="en-US" dirty="0"/>
          </a:p>
        </p:txBody>
      </p:sp>
      <p:pic>
        <p:nvPicPr>
          <p:cNvPr id="8" name="Picture 2">
            <a:extLst>
              <a:ext uri="{FF2B5EF4-FFF2-40B4-BE49-F238E27FC236}">
                <a16:creationId xmlns:a16="http://schemas.microsoft.com/office/drawing/2014/main" id="{4F9E09E0-231C-64FB-A73B-BC89747A631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a:extLst>
              <a:ext uri="{FF2B5EF4-FFF2-40B4-BE49-F238E27FC236}">
                <a16:creationId xmlns:a16="http://schemas.microsoft.com/office/drawing/2014/main" id="{72BB5D9F-F271-9B54-0776-FD22F4B4B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8264" cy="1137526"/>
          </a:xfrm>
          <a:prstGeom prst="rect">
            <a:avLst/>
          </a:prstGeom>
        </p:spPr>
      </p:pic>
      <p:sp>
        <p:nvSpPr>
          <p:cNvPr id="11" name="pole tekstowe 10">
            <a:extLst>
              <a:ext uri="{FF2B5EF4-FFF2-40B4-BE49-F238E27FC236}">
                <a16:creationId xmlns:a16="http://schemas.microsoft.com/office/drawing/2014/main" id="{17D76107-F1BF-5E96-9D41-61D054F85B13}"/>
              </a:ext>
            </a:extLst>
          </p:cNvPr>
          <p:cNvSpPr txBox="1"/>
          <p:nvPr/>
        </p:nvSpPr>
        <p:spPr>
          <a:xfrm>
            <a:off x="1396152" y="1203598"/>
            <a:ext cx="720080" cy="276999"/>
          </a:xfrm>
          <a:prstGeom prst="rect">
            <a:avLst/>
          </a:prstGeom>
          <a:noFill/>
        </p:spPr>
        <p:txBody>
          <a:bodyPr wrap="square">
            <a:spAutoFit/>
          </a:bodyPr>
          <a:lstStyle/>
          <a:p>
            <a:pPr algn="just"/>
            <a:r>
              <a:rPr lang="pl-PL" sz="1200" b="1" dirty="0">
                <a:latin typeface="Calibri" panose="020F0502020204030204" pitchFamily="34" charset="0"/>
                <a:ea typeface="Calibri" panose="020F0502020204030204" pitchFamily="34" charset="0"/>
                <a:cs typeface="Calibri" panose="020F0502020204030204" pitchFamily="34" charset="0"/>
              </a:rPr>
              <a:t>PO</a:t>
            </a:r>
            <a:endParaRPr lang="pl-PL"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034F5759-E8F2-383A-9AE0-09436560C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0597"/>
            <a:ext cx="3268750" cy="2229686"/>
          </a:xfrm>
          <a:prstGeom prst="rect">
            <a:avLst/>
          </a:prstGeom>
        </p:spPr>
      </p:pic>
      <p:pic>
        <p:nvPicPr>
          <p:cNvPr id="12" name="Obraz 11">
            <a:extLst>
              <a:ext uri="{FF2B5EF4-FFF2-40B4-BE49-F238E27FC236}">
                <a16:creationId xmlns:a16="http://schemas.microsoft.com/office/drawing/2014/main" id="{D7876B63-2658-6504-6D17-15ADAEE3A0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8750" y="1790700"/>
            <a:ext cx="2678064" cy="2261832"/>
          </a:xfrm>
          <a:prstGeom prst="rect">
            <a:avLst/>
          </a:prstGeom>
        </p:spPr>
      </p:pic>
      <p:pic>
        <p:nvPicPr>
          <p:cNvPr id="13" name="Obraz 12">
            <a:extLst>
              <a:ext uri="{FF2B5EF4-FFF2-40B4-BE49-F238E27FC236}">
                <a16:creationId xmlns:a16="http://schemas.microsoft.com/office/drawing/2014/main" id="{44712F06-5A70-80E4-E20D-DC509DA7E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6814" y="2671936"/>
            <a:ext cx="3197186" cy="2471564"/>
          </a:xfrm>
          <a:prstGeom prst="rect">
            <a:avLst/>
          </a:prstGeom>
        </p:spPr>
      </p:pic>
      <p:sp>
        <p:nvSpPr>
          <p:cNvPr id="15" name="pole tekstowe 14">
            <a:extLst>
              <a:ext uri="{FF2B5EF4-FFF2-40B4-BE49-F238E27FC236}">
                <a16:creationId xmlns:a16="http://schemas.microsoft.com/office/drawing/2014/main" id="{37452481-6820-C671-4554-5B5B6928D76E}"/>
              </a:ext>
            </a:extLst>
          </p:cNvPr>
          <p:cNvSpPr txBox="1"/>
          <p:nvPr/>
        </p:nvSpPr>
        <p:spPr>
          <a:xfrm>
            <a:off x="1756168" y="4373899"/>
            <a:ext cx="4176464" cy="369332"/>
          </a:xfrm>
          <a:prstGeom prst="rect">
            <a:avLst/>
          </a:prstGeom>
          <a:noFill/>
        </p:spPr>
        <p:txBody>
          <a:bodyPr wrap="square">
            <a:spAutoFit/>
          </a:bodyPr>
          <a:lstStyle/>
          <a:p>
            <a:pPr algn="just"/>
            <a:r>
              <a:rPr lang="pl-PL"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Całkowita wartość remontu: 178 000,00 zł</a:t>
            </a:r>
            <a:r>
              <a:rPr lang="pl-P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pl-PL" sz="1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943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FD72-3AA8-C158-4BE5-C184272A702D}"/>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574AFADC-93B5-BEFA-B179-7D708450220E}"/>
              </a:ext>
            </a:extLst>
          </p:cNvPr>
          <p:cNvSpPr>
            <a:spLocks noGrp="1"/>
          </p:cNvSpPr>
          <p:nvPr>
            <p:ph type="body" sz="quarter" idx="51"/>
          </p:nvPr>
        </p:nvSpPr>
        <p:spPr>
          <a:xfrm>
            <a:off x="1403648" y="666750"/>
            <a:ext cx="7010356" cy="457200"/>
          </a:xfrm>
        </p:spPr>
        <p:txBody>
          <a:bodyPr/>
          <a:lstStyle/>
          <a:p>
            <a:r>
              <a:rPr lang="pl-PL" sz="1700" dirty="0">
                <a:latin typeface="Calibri" pitchFamily="34" charset="0"/>
              </a:rPr>
              <a:t>Zrealizowano ze środków Programu Ochrony Ludności i Obrony Cywilnej</a:t>
            </a:r>
          </a:p>
        </p:txBody>
      </p:sp>
      <p:sp>
        <p:nvSpPr>
          <p:cNvPr id="5" name="Symbol zastępczy numeru slajdu 4">
            <a:extLst>
              <a:ext uri="{FF2B5EF4-FFF2-40B4-BE49-F238E27FC236}">
                <a16:creationId xmlns:a16="http://schemas.microsoft.com/office/drawing/2014/main" id="{DD81A770-B5E4-87C4-C8E7-E87158BD7F3D}"/>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28</a:t>
            </a:fld>
            <a:endParaRPr lang="en-US" dirty="0"/>
          </a:p>
        </p:txBody>
      </p:sp>
      <p:pic>
        <p:nvPicPr>
          <p:cNvPr id="8" name="Picture 2">
            <a:extLst>
              <a:ext uri="{FF2B5EF4-FFF2-40B4-BE49-F238E27FC236}">
                <a16:creationId xmlns:a16="http://schemas.microsoft.com/office/drawing/2014/main" id="{2FB20EE7-409F-57D4-F225-638514D48C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a:extLst>
              <a:ext uri="{FF2B5EF4-FFF2-40B4-BE49-F238E27FC236}">
                <a16:creationId xmlns:a16="http://schemas.microsoft.com/office/drawing/2014/main" id="{81494F42-F37C-FCAF-3E9B-B72C3971C80C}"/>
              </a:ext>
            </a:extLst>
          </p:cNvPr>
          <p:cNvSpPr txBox="1"/>
          <p:nvPr/>
        </p:nvSpPr>
        <p:spPr>
          <a:xfrm>
            <a:off x="1403648" y="1131590"/>
            <a:ext cx="7416824" cy="461665"/>
          </a:xfrm>
          <a:prstGeom prst="rect">
            <a:avLst/>
          </a:prstGeom>
          <a:noFill/>
        </p:spPr>
        <p:txBody>
          <a:bodyPr wrap="square">
            <a:spAutoFit/>
          </a:bodyPr>
          <a:lstStyle/>
          <a:p>
            <a:pPr algn="just"/>
            <a:r>
              <a:rPr lang="pl-PL" sz="1200" b="1" dirty="0">
                <a:latin typeface="Calibri" panose="020F0502020204030204" pitchFamily="34" charset="0"/>
                <a:ea typeface="Calibri" panose="020F0502020204030204" pitchFamily="34" charset="0"/>
                <a:cs typeface="Calibri" panose="020F0502020204030204" pitchFamily="34" charset="0"/>
              </a:rPr>
              <a:t>W ramach zakupu i dostawy wyposażenia oraz sprzętu Specjalistycznej Grupy Ratownictwa Wysokościowego „Gołdap” na potrzeby Programu Ochrony Ludności i Obrony Cywilnej zrealizowano zakup:</a:t>
            </a:r>
          </a:p>
        </p:txBody>
      </p:sp>
      <p:pic>
        <p:nvPicPr>
          <p:cNvPr id="10" name="Obraz 9">
            <a:extLst>
              <a:ext uri="{FF2B5EF4-FFF2-40B4-BE49-F238E27FC236}">
                <a16:creationId xmlns:a16="http://schemas.microsoft.com/office/drawing/2014/main" id="{7F075144-5777-01EA-4C9B-3CBCF6220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8264" cy="1137526"/>
          </a:xfrm>
          <a:prstGeom prst="rect">
            <a:avLst/>
          </a:prstGeom>
        </p:spPr>
      </p:pic>
      <p:graphicFrame>
        <p:nvGraphicFramePr>
          <p:cNvPr id="3" name="Tabela 2">
            <a:extLst>
              <a:ext uri="{FF2B5EF4-FFF2-40B4-BE49-F238E27FC236}">
                <a16:creationId xmlns:a16="http://schemas.microsoft.com/office/drawing/2014/main" id="{1D3DD36B-E4BF-E4FB-FEE5-47E897BBC69A}"/>
              </a:ext>
            </a:extLst>
          </p:cNvPr>
          <p:cNvGraphicFramePr>
            <a:graphicFrameLocks noGrp="1"/>
          </p:cNvGraphicFramePr>
          <p:nvPr>
            <p:extLst>
              <p:ext uri="{D42A27DB-BD31-4B8C-83A1-F6EECF244321}">
                <p14:modId xmlns:p14="http://schemas.microsoft.com/office/powerpoint/2010/main" val="77539857"/>
              </p:ext>
            </p:extLst>
          </p:nvPr>
        </p:nvGraphicFramePr>
        <p:xfrm>
          <a:off x="1403648" y="1563638"/>
          <a:ext cx="7401122" cy="3528060"/>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0">
                <a:tc>
                  <a:txBody>
                    <a:bodyPr/>
                    <a:lstStyle/>
                    <a:p>
                      <a:pPr marL="10795"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Lp.</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Nazwa sprzętu/wyposażenia</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Ilość</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Wartość </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Kask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8 315,73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Letnie ubranie dwuczęściowe do treningów kondycyjnych i górskich typu „</a:t>
                      </a:r>
                      <a:r>
                        <a:rPr lang="pl-PL" sz="1000" b="0" i="0" u="none" strike="noStrike" dirty="0" err="1">
                          <a:solidFill>
                            <a:srgbClr val="000000"/>
                          </a:solidFill>
                          <a:effectLst/>
                          <a:latin typeface="Calibri" panose="020F0502020204030204" pitchFamily="34" charset="0"/>
                        </a:rPr>
                        <a:t>softshell</a:t>
                      </a:r>
                      <a:r>
                        <a:rPr lang="pl-PL" sz="1000" b="0" i="0" u="none" strike="noStrike" dirty="0">
                          <a:solidFill>
                            <a:srgbClr val="000000"/>
                          </a:solidFill>
                          <a:effectLst/>
                          <a:latin typeface="Calibri" panose="020F0502020204030204" pitchFamily="34" charset="0"/>
                        </a:rPr>
                        <a:t>” (komplet)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21 727,63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Bielizna </a:t>
                      </a:r>
                      <a:r>
                        <a:rPr lang="pl-PL" sz="1000" b="0" i="0" u="none" strike="noStrike" dirty="0" err="1">
                          <a:solidFill>
                            <a:srgbClr val="000000"/>
                          </a:solidFill>
                          <a:effectLst/>
                          <a:latin typeface="Calibri" panose="020F0502020204030204" pitchFamily="34" charset="0"/>
                        </a:rPr>
                        <a:t>termoaktywna</a:t>
                      </a:r>
                      <a:r>
                        <a:rPr lang="pl-PL" sz="1000" b="0" i="0" u="none" strike="noStrike" dirty="0">
                          <a:solidFill>
                            <a:srgbClr val="000000"/>
                          </a:solidFill>
                          <a:effectLst/>
                          <a:latin typeface="Calibri" panose="020F0502020204030204" pitchFamily="34" charset="0"/>
                        </a:rPr>
                        <a:t> </a:t>
                      </a:r>
                      <a:r>
                        <a:rPr lang="pl-PL" sz="1000" b="0" i="0" u="none" strike="noStrike" dirty="0" err="1">
                          <a:solidFill>
                            <a:srgbClr val="000000"/>
                          </a:solidFill>
                          <a:effectLst/>
                          <a:latin typeface="Calibri" panose="020F0502020204030204" pitchFamily="34" charset="0"/>
                        </a:rPr>
                        <a:t>Brubeck</a:t>
                      </a:r>
                      <a:r>
                        <a:rPr lang="pl-PL" sz="1000" b="0" i="0" u="none" strike="noStrike" dirty="0">
                          <a:solidFill>
                            <a:srgbClr val="000000"/>
                          </a:solidFill>
                          <a:effectLst/>
                          <a:latin typeface="Calibri" panose="020F0502020204030204" pitchFamily="34" charset="0"/>
                        </a:rPr>
                        <a:t> (komplet)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3 617,85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Buty taktyczne (para)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20 800,20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69145"/>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Buty typu trekkingowego z membraną (para)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8 199,95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Kominiarka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3 314,70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723818"/>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Czapka zimowa pod kask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1 040,00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Rękawice do działań technikami linowymi (para)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2 094,73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Uprząż pełna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12 585,80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Przyrząd zjazdowy z </a:t>
                      </a:r>
                      <a:r>
                        <a:rPr lang="pl-PL" sz="1000" b="0" i="0" u="none" strike="noStrike" dirty="0" err="1">
                          <a:solidFill>
                            <a:srgbClr val="000000"/>
                          </a:solidFill>
                          <a:effectLst/>
                          <a:latin typeface="Calibri" panose="020F0502020204030204" pitchFamily="34" charset="0"/>
                        </a:rPr>
                        <a:t>autoblokadą</a:t>
                      </a:r>
                      <a:endParaRPr lang="pl-PL" sz="10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10 527,84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896597"/>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Przyrząd autoasekuracyjny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13 551,84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2819"/>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Absorber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2 799,84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330190"/>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Przyrządy zaciskowe do podchodzenia po linie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2 587,09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008391"/>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Przyrząd zaciskowy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1 950,19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201158"/>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Stópka, pętla do przyrządu ręcznego zaciskowego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839,88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5619240"/>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Narzędzie tnące: nóż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1 347,50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532258"/>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Narzędzie tnące: sekator do lin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513,70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821341"/>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Lonża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4 989,42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92530"/>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19.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do lonży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80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5 599,20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108281"/>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20.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Lonża typu Y z absorberem z karabinkami o dużym prześwicie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3 303,96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035823"/>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21.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Lonża regulowana przeznaczona do drzew</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dirty="0">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dirty="0">
                          <a:solidFill>
                            <a:srgbClr val="000000"/>
                          </a:solidFill>
                          <a:effectLst/>
                          <a:latin typeface="Calibri" panose="020F0502020204030204" pitchFamily="34" charset="0"/>
                        </a:rPr>
                        <a:t>1 119,98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33759"/>
                  </a:ext>
                </a:extLst>
              </a:tr>
            </a:tbl>
          </a:graphicData>
        </a:graphic>
      </p:graphicFrame>
      <p:pic>
        <p:nvPicPr>
          <p:cNvPr id="13" name="Obraz 12">
            <a:extLst>
              <a:ext uri="{FF2B5EF4-FFF2-40B4-BE49-F238E27FC236}">
                <a16:creationId xmlns:a16="http://schemas.microsoft.com/office/drawing/2014/main" id="{6E668C8D-A58A-9B67-4EFF-99CD318BC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7946" y="1131590"/>
            <a:ext cx="3040038" cy="4011910"/>
          </a:xfrm>
          <a:prstGeom prst="rect">
            <a:avLst/>
          </a:prstGeom>
        </p:spPr>
      </p:pic>
      <p:pic>
        <p:nvPicPr>
          <p:cNvPr id="21" name="Obraz 20">
            <a:extLst>
              <a:ext uri="{FF2B5EF4-FFF2-40B4-BE49-F238E27FC236}">
                <a16:creationId xmlns:a16="http://schemas.microsoft.com/office/drawing/2014/main" id="{106EEEC3-056E-2E67-6AB2-158A646A7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159536" y="1159033"/>
            <a:ext cx="3252916" cy="4716017"/>
          </a:xfrm>
          <a:prstGeom prst="rect">
            <a:avLst/>
          </a:prstGeom>
        </p:spPr>
      </p:pic>
    </p:spTree>
    <p:extLst>
      <p:ext uri="{BB962C8B-B14F-4D97-AF65-F5344CB8AC3E}">
        <p14:creationId xmlns:p14="http://schemas.microsoft.com/office/powerpoint/2010/main" val="2172440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63A0B-0331-219C-6985-0151D4763336}"/>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5362EEC-DEAF-ADB6-B8AC-5354141D8FF7}"/>
              </a:ext>
            </a:extLst>
          </p:cNvPr>
          <p:cNvSpPr>
            <a:spLocks noGrp="1"/>
          </p:cNvSpPr>
          <p:nvPr>
            <p:ph type="body" sz="quarter" idx="51"/>
          </p:nvPr>
        </p:nvSpPr>
        <p:spPr>
          <a:xfrm>
            <a:off x="1403648" y="666750"/>
            <a:ext cx="7010356" cy="457200"/>
          </a:xfrm>
        </p:spPr>
        <p:txBody>
          <a:bodyPr/>
          <a:lstStyle/>
          <a:p>
            <a:r>
              <a:rPr lang="pl-PL" sz="1700" dirty="0">
                <a:latin typeface="Calibri" pitchFamily="34" charset="0"/>
              </a:rPr>
              <a:t>Zrealizowano ze środków Programu Ochrony Ludności i Obrony Cywilnej</a:t>
            </a:r>
          </a:p>
        </p:txBody>
      </p:sp>
      <p:sp>
        <p:nvSpPr>
          <p:cNvPr id="5" name="Symbol zastępczy numeru slajdu 4">
            <a:extLst>
              <a:ext uri="{FF2B5EF4-FFF2-40B4-BE49-F238E27FC236}">
                <a16:creationId xmlns:a16="http://schemas.microsoft.com/office/drawing/2014/main" id="{7E022201-4D51-A088-2CAB-D5968600C5F1}"/>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29</a:t>
            </a:fld>
            <a:endParaRPr lang="en-US" dirty="0"/>
          </a:p>
        </p:txBody>
      </p:sp>
      <p:pic>
        <p:nvPicPr>
          <p:cNvPr id="8" name="Picture 2">
            <a:extLst>
              <a:ext uri="{FF2B5EF4-FFF2-40B4-BE49-F238E27FC236}">
                <a16:creationId xmlns:a16="http://schemas.microsoft.com/office/drawing/2014/main" id="{17E97C49-1B1A-C1B2-C911-8357DB517EA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a:extLst>
              <a:ext uri="{FF2B5EF4-FFF2-40B4-BE49-F238E27FC236}">
                <a16:creationId xmlns:a16="http://schemas.microsoft.com/office/drawing/2014/main" id="{2FAF2D8C-DF1B-EAEF-3046-32E165B8B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8264" cy="1137526"/>
          </a:xfrm>
          <a:prstGeom prst="rect">
            <a:avLst/>
          </a:prstGeom>
        </p:spPr>
      </p:pic>
      <p:graphicFrame>
        <p:nvGraphicFramePr>
          <p:cNvPr id="3" name="Tabela 2">
            <a:extLst>
              <a:ext uri="{FF2B5EF4-FFF2-40B4-BE49-F238E27FC236}">
                <a16:creationId xmlns:a16="http://schemas.microsoft.com/office/drawing/2014/main" id="{A05A3AFB-289B-859B-2E45-2BCE3AAB2C19}"/>
              </a:ext>
            </a:extLst>
          </p:cNvPr>
          <p:cNvGraphicFramePr>
            <a:graphicFrameLocks noGrp="1"/>
          </p:cNvGraphicFramePr>
          <p:nvPr>
            <p:extLst>
              <p:ext uri="{D42A27DB-BD31-4B8C-83A1-F6EECF244321}">
                <p14:modId xmlns:p14="http://schemas.microsoft.com/office/powerpoint/2010/main" val="3608672415"/>
              </p:ext>
            </p:extLst>
          </p:nvPr>
        </p:nvGraphicFramePr>
        <p:xfrm>
          <a:off x="1403648" y="1203598"/>
          <a:ext cx="7401122" cy="3528060"/>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0">
                <a:tc>
                  <a:txBody>
                    <a:bodyPr/>
                    <a:lstStyle/>
                    <a:p>
                      <a:pPr marL="10795"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Lp.</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Nazwa sprzętu/wyposażenia</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Ilość</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Wartość </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22.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Lonża regulowana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1 818,57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0">
                <a:tc>
                  <a:txBody>
                    <a:bodyPr/>
                    <a:lstStyle/>
                    <a:p>
                      <a:pPr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23.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Lonża nieregulowana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190,38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24.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Pętla z taśmy szyta (150 cm)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268,68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25.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z zabezpieczeniem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3 997,21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69145"/>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26.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bez zabezpieczenia (o pełnej wytrzymałości)</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923,78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27.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(otwierany krętlik)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610,38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723818"/>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28.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do lonży nieregulowanej</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23,78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29.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typu MGO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574,00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Worek na sprzęt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3 457,87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Worek na wyposażenie osobiste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877,91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896597"/>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Gwizdek z retraktorem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2 100,00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2819"/>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Lina półstatyczna o długości 100 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574,00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330190"/>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Lina półstatyczna o długości 50 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861,00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008391"/>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Lina dynamiczna o długości 50 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466,18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201158"/>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Lina statyczna kevlarowa o długości 50 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2 082,00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5619240"/>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Zabezpieczenie krawędzi</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756,04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532258"/>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Uprząż ewakuacyjna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393,16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821341"/>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39.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Przyrząd zjazdowy z autoblokadą z funkcją antypaniczną</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3 472,00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92530"/>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40.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Rolka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dirty="0">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1 904,00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108281"/>
                  </a:ext>
                </a:extLst>
              </a:tr>
              <a:tr h="0">
                <a:tc>
                  <a:txBody>
                    <a:bodyPr/>
                    <a:lstStyle/>
                    <a:p>
                      <a:pPr algn="ctr">
                        <a:buNone/>
                      </a:pPr>
                      <a:r>
                        <a:rPr lang="pl-PL" sz="1000">
                          <a:effectLst/>
                          <a:latin typeface="Calibri" panose="020F0502020204030204" pitchFamily="34" charset="0"/>
                          <a:ea typeface="Calibri" panose="020F0502020204030204" pitchFamily="34" charset="0"/>
                          <a:cs typeface="Calibri" panose="020F0502020204030204" pitchFamily="34" charset="0"/>
                        </a:rPr>
                        <a:t>41.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a:solidFill>
                            <a:srgbClr val="000000"/>
                          </a:solidFill>
                          <a:effectLst/>
                          <a:latin typeface="Calibri" panose="020F0502020204030204" pitchFamily="34" charset="0"/>
                        </a:rPr>
                        <a:t>Karabinek stalowy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a:solidFill>
                            <a:srgbClr val="000000"/>
                          </a:solidFill>
                          <a:effectLst/>
                          <a:latin typeface="Calibri" panose="020F0502020204030204" pitchFamily="34" charset="0"/>
                        </a:rPr>
                        <a:t>338,03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035823"/>
                  </a:ext>
                </a:extLst>
              </a:tr>
              <a:tr h="0">
                <a:tc>
                  <a:txBody>
                    <a:bodyPr/>
                    <a:lstStyle/>
                    <a:p>
                      <a:pPr algn="ctr">
                        <a:buNone/>
                      </a:pPr>
                      <a:r>
                        <a:rPr lang="pl-PL" sz="1000" dirty="0">
                          <a:effectLst/>
                          <a:latin typeface="Calibri" panose="020F0502020204030204" pitchFamily="34" charset="0"/>
                          <a:ea typeface="Calibri" panose="020F0502020204030204" pitchFamily="34" charset="0"/>
                          <a:cs typeface="Calibri" panose="020F0502020204030204" pitchFamily="34" charset="0"/>
                        </a:rPr>
                        <a:t>42.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1000" b="0" i="0" u="none" strike="noStrike" dirty="0">
                          <a:solidFill>
                            <a:srgbClr val="000000"/>
                          </a:solidFill>
                          <a:effectLst/>
                          <a:latin typeface="Calibri" panose="020F0502020204030204" pitchFamily="34" charset="0"/>
                        </a:rPr>
                        <a:t>Bloczek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dirty="0">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000" b="0" i="0" u="none" strike="noStrike" dirty="0">
                          <a:solidFill>
                            <a:srgbClr val="000000"/>
                          </a:solidFill>
                          <a:effectLst/>
                          <a:latin typeface="Calibri" panose="020F0502020204030204" pitchFamily="34" charset="0"/>
                        </a:rPr>
                        <a:t>1 484,00 zł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33759"/>
                  </a:ext>
                </a:extLst>
              </a:tr>
            </a:tbl>
          </a:graphicData>
        </a:graphic>
      </p:graphicFrame>
      <p:sp>
        <p:nvSpPr>
          <p:cNvPr id="9" name="pole tekstowe 8">
            <a:extLst>
              <a:ext uri="{FF2B5EF4-FFF2-40B4-BE49-F238E27FC236}">
                <a16:creationId xmlns:a16="http://schemas.microsoft.com/office/drawing/2014/main" id="{167F3086-1A6A-723E-9828-91EE7EA1E5F7}"/>
              </a:ext>
            </a:extLst>
          </p:cNvPr>
          <p:cNvSpPr txBox="1"/>
          <p:nvPr/>
        </p:nvSpPr>
        <p:spPr>
          <a:xfrm>
            <a:off x="1988970" y="4739382"/>
            <a:ext cx="4104456" cy="369332"/>
          </a:xfrm>
          <a:prstGeom prst="rect">
            <a:avLst/>
          </a:prstGeom>
          <a:noFill/>
        </p:spPr>
        <p:txBody>
          <a:bodyPr wrap="square">
            <a:spAutoFit/>
          </a:bodyPr>
          <a:lstStyle/>
          <a:p>
            <a:pPr algn="just"/>
            <a:r>
              <a:rPr lang="pl-PL"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Całkowita wartość zakupu: 158 000,00 zł</a:t>
            </a:r>
            <a:r>
              <a:rPr lang="pl-P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pl-PL" sz="1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Obraz 16">
            <a:extLst>
              <a:ext uri="{FF2B5EF4-FFF2-40B4-BE49-F238E27FC236}">
                <a16:creationId xmlns:a16="http://schemas.microsoft.com/office/drawing/2014/main" id="{2C3B1039-3C2D-5BA4-3E24-1E1A992FE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210" y="1137526"/>
            <a:ext cx="2534790" cy="4005974"/>
          </a:xfrm>
          <a:prstGeom prst="rect">
            <a:avLst/>
          </a:prstGeom>
        </p:spPr>
      </p:pic>
      <p:pic>
        <p:nvPicPr>
          <p:cNvPr id="20" name="Obraz 19">
            <a:extLst>
              <a:ext uri="{FF2B5EF4-FFF2-40B4-BE49-F238E27FC236}">
                <a16:creationId xmlns:a16="http://schemas.microsoft.com/office/drawing/2014/main" id="{1FE0B422-C477-D3EC-1E37-86D971361B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248" y="1137526"/>
            <a:ext cx="5219962" cy="3306432"/>
          </a:xfrm>
          <a:prstGeom prst="rect">
            <a:avLst/>
          </a:prstGeom>
        </p:spPr>
      </p:pic>
    </p:spTree>
    <p:extLst>
      <p:ext uri="{BB962C8B-B14F-4D97-AF65-F5344CB8AC3E}">
        <p14:creationId xmlns:p14="http://schemas.microsoft.com/office/powerpoint/2010/main" val="1862656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5292080" y="666750"/>
            <a:ext cx="3121924" cy="457200"/>
          </a:xfrm>
        </p:spPr>
        <p:txBody>
          <a:bodyPr/>
          <a:lstStyle/>
          <a:p>
            <a:r>
              <a:rPr lang="pl-PL" dirty="0">
                <a:latin typeface="Calibri" pitchFamily="34" charset="0"/>
              </a:rPr>
              <a:t>Statystyka zdarzeń</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3</a:t>
            </a:fld>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Symbol zastępczy zawartości 4">
            <a:extLst>
              <a:ext uri="{FF2B5EF4-FFF2-40B4-BE49-F238E27FC236}">
                <a16:creationId xmlns:a16="http://schemas.microsoft.com/office/drawing/2014/main" id="{59910B58-3FB6-4F33-B7F7-F91ED1CC2E08}"/>
              </a:ext>
            </a:extLst>
          </p:cNvPr>
          <p:cNvGraphicFramePr>
            <a:graphicFrameLocks noGrp="1"/>
          </p:cNvGraphicFramePr>
          <p:nvPr>
            <p:ph type="tbl" sz="quarter" idx="41"/>
            <p:extLst>
              <p:ext uri="{D42A27DB-BD31-4B8C-83A1-F6EECF244321}">
                <p14:modId xmlns:p14="http://schemas.microsoft.com/office/powerpoint/2010/main" val="124734325"/>
              </p:ext>
            </p:extLst>
          </p:nvPr>
        </p:nvGraphicFramePr>
        <p:xfrm>
          <a:off x="1691680" y="1275606"/>
          <a:ext cx="7056784" cy="3089277"/>
        </p:xfrm>
        <a:graphic>
          <a:graphicData uri="http://schemas.openxmlformats.org/drawingml/2006/chart">
            <c:chart xmlns:c="http://schemas.openxmlformats.org/drawingml/2006/chart" xmlns:r="http://schemas.openxmlformats.org/officeDocument/2006/relationships" r:id="rId3"/>
          </a:graphicData>
        </a:graphic>
      </p:graphicFrame>
      <p:sp>
        <p:nvSpPr>
          <p:cNvPr id="3" name="pole tekstowe 2">
            <a:extLst>
              <a:ext uri="{FF2B5EF4-FFF2-40B4-BE49-F238E27FC236}">
                <a16:creationId xmlns:a16="http://schemas.microsoft.com/office/drawing/2014/main" id="{F5E9B848-03C7-48E4-AFE7-E64FEF6E6C6C}"/>
              </a:ext>
            </a:extLst>
          </p:cNvPr>
          <p:cNvSpPr txBox="1"/>
          <p:nvPr/>
        </p:nvSpPr>
        <p:spPr>
          <a:xfrm>
            <a:off x="1907704" y="4380469"/>
            <a:ext cx="3557384" cy="276999"/>
          </a:xfrm>
          <a:prstGeom prst="rect">
            <a:avLst/>
          </a:prstGeom>
          <a:noFill/>
        </p:spPr>
        <p:txBody>
          <a:bodyPr wrap="none" rtlCol="0">
            <a:spAutoFit/>
          </a:bodyPr>
          <a:lstStyle/>
          <a:p>
            <a:r>
              <a:rPr lang="pl-PL" sz="1200" i="1" dirty="0"/>
              <a:t>Na wykresie nie uwzględniono alarmów fałszywych</a:t>
            </a:r>
          </a:p>
        </p:txBody>
      </p:sp>
      <p:pic>
        <p:nvPicPr>
          <p:cNvPr id="4" name="Obraz 3">
            <a:extLst>
              <a:ext uri="{FF2B5EF4-FFF2-40B4-BE49-F238E27FC236}">
                <a16:creationId xmlns:a16="http://schemas.microsoft.com/office/drawing/2014/main" id="{02627111-CF65-F9DC-F333-5C7C0E7D9616}"/>
              </a:ext>
            </a:extLst>
          </p:cNvPr>
          <p:cNvPicPr>
            <a:picLocks noChangeAspect="1"/>
          </p:cNvPicPr>
          <p:nvPr/>
        </p:nvPicPr>
        <p:blipFill>
          <a:blip r:embed="rId4"/>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18360915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3F7FE-5FE1-AC82-387A-5484D80A542A}"/>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E34A8A49-EF29-885A-7341-75889C77475E}"/>
              </a:ext>
            </a:extLst>
          </p:cNvPr>
          <p:cNvSpPr>
            <a:spLocks noGrp="1"/>
          </p:cNvSpPr>
          <p:nvPr>
            <p:ph type="body" sz="quarter" idx="51"/>
          </p:nvPr>
        </p:nvSpPr>
        <p:spPr>
          <a:xfrm>
            <a:off x="1403648" y="666750"/>
            <a:ext cx="7010356" cy="457200"/>
          </a:xfrm>
        </p:spPr>
        <p:txBody>
          <a:bodyPr/>
          <a:lstStyle/>
          <a:p>
            <a:r>
              <a:rPr lang="pl-PL" sz="1700" dirty="0">
                <a:latin typeface="Calibri" pitchFamily="34" charset="0"/>
              </a:rPr>
              <a:t>Zrealizowano ze środków Programu Ochrony Ludności i Obrony Cywilnej</a:t>
            </a:r>
          </a:p>
        </p:txBody>
      </p:sp>
      <p:sp>
        <p:nvSpPr>
          <p:cNvPr id="5" name="Symbol zastępczy numeru slajdu 4">
            <a:extLst>
              <a:ext uri="{FF2B5EF4-FFF2-40B4-BE49-F238E27FC236}">
                <a16:creationId xmlns:a16="http://schemas.microsoft.com/office/drawing/2014/main" id="{8C44EB31-D263-96BC-CFE8-5BB4ED211045}"/>
              </a:ext>
            </a:extLst>
          </p:cNvPr>
          <p:cNvSpPr>
            <a:spLocks noGrp="1"/>
          </p:cNvSpPr>
          <p:nvPr>
            <p:ph type="sldNum" sz="quarter" idx="4"/>
          </p:nvPr>
        </p:nvSpPr>
        <p:spPr>
          <a:xfrm>
            <a:off x="8171750" y="4659982"/>
            <a:ext cx="237744" cy="196850"/>
          </a:xfrm>
        </p:spPr>
        <p:txBody>
          <a:bodyPr/>
          <a:lstStyle/>
          <a:p>
            <a:fld id="{0AA277DB-22BF-421D-A9E4-4650984A941D}" type="slidenum">
              <a:rPr lang="en-US" smtClean="0"/>
              <a:pPr/>
              <a:t>30</a:t>
            </a:fld>
            <a:endParaRPr lang="en-US" dirty="0"/>
          </a:p>
        </p:txBody>
      </p:sp>
      <p:pic>
        <p:nvPicPr>
          <p:cNvPr id="8" name="Picture 2">
            <a:extLst>
              <a:ext uri="{FF2B5EF4-FFF2-40B4-BE49-F238E27FC236}">
                <a16:creationId xmlns:a16="http://schemas.microsoft.com/office/drawing/2014/main" id="{BB401227-36B8-6026-5BBD-7C2C7DFFD1B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a:extLst>
              <a:ext uri="{FF2B5EF4-FFF2-40B4-BE49-F238E27FC236}">
                <a16:creationId xmlns:a16="http://schemas.microsoft.com/office/drawing/2014/main" id="{68F5D2F0-C1CA-FC0D-EE0D-4B6CDCFDC1A5}"/>
              </a:ext>
            </a:extLst>
          </p:cNvPr>
          <p:cNvSpPr txBox="1"/>
          <p:nvPr/>
        </p:nvSpPr>
        <p:spPr>
          <a:xfrm>
            <a:off x="1403648" y="1266895"/>
            <a:ext cx="7416824" cy="584775"/>
          </a:xfrm>
          <a:prstGeom prst="rect">
            <a:avLst/>
          </a:prstGeom>
          <a:noFill/>
        </p:spPr>
        <p:txBody>
          <a:bodyPr wrap="square">
            <a:spAutoFit/>
          </a:bodyPr>
          <a:lstStyle/>
          <a:p>
            <a:pPr algn="just"/>
            <a:r>
              <a:rPr lang="pl-PL" sz="1600" b="1" dirty="0">
                <a:latin typeface="Calibri" panose="020F0502020204030204" pitchFamily="34" charset="0"/>
                <a:ea typeface="Calibri" panose="020F0502020204030204" pitchFamily="34" charset="0"/>
                <a:cs typeface="Calibri" panose="020F0502020204030204" pitchFamily="34" charset="0"/>
              </a:rPr>
              <a:t>W ramach utrzymania sprzętu będącego na wyposażeniu podmiotów Ochrony Ludności i Obrony Cywilnej zrealizowano:</a:t>
            </a:r>
          </a:p>
        </p:txBody>
      </p:sp>
      <p:pic>
        <p:nvPicPr>
          <p:cNvPr id="10" name="Obraz 9">
            <a:extLst>
              <a:ext uri="{FF2B5EF4-FFF2-40B4-BE49-F238E27FC236}">
                <a16:creationId xmlns:a16="http://schemas.microsoft.com/office/drawing/2014/main" id="{327639C0-91A4-AE48-DFFA-7342293D4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8264" cy="1137526"/>
          </a:xfrm>
          <a:prstGeom prst="rect">
            <a:avLst/>
          </a:prstGeom>
        </p:spPr>
      </p:pic>
      <p:graphicFrame>
        <p:nvGraphicFramePr>
          <p:cNvPr id="3" name="Tabela 2">
            <a:extLst>
              <a:ext uri="{FF2B5EF4-FFF2-40B4-BE49-F238E27FC236}">
                <a16:creationId xmlns:a16="http://schemas.microsoft.com/office/drawing/2014/main" id="{F90F5C0C-6548-1307-F029-35C5F855B6A2}"/>
              </a:ext>
            </a:extLst>
          </p:cNvPr>
          <p:cNvGraphicFramePr>
            <a:graphicFrameLocks noGrp="1"/>
          </p:cNvGraphicFramePr>
          <p:nvPr>
            <p:extLst>
              <p:ext uri="{D42A27DB-BD31-4B8C-83A1-F6EECF244321}">
                <p14:modId xmlns:p14="http://schemas.microsoft.com/office/powerpoint/2010/main" val="3109468295"/>
              </p:ext>
            </p:extLst>
          </p:nvPr>
        </p:nvGraphicFramePr>
        <p:xfrm>
          <a:off x="1403648" y="2140074"/>
          <a:ext cx="7401122" cy="1082517"/>
        </p:xfrm>
        <a:graphic>
          <a:graphicData uri="http://schemas.openxmlformats.org/drawingml/2006/table">
            <a:tbl>
              <a:tblPr/>
              <a:tblGrid>
                <a:gridCol w="367185">
                  <a:extLst>
                    <a:ext uri="{9D8B030D-6E8A-4147-A177-3AD203B41FA5}">
                      <a16:colId xmlns:a16="http://schemas.microsoft.com/office/drawing/2014/main" val="20000"/>
                    </a:ext>
                  </a:extLst>
                </a:gridCol>
                <a:gridCol w="5360900">
                  <a:extLst>
                    <a:ext uri="{9D8B030D-6E8A-4147-A177-3AD203B41FA5}">
                      <a16:colId xmlns:a16="http://schemas.microsoft.com/office/drawing/2014/main" val="20001"/>
                    </a:ext>
                  </a:extLst>
                </a:gridCol>
                <a:gridCol w="514059">
                  <a:extLst>
                    <a:ext uri="{9D8B030D-6E8A-4147-A177-3AD203B41FA5}">
                      <a16:colId xmlns:a16="http://schemas.microsoft.com/office/drawing/2014/main" val="20002"/>
                    </a:ext>
                  </a:extLst>
                </a:gridCol>
                <a:gridCol w="1158978">
                  <a:extLst>
                    <a:ext uri="{9D8B030D-6E8A-4147-A177-3AD203B41FA5}">
                      <a16:colId xmlns:a16="http://schemas.microsoft.com/office/drawing/2014/main" val="20003"/>
                    </a:ext>
                  </a:extLst>
                </a:gridCol>
              </a:tblGrid>
              <a:tr h="218517">
                <a:tc>
                  <a:txBody>
                    <a:bodyPr/>
                    <a:lstStyle/>
                    <a:p>
                      <a:pPr marL="10795" algn="ctr">
                        <a:spcAft>
                          <a:spcPts val="0"/>
                        </a:spcAft>
                      </a:pPr>
                      <a:r>
                        <a:rPr lang="pl-PL" sz="1400" b="1" dirty="0">
                          <a:latin typeface="Calibri" panose="020F0502020204030204" pitchFamily="34" charset="0"/>
                          <a:ea typeface="Calibri" panose="020F0502020204030204" pitchFamily="34" charset="0"/>
                          <a:cs typeface="Calibri" panose="020F0502020204030204" pitchFamily="34" charset="0"/>
                        </a:rPr>
                        <a:t>Lp.</a:t>
                      </a:r>
                      <a:endParaRPr lang="pl-PL" sz="14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400" b="1" dirty="0">
                          <a:latin typeface="Calibri" panose="020F0502020204030204" pitchFamily="34" charset="0"/>
                          <a:ea typeface="Calibri" panose="020F0502020204030204" pitchFamily="34" charset="0"/>
                          <a:cs typeface="Calibri" panose="020F0502020204030204" pitchFamily="34" charset="0"/>
                        </a:rPr>
                        <a:t>Konserwacja/naprawa</a:t>
                      </a:r>
                      <a:endParaRPr lang="pl-PL" sz="14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400" b="1" dirty="0">
                          <a:latin typeface="Calibri" panose="020F0502020204030204" pitchFamily="34" charset="0"/>
                          <a:ea typeface="Calibri" panose="020F0502020204030204" pitchFamily="34" charset="0"/>
                          <a:cs typeface="Calibri" panose="020F0502020204030204" pitchFamily="34" charset="0"/>
                        </a:rPr>
                        <a:t>Ilość</a:t>
                      </a:r>
                      <a:endParaRPr lang="pl-PL" sz="14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1400" b="1" dirty="0">
                          <a:latin typeface="Calibri" panose="020F0502020204030204" pitchFamily="34" charset="0"/>
                          <a:ea typeface="Calibri" panose="020F0502020204030204" pitchFamily="34" charset="0"/>
                          <a:cs typeface="Calibri" panose="020F0502020204030204" pitchFamily="34" charset="0"/>
                        </a:rPr>
                        <a:t>Wartość </a:t>
                      </a:r>
                      <a:endParaRPr lang="pl-PL" sz="14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algn="ct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rgbClr val="000000"/>
                          </a:solidFill>
                          <a:effectLst/>
                          <a:latin typeface="Calibri" panose="020F0502020204030204" pitchFamily="34" charset="0"/>
                        </a:rPr>
                        <a:t> </a:t>
                      </a:r>
                      <a:r>
                        <a:rPr lang="pl-PL" sz="1400" b="0" i="0" u="none" strike="noStrike" dirty="0">
                          <a:solidFill>
                            <a:srgbClr val="000000"/>
                          </a:solidFill>
                          <a:effectLst/>
                          <a:latin typeface="Calibri" panose="020F0502020204030204" pitchFamily="34" charset="0"/>
                        </a:rPr>
                        <a:t>Konserwacja sprzętu hydraulicznego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400" b="0" i="0" u="none" strike="noStrike" dirty="0">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400" b="0" i="0" u="none" strike="noStrike">
                          <a:solidFill>
                            <a:srgbClr val="000000"/>
                          </a:solidFill>
                          <a:effectLst/>
                          <a:latin typeface="Calibri" panose="020F0502020204030204" pitchFamily="34" charset="0"/>
                        </a:rPr>
                        <a:t>5 033,00 zł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159931"/>
                  </a:ext>
                </a:extLst>
              </a:tr>
              <a:tr h="288000">
                <a:tc>
                  <a:txBody>
                    <a:bodyPr/>
                    <a:lstStyle/>
                    <a:p>
                      <a:pPr algn="ct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rgbClr val="000000"/>
                          </a:solidFill>
                          <a:effectLst/>
                          <a:latin typeface="Calibri" panose="020F0502020204030204" pitchFamily="34" charset="0"/>
                        </a:rPr>
                        <a:t> </a:t>
                      </a:r>
                      <a:r>
                        <a:rPr lang="pl-PL" sz="1400" b="0" i="0" u="none" strike="noStrike" dirty="0">
                          <a:solidFill>
                            <a:srgbClr val="000000"/>
                          </a:solidFill>
                          <a:effectLst/>
                          <a:latin typeface="Calibri" panose="020F0502020204030204" pitchFamily="34" charset="0"/>
                        </a:rPr>
                        <a:t>Naprawa i konserwacja sprężarki powietrza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400" b="0" i="0" u="none" strike="noStrike" dirty="0">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400" b="0" i="0" u="none" strike="noStrike">
                          <a:solidFill>
                            <a:srgbClr val="000000"/>
                          </a:solidFill>
                          <a:effectLst/>
                          <a:latin typeface="Calibri" panose="020F0502020204030204" pitchFamily="34" charset="0"/>
                        </a:rPr>
                        <a:t>3 400,00 zł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74691"/>
                  </a:ext>
                </a:extLst>
              </a:tr>
              <a:tr h="288000">
                <a:tc>
                  <a:txBody>
                    <a:bodyPr/>
                    <a:lstStyle/>
                    <a:p>
                      <a:pPr algn="ctr">
                        <a:spcAft>
                          <a:spcPts val="0"/>
                        </a:spcAft>
                      </a:pPr>
                      <a:r>
                        <a:rPr lang="pl-PL" sz="1400" dirty="0">
                          <a:latin typeface="Calibri" panose="020F0502020204030204" pitchFamily="34" charset="0"/>
                          <a:ea typeface="Calibri" panose="020F0502020204030204" pitchFamily="34" charset="0"/>
                          <a:cs typeface="Calibri" panose="020F0502020204030204" pitchFamily="34"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buNone/>
                      </a:pPr>
                      <a:r>
                        <a:rPr lang="pl-PL" sz="800" b="0" i="0" u="none" strike="noStrike" dirty="0">
                          <a:solidFill>
                            <a:srgbClr val="000000"/>
                          </a:solidFill>
                          <a:effectLst/>
                          <a:latin typeface="Calibri" panose="020F0502020204030204" pitchFamily="34" charset="0"/>
                        </a:rPr>
                        <a:t> </a:t>
                      </a:r>
                      <a:r>
                        <a:rPr lang="pl-PL" sz="1400" b="0" i="0" u="none" strike="noStrike" dirty="0">
                          <a:solidFill>
                            <a:srgbClr val="000000"/>
                          </a:solidFill>
                          <a:effectLst/>
                          <a:latin typeface="Calibri" panose="020F0502020204030204" pitchFamily="34" charset="0"/>
                        </a:rPr>
                        <a:t>Naprawa i konserwacja przeglądu agregatu prądotwórczego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400" b="0" i="0" u="none" strike="noStrike" dirty="0">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buNone/>
                      </a:pPr>
                      <a:r>
                        <a:rPr lang="pl-PL" sz="1400" b="0" i="0" u="none" strike="noStrike" dirty="0">
                          <a:solidFill>
                            <a:srgbClr val="000000"/>
                          </a:solidFill>
                          <a:effectLst/>
                          <a:latin typeface="Calibri" panose="020F0502020204030204" pitchFamily="34" charset="0"/>
                        </a:rPr>
                        <a:t>3 567,00 zł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871938"/>
                  </a:ext>
                </a:extLst>
              </a:tr>
            </a:tbl>
          </a:graphicData>
        </a:graphic>
      </p:graphicFrame>
      <p:sp>
        <p:nvSpPr>
          <p:cNvPr id="4" name="pole tekstowe 3">
            <a:extLst>
              <a:ext uri="{FF2B5EF4-FFF2-40B4-BE49-F238E27FC236}">
                <a16:creationId xmlns:a16="http://schemas.microsoft.com/office/drawing/2014/main" id="{9D9E14DF-B739-FF95-1F27-A2B5B16D4939}"/>
              </a:ext>
            </a:extLst>
          </p:cNvPr>
          <p:cNvSpPr txBox="1"/>
          <p:nvPr/>
        </p:nvSpPr>
        <p:spPr>
          <a:xfrm>
            <a:off x="2555776" y="3671274"/>
            <a:ext cx="5205646" cy="369332"/>
          </a:xfrm>
          <a:prstGeom prst="rect">
            <a:avLst/>
          </a:prstGeom>
          <a:noFill/>
        </p:spPr>
        <p:txBody>
          <a:bodyPr wrap="square">
            <a:spAutoFit/>
          </a:bodyPr>
          <a:lstStyle/>
          <a:p>
            <a:pPr algn="just"/>
            <a:r>
              <a:rPr lang="pl-PL"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Całkowita wartość konserwacji/napraw: 1</a:t>
            </a:r>
            <a:r>
              <a:rPr lang="pl-PL"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pl-PL"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000,00 zł</a:t>
            </a:r>
            <a:r>
              <a:rPr lang="pl-P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pl-PL" sz="1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02718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2699792" y="666750"/>
            <a:ext cx="5714212" cy="464840"/>
          </a:xfrm>
        </p:spPr>
        <p:txBody>
          <a:bodyPr/>
          <a:lstStyle/>
          <a:p>
            <a:r>
              <a:rPr lang="pl-PL" dirty="0">
                <a:latin typeface="Calibri" pitchFamily="34" charset="0"/>
              </a:rPr>
              <a:t>Prace budowlane – potrzeby</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31</a:t>
            </a:fld>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ole tekstowe 8">
            <a:extLst>
              <a:ext uri="{FF2B5EF4-FFF2-40B4-BE49-F238E27FC236}">
                <a16:creationId xmlns:a16="http://schemas.microsoft.com/office/drawing/2014/main" id="{7DD68E75-3FA5-4562-B1AE-617882AF6A9B}"/>
              </a:ext>
            </a:extLst>
          </p:cNvPr>
          <p:cNvSpPr txBox="1"/>
          <p:nvPr/>
        </p:nvSpPr>
        <p:spPr>
          <a:xfrm>
            <a:off x="2051720" y="1648420"/>
            <a:ext cx="6342472" cy="1323439"/>
          </a:xfrm>
          <a:prstGeom prst="rect">
            <a:avLst/>
          </a:prstGeom>
          <a:noFill/>
        </p:spPr>
        <p:txBody>
          <a:bodyPr wrap="square" rtlCol="0">
            <a:spAutoFit/>
          </a:bodyPr>
          <a:lstStyle/>
          <a:p>
            <a:pPr algn="just"/>
            <a:r>
              <a:rPr lang="pl-PL" sz="1600" dirty="0">
                <a:latin typeface="Calibri" panose="020F0502020204030204" pitchFamily="34" charset="0"/>
                <a:ea typeface="Calibri" panose="020F0502020204030204" pitchFamily="34" charset="0"/>
                <a:cs typeface="Calibri" panose="020F0502020204030204" pitchFamily="34" charset="0"/>
              </a:rPr>
              <a:t>Do pełnego wykończenia KP PSP w Gołdapi nadal pozostaje:</a:t>
            </a:r>
          </a:p>
          <a:p>
            <a:pPr algn="just"/>
            <a:endParaRPr lang="pl-PL" sz="16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AutoNum type="arabicPeriod"/>
            </a:pPr>
            <a:r>
              <a:rPr lang="pl-PL" sz="1600" dirty="0">
                <a:latin typeface="Calibri" panose="020F0502020204030204" pitchFamily="34" charset="0"/>
                <a:ea typeface="Calibri" panose="020F0502020204030204" pitchFamily="34" charset="0"/>
                <a:cs typeface="Calibri" panose="020F0502020204030204" pitchFamily="34" charset="0"/>
              </a:rPr>
              <a:t>Wykończenie poddasza w obiekcie z I etapu.</a:t>
            </a:r>
          </a:p>
          <a:p>
            <a:pPr marL="342900" indent="-342900" algn="just">
              <a:buAutoNum type="arabicPeriod"/>
            </a:pPr>
            <a:r>
              <a:rPr lang="pl-PL" sz="1600" dirty="0">
                <a:latin typeface="Calibri" panose="020F0502020204030204" pitchFamily="34" charset="0"/>
                <a:ea typeface="Calibri" panose="020F0502020204030204" pitchFamily="34" charset="0"/>
                <a:cs typeface="Calibri" panose="020F0502020204030204" pitchFamily="34" charset="0"/>
              </a:rPr>
              <a:t>Doszczelnienie i docieplenie połaci dachowej w części obiektu z I etapu budowy.</a:t>
            </a:r>
          </a:p>
        </p:txBody>
      </p:sp>
      <p:pic>
        <p:nvPicPr>
          <p:cNvPr id="3" name="Obraz 2">
            <a:extLst>
              <a:ext uri="{FF2B5EF4-FFF2-40B4-BE49-F238E27FC236}">
                <a16:creationId xmlns:a16="http://schemas.microsoft.com/office/drawing/2014/main" id="{860DBE17-76F2-833D-C22F-6DC0967D4284}"/>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17616027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2699792" y="666750"/>
            <a:ext cx="5714212" cy="457200"/>
          </a:xfrm>
        </p:spPr>
        <p:txBody>
          <a:bodyPr/>
          <a:lstStyle/>
          <a:p>
            <a:r>
              <a:rPr lang="pl-PL" dirty="0">
                <a:latin typeface="Calibri" pitchFamily="34" charset="0"/>
              </a:rPr>
              <a:t>Finanse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32</a:t>
            </a:fld>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ole tekstowe 8">
            <a:extLst>
              <a:ext uri="{FF2B5EF4-FFF2-40B4-BE49-F238E27FC236}">
                <a16:creationId xmlns:a16="http://schemas.microsoft.com/office/drawing/2014/main" id="{388B0C14-3AA0-4010-A79A-C13A7A62E8F5}"/>
              </a:ext>
            </a:extLst>
          </p:cNvPr>
          <p:cNvSpPr txBox="1"/>
          <p:nvPr/>
        </p:nvSpPr>
        <p:spPr>
          <a:xfrm>
            <a:off x="1645580" y="1207092"/>
            <a:ext cx="6768423" cy="1384995"/>
          </a:xfrm>
          <a:prstGeom prst="rect">
            <a:avLst/>
          </a:prstGeom>
          <a:noFill/>
        </p:spPr>
        <p:txBody>
          <a:bodyPr wrap="square">
            <a:spAutoFit/>
          </a:bodyPr>
          <a:lstStyle/>
          <a:p>
            <a:pPr algn="just"/>
            <a:r>
              <a:rPr lang="pl-PL" sz="1400" dirty="0">
                <a:latin typeface="Calibri" panose="020F0502020204030204" pitchFamily="34" charset="0"/>
                <a:ea typeface="Calibri" panose="020F0502020204030204" pitchFamily="34" charset="0"/>
                <a:cs typeface="Calibri" panose="020F0502020204030204" pitchFamily="34" charset="0"/>
              </a:rPr>
              <a:t>Ogółem budżet Komendy Powiatowej PSP w Gołdapi na rok 2025 wyniósł </a:t>
            </a:r>
            <a:r>
              <a:rPr lang="pl-PL" sz="1400" b="1" dirty="0">
                <a:latin typeface="Calibri" panose="020F0502020204030204" pitchFamily="34" charset="0"/>
                <a:ea typeface="Calibri" panose="020F0502020204030204" pitchFamily="34" charset="0"/>
                <a:cs typeface="Calibri" panose="020F0502020204030204" pitchFamily="34" charset="0"/>
              </a:rPr>
              <a:t>9 343 980,80 zł</a:t>
            </a:r>
            <a:r>
              <a:rPr lang="pl-PL" sz="1400" dirty="0">
                <a:latin typeface="Calibri" panose="020F0502020204030204" pitchFamily="34" charset="0"/>
                <a:ea typeface="Calibri" panose="020F0502020204030204" pitchFamily="34" charset="0"/>
                <a:cs typeface="Calibri" panose="020F0502020204030204" pitchFamily="34" charset="0"/>
              </a:rPr>
              <a:t>, w tym: </a:t>
            </a: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dotacja z budżetu Państwa: 7 875 380,80 zł</a:t>
            </a: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środki z Funduszu Pomocy: 885 600,00 zł</a:t>
            </a: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środki z Programu </a:t>
            </a:r>
            <a:r>
              <a:rPr lang="pl-PL" sz="1400" dirty="0" err="1">
                <a:latin typeface="Calibri" panose="020F0502020204030204" pitchFamily="34" charset="0"/>
                <a:ea typeface="Calibri" panose="020F0502020204030204" pitchFamily="34" charset="0"/>
                <a:cs typeface="Calibri" panose="020F0502020204030204" pitchFamily="34" charset="0"/>
              </a:rPr>
              <a:t>OLiOC</a:t>
            </a:r>
            <a:r>
              <a:rPr lang="pl-PL" sz="1400" dirty="0">
                <a:latin typeface="Calibri" panose="020F0502020204030204" pitchFamily="34" charset="0"/>
                <a:ea typeface="Calibri" panose="020F0502020204030204" pitchFamily="34" charset="0"/>
                <a:cs typeface="Calibri" panose="020F0502020204030204" pitchFamily="34" charset="0"/>
              </a:rPr>
              <a:t>: 528 000,00 zł</a:t>
            </a: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środki z Funduszu Wsparcia Państwowej Straży Pożarnej: 55 000,00 zł</a:t>
            </a:r>
          </a:p>
        </p:txBody>
      </p:sp>
      <p:graphicFrame>
        <p:nvGraphicFramePr>
          <p:cNvPr id="11" name="Wykres 10">
            <a:extLst>
              <a:ext uri="{FF2B5EF4-FFF2-40B4-BE49-F238E27FC236}">
                <a16:creationId xmlns:a16="http://schemas.microsoft.com/office/drawing/2014/main" id="{A181EF4D-176B-42F9-8B6D-D40DD1C79CDE}"/>
              </a:ext>
            </a:extLst>
          </p:cNvPr>
          <p:cNvGraphicFramePr/>
          <p:nvPr>
            <p:extLst>
              <p:ext uri="{D42A27DB-BD31-4B8C-83A1-F6EECF244321}">
                <p14:modId xmlns:p14="http://schemas.microsoft.com/office/powerpoint/2010/main" val="3618817811"/>
              </p:ext>
            </p:extLst>
          </p:nvPr>
        </p:nvGraphicFramePr>
        <p:xfrm>
          <a:off x="2221479" y="2571750"/>
          <a:ext cx="5616624" cy="2372795"/>
        </p:xfrm>
        <a:graphic>
          <a:graphicData uri="http://schemas.openxmlformats.org/drawingml/2006/chart">
            <c:chart xmlns:c="http://schemas.openxmlformats.org/drawingml/2006/chart" xmlns:r="http://schemas.openxmlformats.org/officeDocument/2006/relationships" r:id="rId3"/>
          </a:graphicData>
        </a:graphic>
      </p:graphicFrame>
      <p:pic>
        <p:nvPicPr>
          <p:cNvPr id="3" name="Obraz 2">
            <a:extLst>
              <a:ext uri="{FF2B5EF4-FFF2-40B4-BE49-F238E27FC236}">
                <a16:creationId xmlns:a16="http://schemas.microsoft.com/office/drawing/2014/main" id="{C348F9C5-7F70-2D6B-1260-CC8FBEC66CF8}"/>
              </a:ext>
            </a:extLst>
          </p:cNvPr>
          <p:cNvPicPr>
            <a:picLocks noChangeAspect="1"/>
          </p:cNvPicPr>
          <p:nvPr/>
        </p:nvPicPr>
        <p:blipFill>
          <a:blip r:embed="rId4"/>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224575005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2339752" y="666750"/>
            <a:ext cx="6074252" cy="457200"/>
          </a:xfrm>
        </p:spPr>
        <p:txBody>
          <a:bodyPr/>
          <a:lstStyle/>
          <a:p>
            <a:r>
              <a:rPr lang="pl-PL" dirty="0">
                <a:latin typeface="Calibri" pitchFamily="34" charset="0"/>
              </a:rPr>
              <a:t>Zagadnienia techniczne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33</a:t>
            </a:fld>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ela 8">
            <a:extLst>
              <a:ext uri="{FF2B5EF4-FFF2-40B4-BE49-F238E27FC236}">
                <a16:creationId xmlns:a16="http://schemas.microsoft.com/office/drawing/2014/main" id="{462B7827-B01E-49ED-98C1-4F9E9DBF612E}"/>
              </a:ext>
            </a:extLst>
          </p:cNvPr>
          <p:cNvGraphicFramePr>
            <a:graphicFrameLocks noGrp="1"/>
          </p:cNvGraphicFramePr>
          <p:nvPr>
            <p:extLst>
              <p:ext uri="{D42A27DB-BD31-4B8C-83A1-F6EECF244321}">
                <p14:modId xmlns:p14="http://schemas.microsoft.com/office/powerpoint/2010/main" val="3505245508"/>
              </p:ext>
            </p:extLst>
          </p:nvPr>
        </p:nvGraphicFramePr>
        <p:xfrm>
          <a:off x="1553194" y="1341287"/>
          <a:ext cx="7483302" cy="2502370"/>
        </p:xfrm>
        <a:graphic>
          <a:graphicData uri="http://schemas.openxmlformats.org/drawingml/2006/table">
            <a:tbl>
              <a:tblPr/>
              <a:tblGrid>
                <a:gridCol w="299454">
                  <a:extLst>
                    <a:ext uri="{9D8B030D-6E8A-4147-A177-3AD203B41FA5}">
                      <a16:colId xmlns:a16="http://schemas.microsoft.com/office/drawing/2014/main" val="20000"/>
                    </a:ext>
                  </a:extLst>
                </a:gridCol>
                <a:gridCol w="1082957">
                  <a:extLst>
                    <a:ext uri="{9D8B030D-6E8A-4147-A177-3AD203B41FA5}">
                      <a16:colId xmlns:a16="http://schemas.microsoft.com/office/drawing/2014/main" val="20001"/>
                    </a:ext>
                  </a:extLst>
                </a:gridCol>
                <a:gridCol w="844307">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gridCol w="2232248">
                  <a:extLst>
                    <a:ext uri="{9D8B030D-6E8A-4147-A177-3AD203B41FA5}">
                      <a16:colId xmlns:a16="http://schemas.microsoft.com/office/drawing/2014/main" val="2968385574"/>
                    </a:ext>
                  </a:extLst>
                </a:gridCol>
              </a:tblGrid>
              <a:tr h="397436">
                <a:tc gridSpan="2">
                  <a:txBody>
                    <a:bodyPr/>
                    <a:lstStyle/>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Marka </a:t>
                      </a:r>
                      <a:endParaRPr lang="pl-PL" sz="1100" dirty="0">
                        <a:latin typeface="Calibri" panose="020F0502020204030204" pitchFamily="34" charset="0"/>
                        <a:ea typeface="Calibri" panose="020F0502020204030204" pitchFamily="34" charset="0"/>
                        <a:cs typeface="Calibri" panose="020F0502020204030204" pitchFamily="34" charset="0"/>
                      </a:endParaRPr>
                    </a:p>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samochodu</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3632" marR="43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a:txBody>
                    <a:bodyPr/>
                    <a:lstStyle/>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Numer </a:t>
                      </a:r>
                      <a:endParaRPr lang="pl-PL" sz="1100" dirty="0">
                        <a:latin typeface="Calibri" panose="020F0502020204030204" pitchFamily="34" charset="0"/>
                        <a:ea typeface="Calibri" panose="020F0502020204030204" pitchFamily="34" charset="0"/>
                        <a:cs typeface="Calibri" panose="020F0502020204030204" pitchFamily="34" charset="0"/>
                      </a:endParaRPr>
                    </a:p>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rejestracyjny</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3632" marR="43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Oznaczenie </a:t>
                      </a:r>
                      <a:endParaRPr lang="pl-PL" sz="1100" dirty="0">
                        <a:latin typeface="Calibri" panose="020F0502020204030204" pitchFamily="34" charset="0"/>
                        <a:ea typeface="Calibri" panose="020F0502020204030204" pitchFamily="34" charset="0"/>
                        <a:cs typeface="Calibri" panose="020F0502020204030204" pitchFamily="34" charset="0"/>
                      </a:endParaRPr>
                    </a:p>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pożarnicze</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3632" marR="43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Ilość lat</a:t>
                      </a:r>
                      <a:endParaRPr lang="pl-PL" sz="1100" dirty="0">
                        <a:latin typeface="Calibri" panose="020F0502020204030204" pitchFamily="34" charset="0"/>
                        <a:ea typeface="Calibri" panose="020F0502020204030204" pitchFamily="34" charset="0"/>
                        <a:cs typeface="Calibri" panose="020F0502020204030204" pitchFamily="34" charset="0"/>
                      </a:endParaRPr>
                    </a:p>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eksploatacji</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3632" marR="43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Normy</a:t>
                      </a:r>
                      <a:endParaRPr lang="pl-PL" sz="1100" dirty="0">
                        <a:latin typeface="Calibri" panose="020F0502020204030204" pitchFamily="34" charset="0"/>
                        <a:ea typeface="Calibri" panose="020F0502020204030204" pitchFamily="34" charset="0"/>
                        <a:cs typeface="Calibri" panose="020F0502020204030204" pitchFamily="34" charset="0"/>
                      </a:endParaRPr>
                    </a:p>
                    <a:p>
                      <a:pPr marL="0" indent="0" algn="ctr">
                        <a:spcAft>
                          <a:spcPts val="0"/>
                        </a:spcAft>
                      </a:pPr>
                      <a:r>
                        <a:rPr lang="pl-PL" sz="1100" b="1" dirty="0">
                          <a:solidFill>
                            <a:srgbClr val="000000"/>
                          </a:solidFill>
                          <a:latin typeface="Calibri" panose="020F0502020204030204" pitchFamily="34" charset="0"/>
                          <a:ea typeface="Calibri" panose="020F0502020204030204" pitchFamily="34" charset="0"/>
                          <a:cs typeface="Calibri" panose="020F0502020204030204" pitchFamily="34" charset="0"/>
                        </a:rPr>
                        <a:t>eksploatacji w PSP</a:t>
                      </a:r>
                      <a:endParaRPr lang="pl-PL" sz="1100" dirty="0">
                        <a:latin typeface="Calibri" panose="020F0502020204030204" pitchFamily="34" charset="0"/>
                        <a:ea typeface="Calibri" panose="020F0502020204030204" pitchFamily="34" charset="0"/>
                        <a:cs typeface="Calibri" panose="020F0502020204030204" pitchFamily="34" charset="0"/>
                      </a:endParaRPr>
                    </a:p>
                  </a:txBody>
                  <a:tcPr marL="43632" marR="43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pl-PL" sz="1100" b="1" dirty="0">
                          <a:latin typeface="Calibri" panose="020F0502020204030204" pitchFamily="34" charset="0"/>
                          <a:ea typeface="Calibri" panose="020F0502020204030204" pitchFamily="34" charset="0"/>
                          <a:cs typeface="Calibri" panose="020F0502020204030204" pitchFamily="34" charset="0"/>
                        </a:rPr>
                        <a:t>Plan</a:t>
                      </a:r>
                    </a:p>
                  </a:txBody>
                  <a:tcPr marL="43632" marR="43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1918">
                <a:tc>
                  <a:txBody>
                    <a:bodyPr/>
                    <a:lstStyle/>
                    <a:p>
                      <a:pPr marL="226695" indent="-226695" algn="ctr">
                        <a:spcAft>
                          <a:spcPts val="600"/>
                        </a:spcAft>
                      </a:pPr>
                      <a:r>
                        <a:rPr lang="pl-PL" sz="1050" dirty="0">
                          <a:solidFill>
                            <a:srgbClr val="000000"/>
                          </a:solidFill>
                          <a:latin typeface="Calibri" panose="020F0502020204030204" pitchFamily="34" charset="0"/>
                          <a:ea typeface="Calibri" panose="020F0502020204030204" pitchFamily="34" charset="0"/>
                          <a:cs typeface="Calibri" panose="020F0502020204030204" pitchFamily="34" charset="0"/>
                        </a:rPr>
                        <a:t>1.</a:t>
                      </a:r>
                      <a:endParaRPr lang="pl-PL" sz="105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Star 200</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NGO W998</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226695" indent="-226695" algn="ctr">
                        <a:spcAft>
                          <a:spcPts val="600"/>
                        </a:spcAft>
                      </a:pP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SKw</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37</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przekroczona – 22 lata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indent="0"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Zakup następcy i ewentualne przekazanie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Renault </a:t>
                      </a:r>
                      <a:r>
                        <a:rPr lang="pl-PL" sz="1000" dirty="0" err="1">
                          <a:latin typeface="Calibri" panose="020F0502020204030204" pitchFamily="34" charset="0"/>
                          <a:ea typeface="Calibri" panose="020F0502020204030204" pitchFamily="34" charset="0"/>
                          <a:cs typeface="Calibri" panose="020F0502020204030204" pitchFamily="34" charset="0"/>
                        </a:rPr>
                        <a:t>Trafic</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NGO U998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26695" indent="-226695" algn="ctr">
                        <a:spcAft>
                          <a:spcPts val="600"/>
                        </a:spcAft>
                      </a:pPr>
                      <a:r>
                        <a:rPr lang="pl-PL" sz="1000" dirty="0" err="1">
                          <a:latin typeface="Calibri" panose="020F0502020204030204" pitchFamily="34" charset="0"/>
                          <a:ea typeface="Calibri" panose="020F0502020204030204" pitchFamily="34" charset="0"/>
                          <a:cs typeface="Calibri" panose="020F0502020204030204" pitchFamily="34" charset="0"/>
                        </a:rPr>
                        <a:t>SLOp</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15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przekroczona – 3 lata</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indent="0" algn="ctr">
                        <a:spcAft>
                          <a:spcPts val="0"/>
                        </a:spcAft>
                      </a:pPr>
                      <a:r>
                        <a:rPr lang="pl-PL" sz="1000" dirty="0">
                          <a:latin typeface="Calibri" panose="020F0502020204030204" pitchFamily="34" charset="0"/>
                          <a:ea typeface="Calibri" panose="020F0502020204030204" pitchFamily="34" charset="0"/>
                          <a:cs typeface="Calibri" panose="020F0502020204030204" pitchFamily="34" charset="0"/>
                        </a:rPr>
                        <a:t>Obsługa ratownictwa wysokościowego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Renault </a:t>
                      </a: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Kangoo</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NGO 2V60</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SLKw</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13</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przekroczona – 1 rok</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1965623"/>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Iveco </a:t>
                      </a:r>
                      <a:r>
                        <a:rPr lang="pl-PL" sz="1000" dirty="0" err="1">
                          <a:latin typeface="Calibri" panose="020F0502020204030204" pitchFamily="34" charset="0"/>
                          <a:ea typeface="Calibri" panose="020F0502020204030204" pitchFamily="34" charset="0"/>
                          <a:cs typeface="Calibri" panose="020F0502020204030204" pitchFamily="34" charset="0"/>
                        </a:rPr>
                        <a:t>Eurocargo</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NGO 8V44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err="1">
                          <a:latin typeface="Calibri" panose="020F0502020204030204" pitchFamily="34" charset="0"/>
                          <a:ea typeface="Calibri" panose="020F0502020204030204" pitchFamily="34" charset="0"/>
                          <a:cs typeface="Calibri" panose="020F0502020204030204" pitchFamily="34" charset="0"/>
                        </a:rPr>
                        <a:t>GBARt</a:t>
                      </a:r>
                      <a:r>
                        <a:rPr lang="pl-PL" sz="1000" dirty="0">
                          <a:latin typeface="Calibri" panose="020F0502020204030204" pitchFamily="34" charset="0"/>
                          <a:ea typeface="Calibri" panose="020F0502020204030204" pitchFamily="34" charset="0"/>
                          <a:cs typeface="Calibri" panose="020F0502020204030204" pitchFamily="34" charset="0"/>
                        </a:rPr>
                        <a:t> 2,5/27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przekroczona – 2 lata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Man</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NGO T996</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SHD-23</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16</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Ford Ranger</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NGO 4E98</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SLRr</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11</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Ford Ranger</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NGO 8V71</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SLRWys</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10</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Quad Arctic</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endPar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endPar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10</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Renault Megane</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NGO 6P68</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SLOp</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10</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Renault MDB3 D</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NGO 9W98</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a:solidFill>
                            <a:srgbClr val="000000"/>
                          </a:solidFill>
                          <a:latin typeface="Calibri" panose="020F0502020204030204" pitchFamily="34" charset="0"/>
                          <a:ea typeface="Calibri" panose="020F0502020204030204" pitchFamily="34" charset="0"/>
                          <a:cs typeface="Calibri" panose="020F0502020204030204" pitchFamily="34" charset="0"/>
                        </a:rPr>
                        <a:t>GBARt 3/16</a:t>
                      </a:r>
                      <a:endParaRPr lang="pl-PL" sz="100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Toyota </a:t>
                      </a: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Hilux</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NGO 9V98</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err="1">
                          <a:solidFill>
                            <a:srgbClr val="000000"/>
                          </a:solidFill>
                          <a:latin typeface="Calibri" panose="020F0502020204030204" pitchFamily="34" charset="0"/>
                          <a:ea typeface="Calibri" panose="020F0502020204030204" pitchFamily="34" charset="0"/>
                          <a:cs typeface="Calibri" panose="020F0502020204030204" pitchFamily="34" charset="0"/>
                        </a:rPr>
                        <a:t>SLOp</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nie przekroczona</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Renault </a:t>
                      </a:r>
                      <a:r>
                        <a:rPr lang="pl-PL" sz="1000" dirty="0" err="1">
                          <a:latin typeface="Calibri" panose="020F0502020204030204" pitchFamily="34" charset="0"/>
                          <a:ea typeface="Calibri" panose="020F0502020204030204" pitchFamily="34" charset="0"/>
                          <a:cs typeface="Calibri" panose="020F0502020204030204" pitchFamily="34" charset="0"/>
                        </a:rPr>
                        <a:t>Trafic</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NO 809AG</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err="1">
                          <a:latin typeface="Calibri" panose="020F0502020204030204" pitchFamily="34" charset="0"/>
                          <a:ea typeface="Calibri" panose="020F0502020204030204" pitchFamily="34" charset="0"/>
                          <a:cs typeface="Calibri" panose="020F0502020204030204" pitchFamily="34" charset="0"/>
                        </a:rPr>
                        <a:t>SLBus</a:t>
                      </a: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nie przekroczona</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1918">
                <a:tc>
                  <a:txBody>
                    <a:bodyPr/>
                    <a:lstStyle/>
                    <a:p>
                      <a:pPr marL="226695" indent="-226695" algn="ctr">
                        <a:spcAft>
                          <a:spcPts val="600"/>
                        </a:spcAft>
                      </a:pPr>
                      <a:r>
                        <a:rPr lang="pl-PL" sz="1050" dirty="0">
                          <a:latin typeface="Calibri" panose="020F0502020204030204" pitchFamily="34" charset="0"/>
                          <a:ea typeface="Calibri" panose="020F0502020204030204" pitchFamily="34" charset="0"/>
                          <a:cs typeface="Calibri" panose="020F0502020204030204" pitchFamily="34" charset="0"/>
                        </a:rPr>
                        <a:t>13.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Man TGM 18.320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NO 261AP</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err="1">
                          <a:latin typeface="Calibri" panose="020F0502020204030204" pitchFamily="34" charset="0"/>
                          <a:ea typeface="Calibri" panose="020F0502020204030204" pitchFamily="34" charset="0"/>
                          <a:cs typeface="Calibri" panose="020F0502020204030204" pitchFamily="34" charset="0"/>
                        </a:rPr>
                        <a:t>GCBARt</a:t>
                      </a:r>
                      <a:r>
                        <a:rPr lang="pl-PL" sz="1000" dirty="0">
                          <a:latin typeface="Calibri" panose="020F0502020204030204" pitchFamily="34" charset="0"/>
                          <a:ea typeface="Calibri" panose="020F0502020204030204" pitchFamily="34" charset="0"/>
                          <a:cs typeface="Calibri" panose="020F0502020204030204" pitchFamily="34" charset="0"/>
                        </a:rPr>
                        <a:t> 5/32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gn="ctr">
                        <a:spcAft>
                          <a:spcPts val="600"/>
                        </a:spcAft>
                      </a:pPr>
                      <a:r>
                        <a:rPr lang="pl-PL" sz="1000" dirty="0">
                          <a:latin typeface="Calibri" panose="020F0502020204030204" pitchFamily="34" charset="0"/>
                          <a:ea typeface="Calibri" panose="020F0502020204030204" pitchFamily="34" charset="0"/>
                          <a:cs typeface="Calibri" panose="020F0502020204030204" pitchFamily="34" charset="0"/>
                        </a:rPr>
                        <a:t>nie przekroczona</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endParaRPr lang="pl-PL" sz="1000" dirty="0">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894746"/>
                  </a:ext>
                </a:extLst>
              </a:tr>
            </a:tbl>
          </a:graphicData>
        </a:graphic>
      </p:graphicFrame>
      <p:sp>
        <p:nvSpPr>
          <p:cNvPr id="12" name="Prostokąt 11">
            <a:extLst>
              <a:ext uri="{FF2B5EF4-FFF2-40B4-BE49-F238E27FC236}">
                <a16:creationId xmlns:a16="http://schemas.microsoft.com/office/drawing/2014/main" id="{7D00A38C-748B-4A70-ACA4-FFA529E55AD3}"/>
              </a:ext>
            </a:extLst>
          </p:cNvPr>
          <p:cNvSpPr/>
          <p:nvPr/>
        </p:nvSpPr>
        <p:spPr>
          <a:xfrm>
            <a:off x="2054485" y="4060994"/>
            <a:ext cx="6480720" cy="461665"/>
          </a:xfrm>
          <a:prstGeom prst="rect">
            <a:avLst/>
          </a:prstGeom>
        </p:spPr>
        <p:txBody>
          <a:bodyPr wrap="square">
            <a:spAutoFit/>
          </a:bodyPr>
          <a:lstStyle/>
          <a:p>
            <a:pPr lvl="0" algn="ctr" fontAlgn="base">
              <a:spcBef>
                <a:spcPct val="0"/>
              </a:spcBef>
              <a:spcAft>
                <a:spcPct val="0"/>
              </a:spcAft>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Komenda Powiatowa Państwowej Straży Pożarnej w Gołdapi ma na wyposażeniu </a:t>
            </a:r>
            <a:endParaRPr lang="pl-PL" sz="1200" dirty="0">
              <a:latin typeface="Calibri" panose="020F0502020204030204" pitchFamily="34" charset="0"/>
              <a:ea typeface="Calibri" panose="020F0502020204030204" pitchFamily="34" charset="0"/>
              <a:cs typeface="Calibri" panose="020F0502020204030204" pitchFamily="34" charset="0"/>
            </a:endParaRPr>
          </a:p>
          <a:p>
            <a:pPr lvl="0" algn="ctr" eaLnBrk="0" fontAlgn="base" hangingPunct="0">
              <a:spcBef>
                <a:spcPct val="0"/>
              </a:spcBef>
              <a:spcAft>
                <a:spcPct val="0"/>
              </a:spcAft>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13</a:t>
            </a:r>
            <a:r>
              <a:rPr lang="pl-PL" sz="1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pojazdów. Średnia lat eksploatacji wynosi </a:t>
            </a:r>
            <a:r>
              <a:rPr lang="pl-PL" sz="1200" b="1" dirty="0">
                <a:solidFill>
                  <a:srgbClr val="000000"/>
                </a:solidFill>
                <a:latin typeface="Calibri" panose="020F0502020204030204" pitchFamily="34" charset="0"/>
                <a:ea typeface="Calibri" panose="020F0502020204030204" pitchFamily="34" charset="0"/>
                <a:cs typeface="Calibri" panose="020F0502020204030204" pitchFamily="34" charset="0"/>
              </a:rPr>
              <a:t>11,38.</a:t>
            </a:r>
            <a:endParaRPr lang="pl-PL" sz="1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E202949B-069D-D3D7-8C06-58EF9A41C07A}"/>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9853199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CF831D2-8151-62EF-F8A1-698AB041A8EE}"/>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p:cNvSpPr>
            <a:spLocks noGrp="1"/>
          </p:cNvSpPr>
          <p:nvPr>
            <p:ph type="body" sz="quarter" idx="51"/>
          </p:nvPr>
        </p:nvSpPr>
        <p:spPr>
          <a:xfrm>
            <a:off x="1907704" y="666750"/>
            <a:ext cx="6506300" cy="457200"/>
          </a:xfrm>
        </p:spPr>
        <p:txBody>
          <a:bodyPr/>
          <a:lstStyle/>
          <a:p>
            <a:r>
              <a:rPr lang="pl-PL" dirty="0"/>
              <a:t>Szkolenia i ćwiczenia PSP</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34</a:t>
            </a:fld>
            <a:endParaRPr lang="en-US" dirty="0"/>
          </a:p>
        </p:txBody>
      </p:sp>
      <p:sp>
        <p:nvSpPr>
          <p:cNvPr id="8193" name="Rectangle 1"/>
          <p:cNvSpPr>
            <a:spLocks noChangeArrowheads="1"/>
          </p:cNvSpPr>
          <p:nvPr/>
        </p:nvSpPr>
        <p:spPr bwMode="auto">
          <a:xfrm>
            <a:off x="1475656" y="1186175"/>
            <a:ext cx="741682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r>
              <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W 2025 roku zrealizowano na rozkaz Komendanta Powiatowego PSP w Gołdapi lub na polecenie Dowódcy Jednostki Ratowniczo-Gaśniczej </a:t>
            </a:r>
            <a:r>
              <a:rPr lang="pl-PL" sz="1400" b="1" dirty="0">
                <a:solidFill>
                  <a:srgbClr val="000000"/>
                </a:solidFill>
                <a:latin typeface="Calibri" panose="020F0502020204030204" pitchFamily="34" charset="0"/>
                <a:ea typeface="Calibri" panose="020F0502020204030204" pitchFamily="34" charset="0"/>
                <a:cs typeface="Calibri" panose="020F0502020204030204" pitchFamily="34" charset="0"/>
              </a:rPr>
              <a:t>58</a:t>
            </a:r>
            <a:r>
              <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400" b="1" dirty="0">
                <a:solidFill>
                  <a:srgbClr val="000000"/>
                </a:solidFill>
                <a:latin typeface="Calibri" panose="020F0502020204030204" pitchFamily="34" charset="0"/>
                <a:ea typeface="Calibri" panose="020F0502020204030204" pitchFamily="34" charset="0"/>
                <a:cs typeface="Calibri" panose="020F0502020204030204" pitchFamily="34" charset="0"/>
              </a:rPr>
              <a:t>ćwiczeń</a:t>
            </a:r>
            <a:r>
              <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 na obiektach zewnętrznych dla zmian służbowych. Część ćwiczeń realizowano we współdziałaniu z Wojskową Strażą Pożarną z JW 4808, Ochotniczymi Strażami Pożarnymi powiatu gołdapskiego oraz innymi służbami i podmiotami ratowniczymi.</a:t>
            </a:r>
            <a:endParaRPr lang="pl-PL"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097" name="Rectangle 1"/>
          <p:cNvSpPr>
            <a:spLocks noChangeArrowheads="1"/>
          </p:cNvSpPr>
          <p:nvPr/>
        </p:nvSpPr>
        <p:spPr bwMode="auto">
          <a:xfrm>
            <a:off x="1474420" y="2431796"/>
            <a:ext cx="763408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tabLst>
                <a:tab pos="457200" algn="l"/>
              </a:tabLst>
            </a:pPr>
            <a:r>
              <a:rPr lang="pl-PL" sz="1400" dirty="0">
                <a:latin typeface="Calibri" panose="020F0502020204030204" pitchFamily="34" charset="0"/>
                <a:ea typeface="Calibri" panose="020F0502020204030204" pitchFamily="34" charset="0"/>
                <a:cs typeface="Calibri" panose="020F0502020204030204" pitchFamily="34" charset="0"/>
              </a:rPr>
              <a:t>Ćwiczenia realizowano m. in. na następujących obiektach:</a:t>
            </a:r>
            <a:endPar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6800" lvl="0" indent="-226800" algn="just" eaLnBrk="0" fontAlgn="base" hangingPunct="0">
              <a:buFont typeface="Wingdings"/>
              <a:buChar char=""/>
              <a:tabLst>
                <a:tab pos="457200" algn="l"/>
              </a:tabLst>
            </a:pPr>
            <a:r>
              <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Jezioro i Zalew Gołdap  – ćwiczenia na wodzie i lodzie; </a:t>
            </a:r>
          </a:p>
          <a:p>
            <a:pPr marL="226800" lvl="0" indent="-226800" algn="just" eaLnBrk="0" fontAlgn="base" hangingPunct="0">
              <a:buFont typeface="Wingdings"/>
              <a:buChar char=""/>
              <a:tabLst>
                <a:tab pos="457200" algn="l"/>
              </a:tabLst>
            </a:pPr>
            <a:r>
              <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Obiekty JW 4808 (budynek sztabu);</a:t>
            </a:r>
            <a:endParaRPr lang="pl-PL" sz="1400" dirty="0">
              <a:latin typeface="Calibri" panose="020F0502020204030204" pitchFamily="34" charset="0"/>
              <a:ea typeface="Calibri" panose="020F0502020204030204" pitchFamily="34" charset="0"/>
              <a:cs typeface="Calibri" panose="020F0502020204030204" pitchFamily="34" charset="0"/>
            </a:endParaRPr>
          </a:p>
          <a:p>
            <a:pPr marL="226800" lvl="0" indent="-226800" algn="just" eaLnBrk="0" fontAlgn="base" hangingPunct="0">
              <a:buFont typeface="Wingdings"/>
              <a:buChar char=""/>
              <a:tabLst>
                <a:tab pos="457200" algn="l"/>
              </a:tabLst>
            </a:pPr>
            <a:r>
              <a:rPr lang="pl-PL" sz="1400" dirty="0">
                <a:latin typeface="Calibri" panose="020F0502020204030204" pitchFamily="34" charset="0"/>
                <a:ea typeface="Calibri" panose="020F0502020204030204" pitchFamily="34" charset="0"/>
                <a:cs typeface="Calibri" panose="020F0502020204030204" pitchFamily="34" charset="0"/>
              </a:rPr>
              <a:t>Obiekty wysokościowe: kolej krzesełkowa na terenie obiektu „Piękna Góra” </a:t>
            </a:r>
            <a:r>
              <a:rPr lang="pl-PL" sz="1400" dirty="0" err="1">
                <a:latin typeface="Calibri" panose="020F0502020204030204" pitchFamily="34" charset="0"/>
                <a:ea typeface="Calibri" panose="020F0502020204030204" pitchFamily="34" charset="0"/>
                <a:cs typeface="Calibri" panose="020F0502020204030204" pitchFamily="34" charset="0"/>
              </a:rPr>
              <a:t>Rudziewicz</a:t>
            </a:r>
            <a:r>
              <a:rPr lang="pl-PL" sz="1400" dirty="0">
                <a:latin typeface="Calibri" panose="020F0502020204030204" pitchFamily="34" charset="0"/>
                <a:ea typeface="Calibri" panose="020F0502020204030204" pitchFamily="34" charset="0"/>
                <a:cs typeface="Calibri" panose="020F0502020204030204" pitchFamily="34" charset="0"/>
              </a:rPr>
              <a:t> w Gołdapi, budynek </a:t>
            </a:r>
            <a:r>
              <a:rPr lang="pl-PL" sz="1400" dirty="0" err="1">
                <a:latin typeface="Calibri" panose="020F0502020204030204" pitchFamily="34" charset="0"/>
                <a:ea typeface="Calibri" panose="020F0502020204030204" pitchFamily="34" charset="0"/>
                <a:cs typeface="Calibri" panose="020F0502020204030204" pitchFamily="34" charset="0"/>
              </a:rPr>
              <a:t>młynu</a:t>
            </a:r>
            <a:r>
              <a:rPr lang="pl-PL" sz="1400" dirty="0">
                <a:latin typeface="Calibri" panose="020F0502020204030204" pitchFamily="34" charset="0"/>
                <a:ea typeface="Calibri" panose="020F0502020204030204" pitchFamily="34" charset="0"/>
                <a:cs typeface="Calibri" panose="020F0502020204030204" pitchFamily="34" charset="0"/>
              </a:rPr>
              <a:t>;</a:t>
            </a:r>
          </a:p>
          <a:p>
            <a:pPr marL="226800" lvl="0" indent="-226800" algn="just" eaLnBrk="0" fontAlgn="base" hangingPunct="0">
              <a:buFont typeface="Wingdings"/>
              <a:buChar char=""/>
              <a:tabLst>
                <a:tab pos="457200" algn="l"/>
              </a:tabLst>
            </a:pPr>
            <a:r>
              <a:rPr lang="pl-PL" sz="1400" dirty="0">
                <a:latin typeface="Calibri" panose="020F0502020204030204" pitchFamily="34" charset="0"/>
                <a:ea typeface="Calibri" panose="020F0502020204030204" pitchFamily="34" charset="0"/>
                <a:cs typeface="Calibri" panose="020F0502020204030204" pitchFamily="34" charset="0"/>
              </a:rPr>
              <a:t>Obiekty produkcyjne i użytkowe: NC Koperty, </a:t>
            </a:r>
            <a:r>
              <a:rPr lang="pl-PL" sz="1400" dirty="0" err="1">
                <a:latin typeface="Calibri" panose="020F0502020204030204" pitchFamily="34" charset="0"/>
                <a:ea typeface="Calibri" panose="020F0502020204030204" pitchFamily="34" charset="0"/>
                <a:cs typeface="Calibri" panose="020F0502020204030204" pitchFamily="34" charset="0"/>
              </a:rPr>
              <a:t>Comaxel</a:t>
            </a:r>
            <a:r>
              <a:rPr lang="pl-PL" sz="1400" dirty="0">
                <a:latin typeface="Calibri" panose="020F0502020204030204" pitchFamily="34" charset="0"/>
                <a:ea typeface="Calibri" panose="020F0502020204030204" pitchFamily="34" charset="0"/>
                <a:cs typeface="Calibri" panose="020F0502020204030204" pitchFamily="34" charset="0"/>
              </a:rPr>
              <a:t>, Sanatorium </a:t>
            </a:r>
            <a:r>
              <a:rPr lang="pl-PL" sz="1400" dirty="0" err="1">
                <a:latin typeface="Calibri" panose="020F0502020204030204" pitchFamily="34" charset="0"/>
                <a:ea typeface="Calibri" panose="020F0502020204030204" pitchFamily="34" charset="0"/>
                <a:cs typeface="Calibri" panose="020F0502020204030204" pitchFamily="34" charset="0"/>
              </a:rPr>
              <a:t>Wital</a:t>
            </a:r>
            <a:r>
              <a:rPr lang="pl-PL" sz="1400" dirty="0">
                <a:latin typeface="Calibri" panose="020F0502020204030204" pitchFamily="34" charset="0"/>
                <a:ea typeface="Calibri" panose="020F0502020204030204" pitchFamily="34" charset="0"/>
                <a:cs typeface="Calibri" panose="020F0502020204030204" pitchFamily="34" charset="0"/>
              </a:rPr>
              <a:t>, Hotel </a:t>
            </a:r>
            <a:r>
              <a:rPr lang="pl-PL" sz="1400" dirty="0" err="1">
                <a:latin typeface="Calibri" panose="020F0502020204030204" pitchFamily="34" charset="0"/>
                <a:ea typeface="Calibri" panose="020F0502020204030204" pitchFamily="34" charset="0"/>
                <a:cs typeface="Calibri" panose="020F0502020204030204" pitchFamily="34" charset="0"/>
              </a:rPr>
              <a:t>Ventus</a:t>
            </a:r>
            <a:r>
              <a:rPr lang="pl-PL" sz="1400" dirty="0">
                <a:latin typeface="Calibri" panose="020F0502020204030204" pitchFamily="34" charset="0"/>
                <a:ea typeface="Calibri" panose="020F0502020204030204" pitchFamily="34" charset="0"/>
                <a:cs typeface="Calibri" panose="020F0502020204030204" pitchFamily="34" charset="0"/>
              </a:rPr>
              <a:t>.</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az 2">
            <a:extLst>
              <a:ext uri="{FF2B5EF4-FFF2-40B4-BE49-F238E27FC236}">
                <a16:creationId xmlns:a16="http://schemas.microsoft.com/office/drawing/2014/main" id="{75BA09AC-5F70-2385-5DA8-D44A03B23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074080" cy="2751476"/>
          </a:xfrm>
          <a:prstGeom prst="rect">
            <a:avLst/>
          </a:prstGeom>
        </p:spPr>
      </p:pic>
      <p:pic>
        <p:nvPicPr>
          <p:cNvPr id="1026" name="Picture 2" descr="Pożar hotelu – ćwiczenia gołdapskich strażaków">
            <a:extLst>
              <a:ext uri="{FF2B5EF4-FFF2-40B4-BE49-F238E27FC236}">
                <a16:creationId xmlns:a16="http://schemas.microsoft.com/office/drawing/2014/main" id="{0BEE938D-EAD0-59CE-D765-B89DF659E4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 y="2741638"/>
            <a:ext cx="5112907" cy="2401862"/>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14">
            <a:extLst>
              <a:ext uri="{FF2B5EF4-FFF2-40B4-BE49-F238E27FC236}">
                <a16:creationId xmlns:a16="http://schemas.microsoft.com/office/drawing/2014/main" id="{31E07A65-E2F8-95E7-7435-D04A85C3BCBB}"/>
              </a:ext>
            </a:extLst>
          </p:cNvPr>
          <p:cNvPicPr>
            <a:picLocks noChangeAspect="1"/>
          </p:cNvPicPr>
          <p:nvPr/>
        </p:nvPicPr>
        <p:blipFill>
          <a:blip r:embed="rId6" cstate="print">
            <a:extLst>
              <a:ext uri="{28A0092B-C50C-407E-A947-70E740481C1C}">
                <a14:useLocalDpi xmlns:a14="http://schemas.microsoft.com/office/drawing/2010/main" val="0"/>
              </a:ext>
            </a:extLst>
          </a:blip>
          <a:srcRect l="39" t="21313" r="12844" b="751"/>
          <a:stretch>
            <a:fillRect/>
          </a:stretch>
        </p:blipFill>
        <p:spPr>
          <a:xfrm>
            <a:off x="4230497" y="1207936"/>
            <a:ext cx="3210341" cy="2278572"/>
          </a:xfrm>
          <a:prstGeom prst="rect">
            <a:avLst/>
          </a:prstGeom>
        </p:spPr>
      </p:pic>
      <p:pic>
        <p:nvPicPr>
          <p:cNvPr id="11" name="Obraz 10">
            <a:extLst>
              <a:ext uri="{FF2B5EF4-FFF2-40B4-BE49-F238E27FC236}">
                <a16:creationId xmlns:a16="http://schemas.microsoft.com/office/drawing/2014/main" id="{5A9B7701-2FF6-05CC-93A1-2964DD4199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080" y="0"/>
            <a:ext cx="2156418" cy="2751476"/>
          </a:xfrm>
          <a:prstGeom prst="rect">
            <a:avLst/>
          </a:prstGeom>
        </p:spPr>
      </p:pic>
      <p:pic>
        <p:nvPicPr>
          <p:cNvPr id="14" name="Obraz 13">
            <a:extLst>
              <a:ext uri="{FF2B5EF4-FFF2-40B4-BE49-F238E27FC236}">
                <a16:creationId xmlns:a16="http://schemas.microsoft.com/office/drawing/2014/main" id="{651EB028-0F5B-DC79-6D92-4B0A7D8540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9263" y="2746338"/>
            <a:ext cx="3210890" cy="2401863"/>
          </a:xfrm>
          <a:prstGeom prst="rect">
            <a:avLst/>
          </a:prstGeom>
        </p:spPr>
      </p:pic>
      <p:pic>
        <p:nvPicPr>
          <p:cNvPr id="1028" name="Picture 4" descr="Zdjęcie przedstawia dwóch funkcjonariuszy Komendy Powiatowej Państwowej Straży Pożarnej w Gołdap znajdujących się w jednym z pomieszczeń obiektu Urzędu Miejskiego w Gołdapi, w którym zasymulowano pożar. Na obrazie widać również panujące zadymienie oraz rozwiniętą linią gaśniczą oraz wielofunkcyjne narzędzie ratownicze">
            <a:extLst>
              <a:ext uri="{FF2B5EF4-FFF2-40B4-BE49-F238E27FC236}">
                <a16:creationId xmlns:a16="http://schemas.microsoft.com/office/drawing/2014/main" id="{3ED15B5C-562A-58C0-C032-571D6A027E5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2494" y="1207936"/>
            <a:ext cx="2041506" cy="393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43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AA1BC-4BE4-84EB-45E2-00327BFE3BBD}"/>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15FB6353-8B94-6C39-1D41-7AA558B2C6E1}"/>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59834C82-F393-E00B-D6C1-17148258EE06}"/>
              </a:ext>
            </a:extLst>
          </p:cNvPr>
          <p:cNvSpPr>
            <a:spLocks noGrp="1"/>
          </p:cNvSpPr>
          <p:nvPr>
            <p:ph type="body" sz="quarter" idx="51"/>
          </p:nvPr>
        </p:nvSpPr>
        <p:spPr>
          <a:xfrm>
            <a:off x="1907704" y="666750"/>
            <a:ext cx="6506300" cy="457200"/>
          </a:xfrm>
        </p:spPr>
        <p:txBody>
          <a:bodyPr/>
          <a:lstStyle/>
          <a:p>
            <a:r>
              <a:rPr lang="pl-PL" dirty="0"/>
              <a:t>Szkolenia i ćwiczenia PSP</a:t>
            </a:r>
          </a:p>
        </p:txBody>
      </p:sp>
      <p:sp>
        <p:nvSpPr>
          <p:cNvPr id="5" name="Symbol zastępczy numeru slajdu 4">
            <a:extLst>
              <a:ext uri="{FF2B5EF4-FFF2-40B4-BE49-F238E27FC236}">
                <a16:creationId xmlns:a16="http://schemas.microsoft.com/office/drawing/2014/main" id="{00DBC455-E7BF-1DC5-D7C6-64E659706D09}"/>
              </a:ext>
            </a:extLst>
          </p:cNvPr>
          <p:cNvSpPr>
            <a:spLocks noGrp="1"/>
          </p:cNvSpPr>
          <p:nvPr>
            <p:ph type="sldNum" sz="quarter" idx="4"/>
          </p:nvPr>
        </p:nvSpPr>
        <p:spPr/>
        <p:txBody>
          <a:bodyPr/>
          <a:lstStyle/>
          <a:p>
            <a:fld id="{0AA277DB-22BF-421D-A9E4-4650984A941D}" type="slidenum">
              <a:rPr lang="en-US" smtClean="0"/>
              <a:pPr/>
              <a:t>35</a:t>
            </a:fld>
            <a:endParaRPr lang="en-US" dirty="0"/>
          </a:p>
        </p:txBody>
      </p:sp>
      <p:sp>
        <p:nvSpPr>
          <p:cNvPr id="8193" name="Rectangle 1">
            <a:extLst>
              <a:ext uri="{FF2B5EF4-FFF2-40B4-BE49-F238E27FC236}">
                <a16:creationId xmlns:a16="http://schemas.microsoft.com/office/drawing/2014/main" id="{D7B86501-510B-6485-E029-5206B9082457}"/>
              </a:ext>
            </a:extLst>
          </p:cNvPr>
          <p:cNvSpPr>
            <a:spLocks noChangeArrowheads="1"/>
          </p:cNvSpPr>
          <p:nvPr/>
        </p:nvSpPr>
        <p:spPr bwMode="auto">
          <a:xfrm>
            <a:off x="1475656" y="1187916"/>
            <a:ext cx="741682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r>
              <a:rPr lang="pl-PL" sz="1400" dirty="0">
                <a:latin typeface="Calibri" panose="020F0502020204030204" pitchFamily="34" charset="0"/>
                <a:ea typeface="Calibri" panose="020F0502020204030204" pitchFamily="34" charset="0"/>
                <a:cs typeface="Calibri" panose="020F0502020204030204" pitchFamily="34" charset="0"/>
              </a:rPr>
              <a:t>W dniach 18-19 września 2025 roku na terenie powiatu gołdapskiego odbyły się ćwiczenia obronne pod kryptonimem „SECURITY-25”. Strażacy z Komendy Powiatowej Państwowej Straży Pożarnej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w Gołdapi w ramach ww. manewrów doskonalili swoje umiejętności w przypadku zdarzenia radiacyjnego, które miało miejsce w obszarze leśnym przy zbiorniku wodnym (epizod 18.09. przy wsparciu druhów Ochotniczych Staży Pożarnych w Baniach Mazurskich i Lisach) oraz podczas wystąpienia zagrożenia związanego z niezidentyfikowaną przesyłką (epizod 19.09.). Ćwiczenia miały na celu m.in. weryfikację i podniesienie poziomu współpracy pomiędzy służbami, podmiotami ratowniczymi, instytucjami i administracją samorządową w sytuacjach zagrożenia. </a:t>
            </a:r>
            <a:endParaRPr lang="pl-PL" sz="1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3448E389-71EB-09C4-FB71-F713AA63B5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Powiatowe ćwiczenia obronne pk. „SECURITY-25” z udziałem gołdapskich strażaków">
            <a:extLst>
              <a:ext uri="{FF2B5EF4-FFF2-40B4-BE49-F238E27FC236}">
                <a16:creationId xmlns:a16="http://schemas.microsoft.com/office/drawing/2014/main" id="{90A7FCD1-6596-DD95-BC4B-292AA517F3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84" b="15293"/>
          <a:stretch>
            <a:fillRect/>
          </a:stretch>
        </p:blipFill>
        <p:spPr bwMode="auto">
          <a:xfrm>
            <a:off x="0" y="0"/>
            <a:ext cx="2421874"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wiatowe ćwiczenia obronne pk. „SECURITY-25” z udziałem gołdapskich strażaków">
            <a:extLst>
              <a:ext uri="{FF2B5EF4-FFF2-40B4-BE49-F238E27FC236}">
                <a16:creationId xmlns:a16="http://schemas.microsoft.com/office/drawing/2014/main" id="{BEC4EF8C-059B-5673-476D-E6A5EA284F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5814" y="2411986"/>
            <a:ext cx="3642018" cy="27315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wiatowe ćwiczenia obronne pk. „SECURITY-25” z udziałem gołdapskich strażaków">
            <a:extLst>
              <a:ext uri="{FF2B5EF4-FFF2-40B4-BE49-F238E27FC236}">
                <a16:creationId xmlns:a16="http://schemas.microsoft.com/office/drawing/2014/main" id="{7D883B66-7521-A7FD-727F-9AE38F72BB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8571"/>
          <a:stretch>
            <a:fillRect/>
          </a:stretch>
        </p:blipFill>
        <p:spPr bwMode="auto">
          <a:xfrm>
            <a:off x="2421874" y="0"/>
            <a:ext cx="1859408" cy="27613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wiatowe ćwiczenia obronne pk. „SECURITY-25” z udziałem gołdapskich strażaków">
            <a:extLst>
              <a:ext uri="{FF2B5EF4-FFF2-40B4-BE49-F238E27FC236}">
                <a16:creationId xmlns:a16="http://schemas.microsoft.com/office/drawing/2014/main" id="{09CFB52C-B078-546E-371D-4909154407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761334"/>
            <a:ext cx="3571780" cy="23821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wiatowe ćwiczenia obronne pk. „SECURITY-25” z udziałem gołdapskich strażaków">
            <a:extLst>
              <a:ext uri="{FF2B5EF4-FFF2-40B4-BE49-F238E27FC236}">
                <a16:creationId xmlns:a16="http://schemas.microsoft.com/office/drawing/2014/main" id="{9BBD2684-FAAF-4AB9-9DC6-09A261E59B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3160" y="1275606"/>
            <a:ext cx="2541176" cy="38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95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47664" y="988162"/>
            <a:ext cx="7416824"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endParaRPr lang="pl-PL" sz="1400" dirty="0">
              <a:solidFill>
                <a:prstClr val="black"/>
              </a:solidFill>
              <a:latin typeface="Calibri" panose="020F0502020204030204" pitchFamily="34" charset="0"/>
              <a:ea typeface="Times New Roman" pitchFamily="18" charset="0"/>
              <a:cs typeface="Calibri" panose="020F0502020204030204" pitchFamily="34" charset="0"/>
            </a:endParaRPr>
          </a:p>
          <a:p>
            <a:pPr algn="just" eaLnBrk="0" fontAlgn="base" hangingPunct="0"/>
            <a:r>
              <a:rPr lang="pl-PL" sz="1400" dirty="0">
                <a:solidFill>
                  <a:prstClr val="black"/>
                </a:solidFill>
                <a:latin typeface="Calibri" panose="020F0502020204030204" pitchFamily="34" charset="0"/>
                <a:ea typeface="Times New Roman" pitchFamily="18" charset="0"/>
                <a:cs typeface="Calibri" panose="020F0502020204030204" pitchFamily="34" charset="0"/>
              </a:rPr>
              <a:t>W Komendzie Powiatowej PSP w Gołdapi istnieje Specjalistyczna Grupa Ratownictwa Wysokościowego  „GOŁDAP” licząca 29 wyszkolonych ratowników.</a:t>
            </a:r>
          </a:p>
          <a:p>
            <a:pPr algn="just" eaLnBrk="0" fontAlgn="base" hangingPunct="0"/>
            <a:endParaRPr lang="pl-PL" sz="1400" dirty="0">
              <a:solidFill>
                <a:prstClr val="black"/>
              </a:solidFill>
              <a:latin typeface="Calibri" panose="020F0502020204030204" pitchFamily="34" charset="0"/>
              <a:ea typeface="Times New Roman" pitchFamily="18" charset="0"/>
              <a:cs typeface="Calibri" panose="020F0502020204030204" pitchFamily="34" charset="0"/>
            </a:endParaRPr>
          </a:p>
          <a:p>
            <a:pPr algn="just"/>
            <a:r>
              <a:rPr lang="pl-PL" sz="1400" dirty="0">
                <a:latin typeface="Calibri" panose="020F0502020204030204" pitchFamily="34" charset="0"/>
              </a:rPr>
              <a:t>Obszarem chronionym przez Specjalistyczną Grupę Ratownictwa Wysokościowego SGRW „GOŁDAP” są:</a:t>
            </a:r>
            <a:endParaRPr lang="pl-PL" sz="1400" dirty="0">
              <a:solidFill>
                <a:prstClr val="black"/>
              </a:solidFill>
              <a:latin typeface="Calibri" panose="020F0502020204030204" pitchFamily="34" charset="0"/>
            </a:endParaRP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kętrzyński,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węgorzewski,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gołdapski,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giżycki,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olecki,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piski,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ełcki,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suwalski i miasto Suwałki,</a:t>
            </a:r>
          </a:p>
          <a:p>
            <a:pPr marL="684000" lvl="1" indent="-226800" algn="just">
              <a:buFont typeface="Wingdings" panose="05000000000000000000" pitchFamily="2" charset="2"/>
              <a:buChar char="Ø"/>
            </a:pPr>
            <a:r>
              <a:rPr lang="pl-PL" sz="1400" dirty="0">
                <a:solidFill>
                  <a:prstClr val="black"/>
                </a:solidFill>
                <a:latin typeface="Calibri" panose="020F0502020204030204" pitchFamily="34" charset="0"/>
              </a:rPr>
              <a:t>powiat sejneński.</a:t>
            </a:r>
          </a:p>
        </p:txBody>
      </p:sp>
      <p:sp>
        <p:nvSpPr>
          <p:cNvPr id="2" name="Symbol zastępczy tekstu 1"/>
          <p:cNvSpPr>
            <a:spLocks noGrp="1"/>
          </p:cNvSpPr>
          <p:nvPr>
            <p:ph type="body" sz="quarter" idx="51"/>
          </p:nvPr>
        </p:nvSpPr>
        <p:spPr>
          <a:xfrm>
            <a:off x="395536" y="666750"/>
            <a:ext cx="8018468" cy="457200"/>
          </a:xfrm>
        </p:spPr>
        <p:txBody>
          <a:bodyPr/>
          <a:lstStyle/>
          <a:p>
            <a:r>
              <a:rPr lang="pl-PL" dirty="0">
                <a:latin typeface="Calibri" pitchFamily="34" charset="0"/>
              </a:rPr>
              <a:t>SGRW „GOŁDAP”</a:t>
            </a:r>
          </a:p>
        </p:txBody>
      </p:sp>
      <p:sp>
        <p:nvSpPr>
          <p:cNvPr id="5" name="Symbol zastępczy numeru slajdu 4"/>
          <p:cNvSpPr>
            <a:spLocks noGrp="1"/>
          </p:cNvSpPr>
          <p:nvPr>
            <p:ph type="sldNum" sz="quarter" idx="4"/>
          </p:nvPr>
        </p:nvSpPr>
        <p:spPr/>
        <p:txBody>
          <a:bodyPr/>
          <a:lstStyle/>
          <a:p>
            <a:fld id="{0AA277DB-22BF-421D-A9E4-4650984A941D}" type="slidenum">
              <a:rPr lang="en-US" smtClean="0">
                <a:solidFill>
                  <a:prstClr val="white">
                    <a:lumMod val="50000"/>
                  </a:prstClr>
                </a:solidFill>
              </a:rPr>
              <a:pPr/>
              <a:t>36</a:t>
            </a:fld>
            <a:endParaRPr lang="en-US" dirty="0">
              <a:solidFill>
                <a:prstClr val="white">
                  <a:lumMod val="50000"/>
                </a:prstClr>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95203E81-B92A-0FEE-4726-204C9AF3A4B2}"/>
              </a:ext>
            </a:extLst>
          </p:cNvPr>
          <p:cNvPicPr>
            <a:picLocks noChangeAspect="1"/>
          </p:cNvPicPr>
          <p:nvPr/>
        </p:nvPicPr>
        <p:blipFill>
          <a:blip r:embed="rId3"/>
          <a:srcRect r="4912"/>
          <a:stretch/>
        </p:blipFill>
        <p:spPr>
          <a:xfrm>
            <a:off x="5148064" y="2211710"/>
            <a:ext cx="3549210" cy="2350834"/>
          </a:xfrm>
          <a:prstGeom prst="rect">
            <a:avLst/>
          </a:prstGeom>
        </p:spPr>
      </p:pic>
      <p:pic>
        <p:nvPicPr>
          <p:cNvPr id="3" name="Obraz 2">
            <a:extLst>
              <a:ext uri="{FF2B5EF4-FFF2-40B4-BE49-F238E27FC236}">
                <a16:creationId xmlns:a16="http://schemas.microsoft.com/office/drawing/2014/main" id="{939ED10B-B611-93A8-258C-63955B581CE4}"/>
              </a:ext>
            </a:extLst>
          </p:cNvPr>
          <p:cNvPicPr>
            <a:picLocks noChangeAspect="1"/>
          </p:cNvPicPr>
          <p:nvPr/>
        </p:nvPicPr>
        <p:blipFill>
          <a:blip r:embed="rId4"/>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21882175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53BFB2E-9473-B4B5-BBE8-ADE1D977B1B7}"/>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p:cNvSpPr>
            <a:spLocks noGrp="1"/>
          </p:cNvSpPr>
          <p:nvPr>
            <p:ph type="body" sz="quarter" idx="51"/>
          </p:nvPr>
        </p:nvSpPr>
        <p:spPr>
          <a:xfrm>
            <a:off x="395536" y="666750"/>
            <a:ext cx="8018468" cy="457200"/>
          </a:xfrm>
        </p:spPr>
        <p:txBody>
          <a:bodyPr/>
          <a:lstStyle/>
          <a:p>
            <a:r>
              <a:rPr lang="pl-PL" dirty="0">
                <a:latin typeface="Calibri" pitchFamily="34" charset="0"/>
              </a:rPr>
              <a:t>SGRW „GOŁDAP” – doskonalenie zawodowe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solidFill>
                  <a:prstClr val="white">
                    <a:lumMod val="50000"/>
                  </a:prstClr>
                </a:solidFill>
              </a:rPr>
              <a:pPr/>
              <a:t>37</a:t>
            </a:fld>
            <a:endParaRPr lang="en-US" dirty="0">
              <a:solidFill>
                <a:prstClr val="white">
                  <a:lumMod val="50000"/>
                </a:prstClr>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ole tekstowe 8">
            <a:extLst>
              <a:ext uri="{FF2B5EF4-FFF2-40B4-BE49-F238E27FC236}">
                <a16:creationId xmlns:a16="http://schemas.microsoft.com/office/drawing/2014/main" id="{AE22C899-9F5D-00BF-59A2-9B8A43E9D547}"/>
              </a:ext>
            </a:extLst>
          </p:cNvPr>
          <p:cNvSpPr txBox="1"/>
          <p:nvPr/>
        </p:nvSpPr>
        <p:spPr>
          <a:xfrm>
            <a:off x="1762650" y="1206018"/>
            <a:ext cx="6631542" cy="1169551"/>
          </a:xfrm>
          <a:prstGeom prst="rect">
            <a:avLst/>
          </a:prstGeom>
          <a:noFill/>
        </p:spPr>
        <p:txBody>
          <a:bodyPr wrap="square">
            <a:spAutoFit/>
          </a:bodyPr>
          <a:lstStyle/>
          <a:p>
            <a:pPr algn="just"/>
            <a:r>
              <a:rPr lang="pl-PL" sz="1400" dirty="0">
                <a:solidFill>
                  <a:prstClr val="black"/>
                </a:solidFill>
                <a:latin typeface="Calibri" panose="020F0502020204030204" pitchFamily="34" charset="0"/>
                <a:ea typeface="Calibri" panose="020F0502020204030204" pitchFamily="34" charset="0"/>
                <a:cs typeface="Calibri" panose="020F0502020204030204" pitchFamily="34" charset="0"/>
              </a:rPr>
              <a:t>W ramach procesu doskonalenia zawodowego członkowie Specjalistycznej Grupy Ratownictwa Wysokościowego „GOŁDAP”</a:t>
            </a:r>
            <a:r>
              <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 realizowali szereg ćwiczeń i szkoleń, w celu podnoszenia poziomu własnej </a:t>
            </a:r>
            <a:r>
              <a:rPr lang="pl-PL" sz="1400" dirty="0">
                <a:latin typeface="Calibri" panose="020F0502020204030204" pitchFamily="34" charset="0"/>
                <a:ea typeface="Calibri" panose="020F0502020204030204" pitchFamily="34" charset="0"/>
                <a:cs typeface="Calibri" panose="020F0502020204030204" pitchFamily="34" charset="0"/>
              </a:rPr>
              <a:t>wiedzy merytorycznej i umiejętności praktycznych, i tym samym utrzymania wysokiej gotowości do ratowania zagrożonego zdrowia i życia, również w zakresie ratownictwa wysokościowego na poziomie specjalistycznym.</a:t>
            </a:r>
            <a:endParaRPr lang="pl-PL"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pole tekstowe 3">
            <a:extLst>
              <a:ext uri="{FF2B5EF4-FFF2-40B4-BE49-F238E27FC236}">
                <a16:creationId xmlns:a16="http://schemas.microsoft.com/office/drawing/2014/main" id="{2D2960F4-70A6-1226-A594-FAB59BD03F00}"/>
              </a:ext>
            </a:extLst>
          </p:cNvPr>
          <p:cNvSpPr txBox="1"/>
          <p:nvPr/>
        </p:nvSpPr>
        <p:spPr>
          <a:xfrm>
            <a:off x="1762650" y="2375569"/>
            <a:ext cx="6631542" cy="2031325"/>
          </a:xfrm>
          <a:prstGeom prst="rect">
            <a:avLst/>
          </a:prstGeom>
          <a:noFill/>
        </p:spPr>
        <p:txBody>
          <a:bodyPr wrap="square">
            <a:spAutoFit/>
          </a:bodyPr>
          <a:lstStyle/>
          <a:p>
            <a:pPr algn="just"/>
            <a:r>
              <a:rPr lang="pl-PL" sz="1400" dirty="0">
                <a:latin typeface="Calibri" panose="020F0502020204030204" pitchFamily="34" charset="0"/>
                <a:ea typeface="Calibri" panose="020F0502020204030204" pitchFamily="34" charset="0"/>
                <a:cs typeface="Calibri" panose="020F0502020204030204" pitchFamily="34" charset="0"/>
              </a:rPr>
              <a:t>Ćwiczenia realizowano m. in. na następujących obiektach:</a:t>
            </a:r>
          </a:p>
          <a:p>
            <a:pPr marL="28575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Wspinalnia na terenie KP PSP w Gołdapi (test sprawnościowy oraz egzamin teoretyczny i praktyczny z zakresu technik ratownictwa wysokościowego);</a:t>
            </a:r>
          </a:p>
          <a:p>
            <a:pPr marL="28575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Obiekty wysokościowe: kolej krzesełkowa na terenie obiektu „Piękna Góra” </a:t>
            </a:r>
            <a:r>
              <a:rPr lang="pl-PL" sz="1400" dirty="0" err="1">
                <a:latin typeface="Calibri" panose="020F0502020204030204" pitchFamily="34" charset="0"/>
                <a:ea typeface="Calibri" panose="020F0502020204030204" pitchFamily="34" charset="0"/>
                <a:cs typeface="Calibri" panose="020F0502020204030204" pitchFamily="34" charset="0"/>
              </a:rPr>
              <a:t>Rudziewicz</a:t>
            </a:r>
            <a:r>
              <a:rPr lang="pl-PL" sz="1400" dirty="0">
                <a:latin typeface="Calibri" panose="020F0502020204030204" pitchFamily="34" charset="0"/>
                <a:ea typeface="Calibri" panose="020F0502020204030204" pitchFamily="34" charset="0"/>
                <a:cs typeface="Calibri" panose="020F0502020204030204" pitchFamily="34" charset="0"/>
              </a:rPr>
              <a:t> w Gołdapi, Hotel Gołębiewski w Mikołajkach, mosty w Botkunach, budynek </a:t>
            </a:r>
            <a:r>
              <a:rPr lang="pl-PL" sz="1400" dirty="0" err="1">
                <a:latin typeface="Calibri" panose="020F0502020204030204" pitchFamily="34" charset="0"/>
                <a:ea typeface="Calibri" panose="020F0502020204030204" pitchFamily="34" charset="0"/>
                <a:cs typeface="Calibri" panose="020F0502020204030204" pitchFamily="34" charset="0"/>
              </a:rPr>
              <a:t>młynu</a:t>
            </a:r>
            <a:r>
              <a:rPr lang="pl-PL" sz="1400" dirty="0">
                <a:latin typeface="Calibri" panose="020F0502020204030204" pitchFamily="34" charset="0"/>
                <a:ea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Studnia na terenie miasta Gołdap;</a:t>
            </a:r>
          </a:p>
          <a:p>
            <a:pPr marL="28575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Teren Komendy Powiatowej Policji w Gołdapi (maszt antenowy);</a:t>
            </a:r>
          </a:p>
          <a:p>
            <a:pPr marL="28575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Wieża widokowa w Malesowiźnie (powiat suwalski).</a:t>
            </a:r>
          </a:p>
        </p:txBody>
      </p:sp>
      <p:pic>
        <p:nvPicPr>
          <p:cNvPr id="1028" name="Picture 4" descr="Test sprawności, wiedzy i umiejętności gołdapskich ratowników wysokościowych">
            <a:extLst>
              <a:ext uri="{FF2B5EF4-FFF2-40B4-BE49-F238E27FC236}">
                <a16:creationId xmlns:a16="http://schemas.microsoft.com/office/drawing/2014/main" id="{93A41959-8593-2798-B510-42E05713D4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4" y="0"/>
            <a:ext cx="2167266" cy="2889688"/>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A53871DF-BDF0-6F00-C5AB-26A81F307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6032" y="-7776"/>
            <a:ext cx="1934644" cy="2559240"/>
          </a:xfrm>
          <a:prstGeom prst="rect">
            <a:avLst/>
          </a:prstGeom>
        </p:spPr>
      </p:pic>
      <p:pic>
        <p:nvPicPr>
          <p:cNvPr id="1026" name="Picture 2" descr="Test sprawności, wiedzy i umiejętności gołdapskich ratowników wysokościowych">
            <a:extLst>
              <a:ext uri="{FF2B5EF4-FFF2-40B4-BE49-F238E27FC236}">
                <a16:creationId xmlns:a16="http://schemas.microsoft.com/office/drawing/2014/main" id="{4333CBAD-1ED5-EBE3-ECB1-ADEAF60AAA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8364" y="2546268"/>
            <a:ext cx="1943898" cy="259186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a16="http://schemas.microsoft.com/office/drawing/2014/main" id="{A96854D5-CA11-AD0C-0F95-09C5784AB182}"/>
              </a:ext>
            </a:extLst>
          </p:cNvPr>
          <p:cNvPicPr>
            <a:picLocks noChangeAspect="1"/>
          </p:cNvPicPr>
          <p:nvPr/>
        </p:nvPicPr>
        <p:blipFill>
          <a:blip r:embed="rId7" cstate="print">
            <a:extLst>
              <a:ext uri="{28A0092B-C50C-407E-A947-70E740481C1C}">
                <a14:useLocalDpi xmlns:a14="http://schemas.microsoft.com/office/drawing/2010/main" val="0"/>
              </a:ext>
            </a:extLst>
          </a:blip>
          <a:srcRect l="4490"/>
          <a:stretch>
            <a:fillRect/>
          </a:stretch>
        </p:blipFill>
        <p:spPr>
          <a:xfrm>
            <a:off x="5364088" y="2546442"/>
            <a:ext cx="2272436" cy="2596884"/>
          </a:xfrm>
          <a:prstGeom prst="rect">
            <a:avLst/>
          </a:prstGeom>
        </p:spPr>
      </p:pic>
      <p:pic>
        <p:nvPicPr>
          <p:cNvPr id="11" name="Obraz 10">
            <a:extLst>
              <a:ext uri="{FF2B5EF4-FFF2-40B4-BE49-F238E27FC236}">
                <a16:creationId xmlns:a16="http://schemas.microsoft.com/office/drawing/2014/main" id="{918B6809-5314-1A06-099D-2B66901244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2888" y="2546442"/>
            <a:ext cx="1941112" cy="2597058"/>
          </a:xfrm>
          <a:prstGeom prst="rect">
            <a:avLst/>
          </a:prstGeom>
        </p:spPr>
      </p:pic>
      <p:pic>
        <p:nvPicPr>
          <p:cNvPr id="7" name="Obraz 6">
            <a:extLst>
              <a:ext uri="{FF2B5EF4-FFF2-40B4-BE49-F238E27FC236}">
                <a16:creationId xmlns:a16="http://schemas.microsoft.com/office/drawing/2014/main" id="{7529BD35-085F-22FE-FA89-5280621004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351930" y="2546442"/>
            <a:ext cx="2304256" cy="2596884"/>
          </a:xfrm>
          <a:prstGeom prst="rect">
            <a:avLst/>
          </a:prstGeom>
        </p:spPr>
      </p:pic>
      <p:pic>
        <p:nvPicPr>
          <p:cNvPr id="12" name="Obraz 11">
            <a:extLst>
              <a:ext uri="{FF2B5EF4-FFF2-40B4-BE49-F238E27FC236}">
                <a16:creationId xmlns:a16="http://schemas.microsoft.com/office/drawing/2014/main" id="{D66D7A59-989B-6D10-2889-809219C473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00676" y="0"/>
            <a:ext cx="1895520" cy="2546268"/>
          </a:xfrm>
          <a:prstGeom prst="rect">
            <a:avLst/>
          </a:prstGeom>
        </p:spPr>
      </p:pic>
      <p:pic>
        <p:nvPicPr>
          <p:cNvPr id="13" name="Obraz 12">
            <a:extLst>
              <a:ext uri="{FF2B5EF4-FFF2-40B4-BE49-F238E27FC236}">
                <a16:creationId xmlns:a16="http://schemas.microsoft.com/office/drawing/2014/main" id="{B081D5C5-137D-4688-A33A-2740BD403F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24128" y="-12972"/>
            <a:ext cx="3419872" cy="2559240"/>
          </a:xfrm>
          <a:prstGeom prst="rect">
            <a:avLst/>
          </a:prstGeom>
        </p:spPr>
      </p:pic>
    </p:spTree>
    <p:extLst>
      <p:ext uri="{BB962C8B-B14F-4D97-AF65-F5344CB8AC3E}">
        <p14:creationId xmlns:p14="http://schemas.microsoft.com/office/powerpoint/2010/main" val="3113333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D07CF99-1127-2C1A-03A0-219D737C97EC}"/>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p:cNvSpPr>
            <a:spLocks noGrp="1"/>
          </p:cNvSpPr>
          <p:nvPr>
            <p:ph type="sldNum" sz="quarter" idx="4"/>
          </p:nvPr>
        </p:nvSpPr>
        <p:spPr/>
        <p:txBody>
          <a:bodyPr/>
          <a:lstStyle/>
          <a:p>
            <a:fld id="{0AA277DB-22BF-421D-A9E4-4650984A941D}" type="slidenum">
              <a:rPr lang="en-US" smtClean="0">
                <a:solidFill>
                  <a:prstClr val="white">
                    <a:lumMod val="50000"/>
                  </a:prstClr>
                </a:solidFill>
              </a:rPr>
              <a:pPr/>
              <a:t>38</a:t>
            </a:fld>
            <a:endParaRPr lang="en-US" dirty="0">
              <a:solidFill>
                <a:prstClr val="white">
                  <a:lumMod val="50000"/>
                </a:prstClr>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EFEF9266-A293-4C03-8FEA-08D2461E0C68}"/>
              </a:ext>
            </a:extLst>
          </p:cNvPr>
          <p:cNvSpPr/>
          <p:nvPr/>
        </p:nvSpPr>
        <p:spPr>
          <a:xfrm>
            <a:off x="1473190" y="1403576"/>
            <a:ext cx="7059250" cy="1384995"/>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Calibri" panose="020F0502020204030204" pitchFamily="34" charset="0"/>
                <a:cs typeface="Calibri" panose="020F0502020204030204" pitchFamily="34" charset="0"/>
              </a:rPr>
              <a:t>Wybrane pożary mające miejsce w 2025 roku:</a:t>
            </a:r>
            <a:endParaRPr lang="pl-PL"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R="179705"/>
            <a:r>
              <a:rPr lang="pl-PL" sz="1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pl-PL"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20.01.2025 r. Gołdap, ul. Żeromskiego – pożar mieszkania w budynku wielorodzinnym na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4 piętrze. Do działań wysłano dwa zastępy z KP PSP w Gołdapi, jeden zastęp z WSP oraz zastęp OSP w Górnem. W wyniku pożaru jedna osoba została poszkodowana. Straty oszacowano na 200 tys. zł., a uratowane mienie na 900 tys. zł.</a:t>
            </a:r>
          </a:p>
        </p:txBody>
      </p:sp>
      <p:pic>
        <p:nvPicPr>
          <p:cNvPr id="7" name="Obraz 6">
            <a:extLst>
              <a:ext uri="{FF2B5EF4-FFF2-40B4-BE49-F238E27FC236}">
                <a16:creationId xmlns:a16="http://schemas.microsoft.com/office/drawing/2014/main" id="{9CCBB268-29F9-419B-8868-3E5ED8339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7946" y="2318960"/>
            <a:ext cx="3766054" cy="2824540"/>
          </a:xfrm>
          <a:prstGeom prst="rect">
            <a:avLst/>
          </a:prstGeom>
        </p:spPr>
      </p:pic>
      <p:pic>
        <p:nvPicPr>
          <p:cNvPr id="9" name="Obraz 8">
            <a:extLst>
              <a:ext uri="{FF2B5EF4-FFF2-40B4-BE49-F238E27FC236}">
                <a16:creationId xmlns:a16="http://schemas.microsoft.com/office/drawing/2014/main" id="{B577F90C-5D26-E529-11CA-7BDB006C8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71290" cy="3695050"/>
          </a:xfrm>
          <a:prstGeom prst="rect">
            <a:avLst/>
          </a:prstGeom>
        </p:spPr>
      </p:pic>
      <p:pic>
        <p:nvPicPr>
          <p:cNvPr id="6" name="Obraz 5">
            <a:extLst>
              <a:ext uri="{FF2B5EF4-FFF2-40B4-BE49-F238E27FC236}">
                <a16:creationId xmlns:a16="http://schemas.microsoft.com/office/drawing/2014/main" id="{D957281B-ED3E-89CE-ECBA-CDECAB9285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290" y="1211443"/>
            <a:ext cx="4033468" cy="2720614"/>
          </a:xfrm>
          <a:prstGeom prst="rect">
            <a:avLst/>
          </a:prstGeom>
        </p:spPr>
      </p:pic>
    </p:spTree>
    <p:extLst>
      <p:ext uri="{BB962C8B-B14F-4D97-AF65-F5344CB8AC3E}">
        <p14:creationId xmlns:p14="http://schemas.microsoft.com/office/powerpoint/2010/main" val="1342288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804E1-9986-98A8-1981-82363EBCC56C}"/>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CAA2FC65-262E-786E-BEE4-961659BAE00F}"/>
              </a:ext>
            </a:extLst>
          </p:cNvPr>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a:extLst>
              <a:ext uri="{FF2B5EF4-FFF2-40B4-BE49-F238E27FC236}">
                <a16:creationId xmlns:a16="http://schemas.microsoft.com/office/drawing/2014/main" id="{5224C581-412E-1744-CAF2-0FBB06E4BBCD}"/>
              </a:ext>
            </a:extLst>
          </p:cNvPr>
          <p:cNvSpPr>
            <a:spLocks noGrp="1"/>
          </p:cNvSpPr>
          <p:nvPr>
            <p:ph type="sldNum" sz="quarter" idx="4"/>
          </p:nvPr>
        </p:nvSpPr>
        <p:spPr/>
        <p:txBody>
          <a:bodyPr/>
          <a:lstStyle/>
          <a:p>
            <a:fld id="{0AA277DB-22BF-421D-A9E4-4650984A941D}" type="slidenum">
              <a:rPr lang="en-US" smtClean="0">
                <a:solidFill>
                  <a:prstClr val="white">
                    <a:lumMod val="50000"/>
                  </a:prstClr>
                </a:solidFill>
              </a:rPr>
              <a:pPr/>
              <a:t>39</a:t>
            </a:fld>
            <a:endParaRPr lang="en-US" dirty="0">
              <a:solidFill>
                <a:prstClr val="white">
                  <a:lumMod val="50000"/>
                </a:prstClr>
              </a:solidFill>
            </a:endParaRPr>
          </a:p>
        </p:txBody>
      </p:sp>
      <p:pic>
        <p:nvPicPr>
          <p:cNvPr id="4" name="Picture 2">
            <a:extLst>
              <a:ext uri="{FF2B5EF4-FFF2-40B4-BE49-F238E27FC236}">
                <a16:creationId xmlns:a16="http://schemas.microsoft.com/office/drawing/2014/main" id="{06E3631D-7A26-1CA9-E20C-2AD387D2277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78788D42-3EF7-7788-70AB-05CF5F2E036F}"/>
              </a:ext>
            </a:extLst>
          </p:cNvPr>
          <p:cNvSpPr/>
          <p:nvPr/>
        </p:nvSpPr>
        <p:spPr>
          <a:xfrm>
            <a:off x="1473190" y="1403576"/>
            <a:ext cx="7059250" cy="1600438"/>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Times New Roman"/>
                <a:cs typeface="Calibri" panose="020F0502020204030204" pitchFamily="34" charset="0"/>
              </a:rPr>
              <a:t>Wybrane pożary mające miejsce w 2025 roku:</a:t>
            </a:r>
            <a:endParaRPr lang="pl-PL" sz="1400" dirty="0">
              <a:solidFill>
                <a:prstClr val="black"/>
              </a:solidFill>
              <a:latin typeface="Calibri" panose="020F0502020204030204" pitchFamily="34" charset="0"/>
              <a:ea typeface="Times New Roman"/>
              <a:cs typeface="Calibri" panose="020F0502020204030204" pitchFamily="34" charset="0"/>
            </a:endParaRPr>
          </a:p>
          <a:p>
            <a:pPr marR="179705"/>
            <a:r>
              <a:rPr lang="pl-PL" sz="1400" b="1" dirty="0">
                <a:solidFill>
                  <a:prstClr val="black"/>
                </a:solidFill>
                <a:latin typeface="Calibri" panose="020F0502020204030204" pitchFamily="34" charset="0"/>
                <a:ea typeface="Times New Roman"/>
                <a:cs typeface="Calibri" panose="020F0502020204030204" pitchFamily="34" charset="0"/>
              </a:rPr>
              <a:t> </a:t>
            </a:r>
            <a:endParaRPr lang="pl-PL" sz="1400" dirty="0">
              <a:solidFill>
                <a:prstClr val="black"/>
              </a:solidFill>
              <a:latin typeface="Calibri" panose="020F0502020204030204" pitchFamily="34" charset="0"/>
              <a:ea typeface="Times New Roman"/>
              <a:cs typeface="Calibri" panose="020F0502020204030204" pitchFamily="34" charset="0"/>
            </a:endParaRPr>
          </a:p>
          <a:p>
            <a:pPr marL="285750" lvl="0" indent="-28575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08.03.2025 r. Pluszkiejmy – pożar budynku mieszkalnego. Do działań wysłano dwa zastępy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z KP PSP w Gołdapi oraz jednostki OSP w Dubeninkach, Żytkiejmach i Pluszkiejmach. Pożarem objęte było poddasze budynku. Przypuszczalną przyczyną zdarzenia było nagromadzenie się sadzy w przewodzie dymowym. Straty oszacowano na 200 tys. złotych,</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a uratowane mienie na 400 tys. zł. </a:t>
            </a:r>
          </a:p>
        </p:txBody>
      </p:sp>
      <p:pic>
        <p:nvPicPr>
          <p:cNvPr id="3" name="Obraz 2">
            <a:extLst>
              <a:ext uri="{FF2B5EF4-FFF2-40B4-BE49-F238E27FC236}">
                <a16:creationId xmlns:a16="http://schemas.microsoft.com/office/drawing/2014/main" id="{7F8072FE-C0E4-F5D8-022B-1FEA52683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212220"/>
            <a:ext cx="5371976" cy="3532500"/>
          </a:xfrm>
          <a:prstGeom prst="rect">
            <a:avLst/>
          </a:prstGeom>
        </p:spPr>
      </p:pic>
      <p:pic>
        <p:nvPicPr>
          <p:cNvPr id="6" name="Obraz 5">
            <a:extLst>
              <a:ext uri="{FF2B5EF4-FFF2-40B4-BE49-F238E27FC236}">
                <a16:creationId xmlns:a16="http://schemas.microsoft.com/office/drawing/2014/main" id="{6CE88CD6-A80D-4572-1088-D482F6A46674}"/>
              </a:ext>
            </a:extLst>
          </p:cNvPr>
          <p:cNvPicPr>
            <a:picLocks noChangeAspect="1"/>
          </p:cNvPicPr>
          <p:nvPr/>
        </p:nvPicPr>
        <p:blipFill>
          <a:blip r:embed="rId4"/>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3317940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2483768" y="666750"/>
            <a:ext cx="5930236" cy="457200"/>
          </a:xfrm>
        </p:spPr>
        <p:txBody>
          <a:bodyPr/>
          <a:lstStyle/>
          <a:p>
            <a:r>
              <a:rPr lang="pl-PL" dirty="0">
                <a:latin typeface="Calibri" pitchFamily="34" charset="0"/>
              </a:rPr>
              <a:t>Gotowość operacyjna OSP i WSP w KSRG</a:t>
            </a:r>
          </a:p>
          <a:p>
            <a:endParaRPr lang="pl-PL" dirty="0"/>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4</a:t>
            </a:fld>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a 6">
            <a:extLst>
              <a:ext uri="{FF2B5EF4-FFF2-40B4-BE49-F238E27FC236}">
                <a16:creationId xmlns:a16="http://schemas.microsoft.com/office/drawing/2014/main" id="{0819B133-CA41-47DF-8959-9501DE27339B}"/>
              </a:ext>
            </a:extLst>
          </p:cNvPr>
          <p:cNvGraphicFramePr>
            <a:graphicFrameLocks noGrp="1"/>
          </p:cNvGraphicFramePr>
          <p:nvPr>
            <p:extLst>
              <p:ext uri="{D42A27DB-BD31-4B8C-83A1-F6EECF244321}">
                <p14:modId xmlns:p14="http://schemas.microsoft.com/office/powerpoint/2010/main" val="1042438296"/>
              </p:ext>
            </p:extLst>
          </p:nvPr>
        </p:nvGraphicFramePr>
        <p:xfrm>
          <a:off x="1691680" y="1253371"/>
          <a:ext cx="7007865" cy="3308616"/>
        </p:xfrm>
        <a:graphic>
          <a:graphicData uri="http://schemas.openxmlformats.org/drawingml/2006/table">
            <a:tbl>
              <a:tblPr>
                <a:tableStyleId>{5DA37D80-6434-44D0-A028-1B22A696006F}</a:tableStyleId>
              </a:tblPr>
              <a:tblGrid>
                <a:gridCol w="210600">
                  <a:extLst>
                    <a:ext uri="{9D8B030D-6E8A-4147-A177-3AD203B41FA5}">
                      <a16:colId xmlns:a16="http://schemas.microsoft.com/office/drawing/2014/main" val="20000"/>
                    </a:ext>
                  </a:extLst>
                </a:gridCol>
                <a:gridCol w="621393">
                  <a:extLst>
                    <a:ext uri="{9D8B030D-6E8A-4147-A177-3AD203B41FA5}">
                      <a16:colId xmlns:a16="http://schemas.microsoft.com/office/drawing/2014/main" val="20001"/>
                    </a:ext>
                  </a:extLst>
                </a:gridCol>
                <a:gridCol w="651705">
                  <a:extLst>
                    <a:ext uri="{9D8B030D-6E8A-4147-A177-3AD203B41FA5}">
                      <a16:colId xmlns:a16="http://schemas.microsoft.com/office/drawing/2014/main" val="20002"/>
                    </a:ext>
                  </a:extLst>
                </a:gridCol>
                <a:gridCol w="757796">
                  <a:extLst>
                    <a:ext uri="{9D8B030D-6E8A-4147-A177-3AD203B41FA5}">
                      <a16:colId xmlns:a16="http://schemas.microsoft.com/office/drawing/2014/main" val="20003"/>
                    </a:ext>
                  </a:extLst>
                </a:gridCol>
                <a:gridCol w="431889">
                  <a:extLst>
                    <a:ext uri="{9D8B030D-6E8A-4147-A177-3AD203B41FA5}">
                      <a16:colId xmlns:a16="http://schemas.microsoft.com/office/drawing/2014/main" val="20004"/>
                    </a:ext>
                  </a:extLst>
                </a:gridCol>
                <a:gridCol w="431889">
                  <a:extLst>
                    <a:ext uri="{9D8B030D-6E8A-4147-A177-3AD203B41FA5}">
                      <a16:colId xmlns:a16="http://schemas.microsoft.com/office/drawing/2014/main" val="20005"/>
                    </a:ext>
                  </a:extLst>
                </a:gridCol>
                <a:gridCol w="431889">
                  <a:extLst>
                    <a:ext uri="{9D8B030D-6E8A-4147-A177-3AD203B41FA5}">
                      <a16:colId xmlns:a16="http://schemas.microsoft.com/office/drawing/2014/main" val="20006"/>
                    </a:ext>
                  </a:extLst>
                </a:gridCol>
                <a:gridCol w="431889">
                  <a:extLst>
                    <a:ext uri="{9D8B030D-6E8A-4147-A177-3AD203B41FA5}">
                      <a16:colId xmlns:a16="http://schemas.microsoft.com/office/drawing/2014/main" val="20007"/>
                    </a:ext>
                  </a:extLst>
                </a:gridCol>
                <a:gridCol w="431889">
                  <a:extLst>
                    <a:ext uri="{9D8B030D-6E8A-4147-A177-3AD203B41FA5}">
                      <a16:colId xmlns:a16="http://schemas.microsoft.com/office/drawing/2014/main" val="20008"/>
                    </a:ext>
                  </a:extLst>
                </a:gridCol>
                <a:gridCol w="431889">
                  <a:extLst>
                    <a:ext uri="{9D8B030D-6E8A-4147-A177-3AD203B41FA5}">
                      <a16:colId xmlns:a16="http://schemas.microsoft.com/office/drawing/2014/main" val="20009"/>
                    </a:ext>
                  </a:extLst>
                </a:gridCol>
                <a:gridCol w="431889">
                  <a:extLst>
                    <a:ext uri="{9D8B030D-6E8A-4147-A177-3AD203B41FA5}">
                      <a16:colId xmlns:a16="http://schemas.microsoft.com/office/drawing/2014/main" val="20010"/>
                    </a:ext>
                  </a:extLst>
                </a:gridCol>
                <a:gridCol w="431889">
                  <a:extLst>
                    <a:ext uri="{9D8B030D-6E8A-4147-A177-3AD203B41FA5}">
                      <a16:colId xmlns:a16="http://schemas.microsoft.com/office/drawing/2014/main" val="20011"/>
                    </a:ext>
                  </a:extLst>
                </a:gridCol>
                <a:gridCol w="726682">
                  <a:extLst>
                    <a:ext uri="{9D8B030D-6E8A-4147-A177-3AD203B41FA5}">
                      <a16:colId xmlns:a16="http://schemas.microsoft.com/office/drawing/2014/main" val="20012"/>
                    </a:ext>
                  </a:extLst>
                </a:gridCol>
                <a:gridCol w="584577">
                  <a:extLst>
                    <a:ext uri="{9D8B030D-6E8A-4147-A177-3AD203B41FA5}">
                      <a16:colId xmlns:a16="http://schemas.microsoft.com/office/drawing/2014/main" val="20013"/>
                    </a:ext>
                  </a:extLst>
                </a:gridCol>
              </a:tblGrid>
              <a:tr h="201541">
                <a:tc rowSpan="3">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Lp.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Gmina</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Miejscowość</a:t>
                      </a:r>
                      <a:br>
                        <a:rPr lang="pl-PL" sz="800" u="none" strike="noStrike" dirty="0">
                          <a:ln>
                            <a:noFill/>
                          </a:ln>
                          <a:effectLst/>
                          <a:latin typeface="Calibri" panose="020F0502020204030204" pitchFamily="34" charset="0"/>
                          <a:cs typeface="Calibri" panose="020F0502020204030204" pitchFamily="34" charset="0"/>
                        </a:rPr>
                      </a:br>
                      <a:r>
                        <a:rPr lang="pl-PL" sz="800" u="none" strike="noStrike" dirty="0">
                          <a:ln>
                            <a:noFill/>
                          </a:ln>
                          <a:effectLst/>
                          <a:latin typeface="Calibri" panose="020F0502020204030204" pitchFamily="34" charset="0"/>
                          <a:cs typeface="Calibri" panose="020F0502020204030204" pitchFamily="34" charset="0"/>
                        </a:rPr>
                        <a:t>/siedziba</a:t>
                      </a:r>
                      <a:br>
                        <a:rPr lang="pl-PL" sz="800" u="none" strike="noStrike" dirty="0">
                          <a:ln>
                            <a:noFill/>
                          </a:ln>
                          <a:effectLst/>
                          <a:latin typeface="Calibri" panose="020F0502020204030204" pitchFamily="34" charset="0"/>
                          <a:cs typeface="Calibri" panose="020F0502020204030204" pitchFamily="34" charset="0"/>
                        </a:rPr>
                      </a:br>
                      <a:r>
                        <a:rPr lang="pl-PL" sz="800" u="none" strike="noStrike" dirty="0">
                          <a:ln>
                            <a:noFill/>
                          </a:ln>
                          <a:effectLst/>
                          <a:latin typeface="Calibri" panose="020F0502020204030204" pitchFamily="34" charset="0"/>
                          <a:cs typeface="Calibri" panose="020F0502020204030204" pitchFamily="34" charset="0"/>
                        </a:rPr>
                        <a:t>jednostki/</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800" b="1" u="none" strike="noStrike" dirty="0">
                          <a:ln>
                            <a:noFill/>
                          </a:ln>
                          <a:effectLst/>
                          <a:latin typeface="Calibri" panose="020F0502020204030204" pitchFamily="34" charset="0"/>
                          <a:cs typeface="Calibri" panose="020F0502020204030204" pitchFamily="34" charset="0"/>
                        </a:rPr>
                        <a:t>Nazwa jednostki</a:t>
                      </a:r>
                      <a:br>
                        <a:rPr lang="pl-PL" sz="800" b="1" u="none" strike="noStrike" dirty="0">
                          <a:ln>
                            <a:noFill/>
                          </a:ln>
                          <a:effectLst/>
                          <a:latin typeface="Calibri" panose="020F0502020204030204" pitchFamily="34" charset="0"/>
                          <a:cs typeface="Calibri" panose="020F0502020204030204" pitchFamily="34" charset="0"/>
                        </a:rPr>
                      </a:br>
                      <a:r>
                        <a:rPr lang="pl-PL" sz="800" b="1" u="none" strike="noStrike" dirty="0">
                          <a:ln>
                            <a:noFill/>
                          </a:ln>
                          <a:effectLst/>
                          <a:latin typeface="Calibri" panose="020F0502020204030204" pitchFamily="34" charset="0"/>
                          <a:cs typeface="Calibri" panose="020F0502020204030204" pitchFamily="34" charset="0"/>
                        </a:rPr>
                        <a:t>/wpisać OSP/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6">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Rodzaj prowadzonych działań</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rowSpan="2" gridSpan="2">
                  <a:txBody>
                    <a:bodyPr/>
                    <a:lstStyle/>
                    <a:p>
                      <a:pPr algn="ctr" fontAlgn="ctr"/>
                      <a:r>
                        <a:rPr lang="pl-PL" sz="800" b="1" u="none" strike="noStrike" dirty="0">
                          <a:ln>
                            <a:noFill/>
                          </a:ln>
                          <a:effectLst/>
                          <a:latin typeface="Calibri" panose="020F0502020204030204" pitchFamily="34" charset="0"/>
                          <a:cs typeface="Calibri" panose="020F0502020204030204" pitchFamily="34" charset="0"/>
                        </a:rPr>
                        <a:t>Ogółem</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rowSpan="2" hMerge="1">
                  <a:txBody>
                    <a:bodyPr/>
                    <a:lstStyle/>
                    <a:p>
                      <a:endParaRPr lang="pl-PL"/>
                    </a:p>
                  </a:txBody>
                  <a:tcPr/>
                </a:tc>
                <a:tc rowSpan="3">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Udział OSP w zabezpieczeniu operacyjnym obszaru chronionego</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Liczba</a:t>
                      </a:r>
                      <a:br>
                        <a:rPr lang="pl-PL" sz="800" u="none" strike="noStrike" dirty="0">
                          <a:ln>
                            <a:noFill/>
                          </a:ln>
                          <a:effectLst/>
                          <a:latin typeface="Calibri" panose="020F0502020204030204" pitchFamily="34" charset="0"/>
                          <a:cs typeface="Calibri" panose="020F0502020204030204" pitchFamily="34" charset="0"/>
                        </a:rPr>
                      </a:br>
                      <a:r>
                        <a:rPr lang="pl-PL" sz="800" u="none" strike="noStrike" dirty="0">
                          <a:ln>
                            <a:noFill/>
                          </a:ln>
                          <a:effectLst/>
                          <a:latin typeface="Calibri" panose="020F0502020204030204" pitchFamily="34" charset="0"/>
                          <a:cs typeface="Calibri" panose="020F0502020204030204" pitchFamily="34" charset="0"/>
                        </a:rPr>
                        <a:t>dysponowań</a:t>
                      </a:r>
                      <a:br>
                        <a:rPr lang="pl-PL" sz="800" u="none" strike="noStrike" dirty="0">
                          <a:ln>
                            <a:noFill/>
                          </a:ln>
                          <a:effectLst/>
                          <a:latin typeface="Calibri" panose="020F0502020204030204" pitchFamily="34" charset="0"/>
                          <a:cs typeface="Calibri" panose="020F0502020204030204" pitchFamily="34" charset="0"/>
                        </a:rPr>
                      </a:br>
                      <a:r>
                        <a:rPr lang="pl-PL" sz="800" u="none" strike="noStrike" dirty="0">
                          <a:ln>
                            <a:noFill/>
                          </a:ln>
                          <a:effectLst/>
                          <a:latin typeface="Calibri" panose="020F0502020204030204" pitchFamily="34" charset="0"/>
                          <a:cs typeface="Calibri" panose="020F0502020204030204" pitchFamily="34" charset="0"/>
                        </a:rPr>
                        <a:t>poza terenem</a:t>
                      </a:r>
                      <a:br>
                        <a:rPr lang="pl-PL" sz="800" u="none" strike="noStrike" dirty="0">
                          <a:ln>
                            <a:noFill/>
                          </a:ln>
                          <a:effectLst/>
                          <a:latin typeface="Calibri" panose="020F0502020204030204" pitchFamily="34" charset="0"/>
                          <a:cs typeface="Calibri" panose="020F0502020204030204" pitchFamily="34" charset="0"/>
                        </a:rPr>
                      </a:br>
                      <a:r>
                        <a:rPr lang="pl-PL" sz="800" u="none" strike="noStrike" dirty="0">
                          <a:ln>
                            <a:noFill/>
                          </a:ln>
                          <a:effectLst/>
                          <a:latin typeface="Calibri" panose="020F0502020204030204" pitchFamily="34" charset="0"/>
                          <a:cs typeface="Calibri" panose="020F0502020204030204" pitchFamily="34" charset="0"/>
                        </a:rPr>
                        <a:t>własnego</a:t>
                      </a:r>
                      <a:br>
                        <a:rPr lang="pl-PL" sz="800" u="none" strike="noStrike" dirty="0">
                          <a:ln>
                            <a:noFill/>
                          </a:ln>
                          <a:effectLst/>
                          <a:latin typeface="Calibri" panose="020F0502020204030204" pitchFamily="34" charset="0"/>
                          <a:cs typeface="Calibri" panose="020F0502020204030204" pitchFamily="34" charset="0"/>
                        </a:rPr>
                      </a:br>
                      <a:r>
                        <a:rPr lang="pl-PL" sz="800" u="none" strike="noStrike" dirty="0">
                          <a:ln>
                            <a:noFill/>
                          </a:ln>
                          <a:effectLst/>
                          <a:latin typeface="Calibri" panose="020F0502020204030204" pitchFamily="34" charset="0"/>
                          <a:cs typeface="Calibri" panose="020F0502020204030204" pitchFamily="34" charset="0"/>
                        </a:rPr>
                        <a:t>działania</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254192">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gridSpan="2">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Pożary</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gridSpan="2">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Miejscowe zagrożenia</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gridSpan="2">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Alarmy fałszywe</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gridSpan="2" vMerge="1">
                  <a:txBody>
                    <a:bodyPr/>
                    <a:lstStyle/>
                    <a:p>
                      <a:endParaRPr lang="pl-PL"/>
                    </a:p>
                  </a:txBody>
                  <a:tcPr/>
                </a:tc>
                <a:tc hMerge="1" vMerge="1">
                  <a:txBody>
                    <a:bodyPr/>
                    <a:lstStyle/>
                    <a:p>
                      <a:endParaRPr lang="pl-PL"/>
                    </a:p>
                  </a:txBody>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10001"/>
                  </a:ext>
                </a:extLst>
              </a:tr>
              <a:tr h="1037930">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700" u="none" strike="noStrike" dirty="0">
                          <a:ln>
                            <a:noFill/>
                          </a:ln>
                          <a:effectLst/>
                          <a:latin typeface="Calibri" panose="020F0502020204030204" pitchFamily="34" charset="0"/>
                          <a:cs typeface="Calibri" panose="020F0502020204030204" pitchFamily="34" charset="0"/>
                        </a:rPr>
                        <a:t>Na terenie</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własnego</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działania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700" u="none" strike="noStrike" dirty="0">
                          <a:ln>
                            <a:noFill/>
                          </a:ln>
                          <a:effectLst/>
                          <a:latin typeface="Calibri" panose="020F0502020204030204" pitchFamily="34" charset="0"/>
                          <a:cs typeface="Calibri" panose="020F0502020204030204" pitchFamily="34" charset="0"/>
                        </a:rPr>
                        <a:t>Pozostały</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teren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700" u="none" strike="noStrike" dirty="0">
                          <a:ln>
                            <a:noFill/>
                          </a:ln>
                          <a:effectLst/>
                          <a:latin typeface="Calibri" panose="020F0502020204030204" pitchFamily="34" charset="0"/>
                          <a:cs typeface="Calibri" panose="020F0502020204030204" pitchFamily="34" charset="0"/>
                        </a:rPr>
                        <a:t>Na terenie</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własnego</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działania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700" u="none" strike="noStrike" dirty="0">
                          <a:ln>
                            <a:noFill/>
                          </a:ln>
                          <a:effectLst/>
                          <a:latin typeface="Calibri" panose="020F0502020204030204" pitchFamily="34" charset="0"/>
                          <a:cs typeface="Calibri" panose="020F0502020204030204" pitchFamily="34" charset="0"/>
                        </a:rPr>
                        <a:t>Pozostały</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teren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700" u="none" strike="noStrike" dirty="0">
                          <a:ln>
                            <a:noFill/>
                          </a:ln>
                          <a:effectLst/>
                          <a:latin typeface="Calibri" panose="020F0502020204030204" pitchFamily="34" charset="0"/>
                          <a:cs typeface="Calibri" panose="020F0502020204030204" pitchFamily="34" charset="0"/>
                        </a:rPr>
                        <a:t>Na terenie</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własnego</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działania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700" u="none" strike="noStrike" dirty="0">
                          <a:ln>
                            <a:noFill/>
                          </a:ln>
                          <a:effectLst/>
                          <a:latin typeface="Calibri" panose="020F0502020204030204" pitchFamily="34" charset="0"/>
                          <a:cs typeface="Calibri" panose="020F0502020204030204" pitchFamily="34" charset="0"/>
                        </a:rPr>
                        <a:t>Pozostały</a:t>
                      </a:r>
                      <a:br>
                        <a:rPr lang="pl-PL" sz="700" u="none" strike="noStrike" dirty="0">
                          <a:ln>
                            <a:noFill/>
                          </a:ln>
                          <a:effectLst/>
                          <a:latin typeface="Calibri" panose="020F0502020204030204" pitchFamily="34" charset="0"/>
                          <a:cs typeface="Calibri" panose="020F0502020204030204" pitchFamily="34" charset="0"/>
                        </a:rPr>
                      </a:br>
                      <a:r>
                        <a:rPr lang="pl-PL" sz="700" u="none" strike="noStrike" dirty="0">
                          <a:ln>
                            <a:noFill/>
                          </a:ln>
                          <a:effectLst/>
                          <a:latin typeface="Calibri" panose="020F0502020204030204" pitchFamily="34" charset="0"/>
                          <a:cs typeface="Calibri" panose="020F0502020204030204" pitchFamily="34" charset="0"/>
                        </a:rPr>
                        <a:t>teren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700" b="1" u="none" strike="noStrike" dirty="0">
                          <a:ln>
                            <a:noFill/>
                          </a:ln>
                          <a:effectLst/>
                          <a:latin typeface="Calibri" panose="020F0502020204030204" pitchFamily="34" charset="0"/>
                          <a:cs typeface="Calibri" panose="020F0502020204030204" pitchFamily="34" charset="0"/>
                        </a:rPr>
                        <a:t>Na terenie</a:t>
                      </a:r>
                      <a:br>
                        <a:rPr lang="pl-PL" sz="700" b="1" u="none" strike="noStrike" dirty="0">
                          <a:ln>
                            <a:noFill/>
                          </a:ln>
                          <a:effectLst/>
                          <a:latin typeface="Calibri" panose="020F0502020204030204" pitchFamily="34" charset="0"/>
                          <a:cs typeface="Calibri" panose="020F0502020204030204" pitchFamily="34" charset="0"/>
                        </a:rPr>
                      </a:br>
                      <a:r>
                        <a:rPr lang="pl-PL" sz="700" b="1" u="none" strike="noStrike" dirty="0">
                          <a:ln>
                            <a:noFill/>
                          </a:ln>
                          <a:effectLst/>
                          <a:latin typeface="Calibri" panose="020F0502020204030204" pitchFamily="34" charset="0"/>
                          <a:cs typeface="Calibri" panose="020F0502020204030204" pitchFamily="34" charset="0"/>
                        </a:rPr>
                        <a:t>własnego</a:t>
                      </a:r>
                      <a:br>
                        <a:rPr lang="pl-PL" sz="700" b="1" u="none" strike="noStrike" dirty="0">
                          <a:ln>
                            <a:noFill/>
                          </a:ln>
                          <a:effectLst/>
                          <a:latin typeface="Calibri" panose="020F0502020204030204" pitchFamily="34" charset="0"/>
                          <a:cs typeface="Calibri" panose="020F0502020204030204" pitchFamily="34" charset="0"/>
                        </a:rPr>
                      </a:br>
                      <a:r>
                        <a:rPr lang="pl-PL" sz="700" b="1" u="none" strike="noStrike" dirty="0">
                          <a:ln>
                            <a:noFill/>
                          </a:ln>
                          <a:effectLst/>
                          <a:latin typeface="Calibri" panose="020F0502020204030204" pitchFamily="34" charset="0"/>
                          <a:cs typeface="Calibri" panose="020F0502020204030204" pitchFamily="34" charset="0"/>
                        </a:rPr>
                        <a:t>działania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700" b="1" u="none" strike="noStrike" dirty="0">
                          <a:ln>
                            <a:noFill/>
                          </a:ln>
                          <a:effectLst/>
                          <a:latin typeface="Calibri" panose="020F0502020204030204" pitchFamily="34" charset="0"/>
                          <a:cs typeface="Calibri" panose="020F0502020204030204" pitchFamily="34" charset="0"/>
                        </a:rPr>
                        <a:t>Pozostały</a:t>
                      </a:r>
                      <a:br>
                        <a:rPr lang="pl-PL" sz="700" b="1" u="none" strike="noStrike" dirty="0">
                          <a:ln>
                            <a:noFill/>
                          </a:ln>
                          <a:effectLst/>
                          <a:latin typeface="Calibri" panose="020F0502020204030204" pitchFamily="34" charset="0"/>
                          <a:cs typeface="Calibri" panose="020F0502020204030204" pitchFamily="34" charset="0"/>
                        </a:rPr>
                      </a:br>
                      <a:r>
                        <a:rPr lang="pl-PL" sz="700" b="1" u="none" strike="noStrike" dirty="0">
                          <a:ln>
                            <a:noFill/>
                          </a:ln>
                          <a:effectLst/>
                          <a:latin typeface="Calibri" panose="020F0502020204030204" pitchFamily="34" charset="0"/>
                          <a:cs typeface="Calibri" panose="020F0502020204030204" pitchFamily="34" charset="0"/>
                        </a:rPr>
                        <a:t>teren </a:t>
                      </a:r>
                      <a:endParaRPr lang="pl-PL" sz="7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10002"/>
                  </a:ext>
                </a:extLst>
              </a:tr>
              <a:tr h="254192">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1.</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Banie Mazurskie</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Banie Mazurskie</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pl-PL" sz="800" b="1" u="none" strike="noStrike" dirty="0">
                          <a:ln>
                            <a:noFill/>
                          </a:ln>
                          <a:effectLst/>
                          <a:latin typeface="Calibri" panose="020F0502020204030204" pitchFamily="34" charset="0"/>
                          <a:cs typeface="Calibri" panose="020F0502020204030204" pitchFamily="34" charset="0"/>
                        </a:rPr>
                        <a:t>OSP Banie Mazurskie</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2</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42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3"/>
                  </a:ext>
                </a:extLst>
              </a:tr>
              <a:tr h="201541">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2.</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Dubeninki</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Dubeninki</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pl-PL" sz="800" b="1" u="none" strike="noStrike" dirty="0">
                          <a:ln>
                            <a:noFill/>
                          </a:ln>
                          <a:effectLst/>
                          <a:latin typeface="Calibri" panose="020F0502020204030204" pitchFamily="34" charset="0"/>
                          <a:cs typeface="Calibri" panose="020F0502020204030204" pitchFamily="34" charset="0"/>
                        </a:rPr>
                        <a:t>OSP Dubeninki</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5</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13</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4"/>
                  </a:ext>
                </a:extLst>
              </a:tr>
              <a:tr h="201541">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3.</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Gołdap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Gołdap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pl-PL" sz="800" b="1" u="none" strike="noStrike" dirty="0">
                          <a:ln>
                            <a:noFill/>
                          </a:ln>
                          <a:effectLst/>
                          <a:latin typeface="Calibri" panose="020F0502020204030204" pitchFamily="34" charset="0"/>
                          <a:cs typeface="Calibri" panose="020F0502020204030204" pitchFamily="34" charset="0"/>
                        </a:rPr>
                        <a:t>OSP Górne</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5</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5"/>
                  </a:ext>
                </a:extLst>
              </a:tr>
              <a:tr h="201541">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4.</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Gołdap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Gołdap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pl-PL" sz="800" b="1" u="none" strike="noStrike" dirty="0">
                          <a:ln>
                            <a:noFill/>
                          </a:ln>
                          <a:effectLst/>
                          <a:latin typeface="Calibri" panose="020F0502020204030204" pitchFamily="34" charset="0"/>
                          <a:cs typeface="Calibri" panose="020F0502020204030204" pitchFamily="34" charset="0"/>
                        </a:rPr>
                        <a:t>OSP Grabowo</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8</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33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6"/>
                  </a:ext>
                </a:extLst>
              </a:tr>
              <a:tr h="262045">
                <a:tc>
                  <a:txBody>
                    <a:bodyPr/>
                    <a:lstStyle/>
                    <a:p>
                      <a:pPr algn="ctr" fontAlgn="ctr"/>
                      <a:r>
                        <a:rPr lang="pl-PL" sz="800" b="0" i="0" u="none" strike="noStrike" dirty="0">
                          <a:ln>
                            <a:noFill/>
                          </a:ln>
                          <a:solidFill>
                            <a:sysClr val="windowText" lastClr="000000"/>
                          </a:solidFill>
                          <a:effectLst/>
                          <a:latin typeface="Calibri" panose="020F0502020204030204" pitchFamily="34" charset="0"/>
                          <a:cs typeface="Calibri" panose="020F0502020204030204" pitchFamily="34" charset="0"/>
                        </a:rPr>
                        <a:t>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b="0" i="0" u="none" strike="noStrike" dirty="0">
                          <a:ln>
                            <a:noFill/>
                          </a:ln>
                          <a:solidFill>
                            <a:sysClr val="windowText" lastClr="000000"/>
                          </a:solidFill>
                          <a:effectLst/>
                          <a:latin typeface="Calibri" panose="020F0502020204030204" pitchFamily="34" charset="0"/>
                          <a:cs typeface="Calibri" panose="020F0502020204030204" pitchFamily="34" charset="0"/>
                        </a:rPr>
                        <a:t>Banie Mazurskie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800" b="0" i="0" u="none" strike="noStrike" dirty="0">
                          <a:ln>
                            <a:noFill/>
                          </a:ln>
                          <a:solidFill>
                            <a:sysClr val="windowText" lastClr="000000"/>
                          </a:solidFill>
                          <a:effectLst/>
                          <a:latin typeface="Calibri" panose="020F0502020204030204" pitchFamily="34" charset="0"/>
                          <a:cs typeface="Calibri" panose="020F0502020204030204" pitchFamily="34" charset="0"/>
                        </a:rPr>
                        <a:t>Lisy</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rPr>
                        <a:t>OSP Lisy</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535634774"/>
                  </a:ext>
                </a:extLst>
              </a:tr>
              <a:tr h="201541">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6.</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Dubeninki</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Dubeninki</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pl-PL" sz="800" b="1" u="none" strike="noStrike" dirty="0">
                          <a:ln>
                            <a:noFill/>
                          </a:ln>
                          <a:effectLst/>
                          <a:latin typeface="Calibri" panose="020F0502020204030204" pitchFamily="34" charset="0"/>
                          <a:cs typeface="Calibri" panose="020F0502020204030204" pitchFamily="34" charset="0"/>
                        </a:rPr>
                        <a:t>OSP Żytkiejmy</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chemeClr val="dk1"/>
                          </a:solidFill>
                          <a:effectLst/>
                          <a:latin typeface="Calibri" panose="020F0502020204030204" pitchFamily="34" charset="0"/>
                        </a:rPr>
                        <a:t>6</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1</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chemeClr val="dk1"/>
                          </a:solidFill>
                          <a:effectLst/>
                          <a:latin typeface="Calibri" panose="020F0502020204030204" pitchFamily="34" charset="0"/>
                        </a:rPr>
                        <a:t>7</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7"/>
                  </a:ext>
                </a:extLst>
              </a:tr>
              <a:tr h="201541">
                <a:tc gridSpan="4">
                  <a:txBody>
                    <a:bodyPr/>
                    <a:lstStyle/>
                    <a:p>
                      <a:pPr algn="ctr" fontAlgn="ctr"/>
                      <a:r>
                        <a:rPr lang="pl-PL" sz="800" b="1" u="none" strike="noStrike" dirty="0">
                          <a:ln>
                            <a:noFill/>
                          </a:ln>
                          <a:effectLst/>
                          <a:latin typeface="Calibri" panose="020F0502020204030204" pitchFamily="34" charset="0"/>
                          <a:cs typeface="Calibri" panose="020F0502020204030204" pitchFamily="34" charset="0"/>
                        </a:rPr>
                        <a:t>RAZEM</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ct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tcPr>
                </a:tc>
                <a:tc hMerge="1">
                  <a:txBody>
                    <a:bodyPr/>
                    <a:lstStyle/>
                    <a:p>
                      <a:pPr algn="ctr" fontAlgn="ct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algn="ctr" fontAlgn="ct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bg1"/>
                      </a:solidFill>
                      <a:prstDash val="solid"/>
                      <a:round/>
                      <a:headEnd type="none" w="med" len="med"/>
                      <a:tailEnd type="none" w="med" len="med"/>
                    </a:lnL>
                  </a:tcPr>
                </a:tc>
                <a:tc>
                  <a:txBody>
                    <a:bodyPr/>
                    <a:lstStyle/>
                    <a:p>
                      <a:pPr algn="ctr" fontAlgn="ctr"/>
                      <a:r>
                        <a:rPr lang="pl-PL" sz="900" b="1" i="0" u="none" strike="noStrike" dirty="0">
                          <a:solidFill>
                            <a:srgbClr val="000000"/>
                          </a:solidFill>
                          <a:effectLst/>
                          <a:latin typeface="Calibri" panose="020F0502020204030204" pitchFamily="34" charset="0"/>
                        </a:rPr>
                        <a:t>47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97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152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r h="291011">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7.</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Gołdap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u="none" strike="noStrike" dirty="0">
                          <a:ln>
                            <a:noFill/>
                          </a:ln>
                          <a:effectLst/>
                          <a:latin typeface="Calibri" panose="020F0502020204030204" pitchFamily="34" charset="0"/>
                          <a:cs typeface="Calibri" panose="020F0502020204030204" pitchFamily="34" charset="0"/>
                        </a:rPr>
                        <a:t>Gołdap</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800" b="1" u="none" strike="noStrike" dirty="0">
                          <a:ln>
                            <a:noFill/>
                          </a:ln>
                          <a:effectLst/>
                          <a:latin typeface="Calibri" panose="020F0502020204030204" pitchFamily="34" charset="0"/>
                          <a:cs typeface="Calibri" panose="020F0502020204030204" pitchFamily="34" charset="0"/>
                        </a:rPr>
                        <a:t>WSP JW 4808</a:t>
                      </a:r>
                      <a:endParaRPr lang="pl-PL" sz="800" b="1" i="0" u="none" strike="noStrike" dirty="0">
                        <a:ln>
                          <a:noFill/>
                        </a:ln>
                        <a:solidFill>
                          <a:sysClr val="windowText" lastClr="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33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55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9"/>
                  </a:ext>
                </a:extLst>
              </a:tr>
            </a:tbl>
          </a:graphicData>
        </a:graphic>
      </p:graphicFrame>
      <p:pic>
        <p:nvPicPr>
          <p:cNvPr id="3" name="Obraz 2">
            <a:extLst>
              <a:ext uri="{FF2B5EF4-FFF2-40B4-BE49-F238E27FC236}">
                <a16:creationId xmlns:a16="http://schemas.microsoft.com/office/drawing/2014/main" id="{5D23C274-C3D8-5AAA-105C-9023520C8901}"/>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276723739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91DDF-817D-DB60-3BD5-E0111C54E865}"/>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D1446CA5-6149-65CB-A1B8-0CA2462104BC}"/>
              </a:ext>
            </a:extLst>
          </p:cNvPr>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a:extLst>
              <a:ext uri="{FF2B5EF4-FFF2-40B4-BE49-F238E27FC236}">
                <a16:creationId xmlns:a16="http://schemas.microsoft.com/office/drawing/2014/main" id="{12F889BD-9BC7-CA27-AC39-B829329B767C}"/>
              </a:ext>
            </a:extLst>
          </p:cNvPr>
          <p:cNvSpPr>
            <a:spLocks noGrp="1"/>
          </p:cNvSpPr>
          <p:nvPr>
            <p:ph type="sldNum" sz="quarter" idx="4"/>
          </p:nvPr>
        </p:nvSpPr>
        <p:spPr/>
        <p:txBody>
          <a:bodyPr/>
          <a:lstStyle/>
          <a:p>
            <a:fld id="{0AA277DB-22BF-421D-A9E4-4650984A941D}" type="slidenum">
              <a:rPr lang="en-US" smtClean="0">
                <a:solidFill>
                  <a:prstClr val="white">
                    <a:lumMod val="50000"/>
                  </a:prstClr>
                </a:solidFill>
              </a:rPr>
              <a:pPr/>
              <a:t>40</a:t>
            </a:fld>
            <a:endParaRPr lang="en-US" dirty="0">
              <a:solidFill>
                <a:prstClr val="white">
                  <a:lumMod val="50000"/>
                </a:prstClr>
              </a:solidFill>
            </a:endParaRPr>
          </a:p>
        </p:txBody>
      </p:sp>
      <p:pic>
        <p:nvPicPr>
          <p:cNvPr id="4" name="Picture 2">
            <a:extLst>
              <a:ext uri="{FF2B5EF4-FFF2-40B4-BE49-F238E27FC236}">
                <a16:creationId xmlns:a16="http://schemas.microsoft.com/office/drawing/2014/main" id="{262F107C-2DCF-99A9-9AB8-C49725E9F7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B3442635-81B4-B883-986B-C03B36ACB8C3}"/>
              </a:ext>
            </a:extLst>
          </p:cNvPr>
          <p:cNvSpPr/>
          <p:nvPr/>
        </p:nvSpPr>
        <p:spPr>
          <a:xfrm>
            <a:off x="1473190" y="1403576"/>
            <a:ext cx="7059250" cy="1665584"/>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Times New Roman"/>
                <a:cs typeface="Calibri" panose="020F0502020204030204" pitchFamily="34" charset="0"/>
              </a:rPr>
              <a:t>Wybrane pożary mające miejsce w 2025 roku:</a:t>
            </a:r>
            <a:endParaRPr lang="pl-PL" sz="1400" dirty="0">
              <a:solidFill>
                <a:prstClr val="black"/>
              </a:solidFill>
              <a:latin typeface="Calibri" panose="020F0502020204030204" pitchFamily="34" charset="0"/>
              <a:ea typeface="Times New Roman"/>
              <a:cs typeface="Calibri" panose="020F0502020204030204" pitchFamily="34" charset="0"/>
            </a:endParaRPr>
          </a:p>
          <a:p>
            <a:pPr marR="179705"/>
            <a:r>
              <a:rPr lang="pl-PL" sz="1400" b="1" dirty="0">
                <a:solidFill>
                  <a:prstClr val="black"/>
                </a:solidFill>
                <a:latin typeface="Calibri" panose="020F0502020204030204" pitchFamily="34" charset="0"/>
                <a:ea typeface="Times New Roman"/>
                <a:cs typeface="Calibri" panose="020F0502020204030204" pitchFamily="34" charset="0"/>
              </a:rPr>
              <a:t> </a:t>
            </a:r>
            <a:endParaRPr lang="pl-PL" sz="1400" dirty="0">
              <a:solidFill>
                <a:prstClr val="black"/>
              </a:solidFill>
              <a:latin typeface="Calibri" panose="020F0502020204030204" pitchFamily="34" charset="0"/>
              <a:ea typeface="Times New Roman"/>
              <a:cs typeface="Calibri" panose="020F0502020204030204" pitchFamily="34" charset="0"/>
            </a:endParaRPr>
          </a:p>
          <a:p>
            <a:pPr marL="285750" indent="-285750" algn="just">
              <a:lnSpc>
                <a:spcPct val="107000"/>
              </a:lnSpc>
              <a:spcAft>
                <a:spcPts val="800"/>
              </a:spcAf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23.08.2025 r. Gołdap, ul. Matejki – pożar pomieszczenia kuchni w jednym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z mieszkań budynku wielorodzinnym. Do działań wysłano trzy zastępy z KP PSP w Gołdap oraz zastęp WSP. Po przybyciu na miejsce zdarzenia zastano pożar pomieszczenia w fazie początkowej. Przyczyną pożaru było pozostawienie gotującej się potrawy na kuchence. Straty oszacowano na 50 tys. złotych a uratowane mienie na 1 milion zł. </a:t>
            </a:r>
          </a:p>
        </p:txBody>
      </p:sp>
      <p:pic>
        <p:nvPicPr>
          <p:cNvPr id="6" name="Obraz 5">
            <a:extLst>
              <a:ext uri="{FF2B5EF4-FFF2-40B4-BE49-F238E27FC236}">
                <a16:creationId xmlns:a16="http://schemas.microsoft.com/office/drawing/2014/main" id="{B7545BDF-ACCF-3366-E5DE-F980B589C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1285582"/>
            <a:ext cx="4608512" cy="3790943"/>
          </a:xfrm>
          <a:prstGeom prst="rect">
            <a:avLst/>
          </a:prstGeom>
        </p:spPr>
      </p:pic>
      <p:pic>
        <p:nvPicPr>
          <p:cNvPr id="3" name="Obraz 2">
            <a:extLst>
              <a:ext uri="{FF2B5EF4-FFF2-40B4-BE49-F238E27FC236}">
                <a16:creationId xmlns:a16="http://schemas.microsoft.com/office/drawing/2014/main" id="{655E79FE-EF6A-3C50-9C7E-7225340F31AC}"/>
              </a:ext>
            </a:extLst>
          </p:cNvPr>
          <p:cNvPicPr>
            <a:picLocks noChangeAspect="1"/>
          </p:cNvPicPr>
          <p:nvPr/>
        </p:nvPicPr>
        <p:blipFill>
          <a:blip r:embed="rId4"/>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4288560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6058-75DF-D11F-DAFC-F01A108AA7CE}"/>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44591A49-B5AA-8BB2-8693-E8437F89B620}"/>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3CD0BCDE-600F-B2A9-2A4A-467476FFF20D}"/>
              </a:ext>
            </a:extLst>
          </p:cNvPr>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a:extLst>
              <a:ext uri="{FF2B5EF4-FFF2-40B4-BE49-F238E27FC236}">
                <a16:creationId xmlns:a16="http://schemas.microsoft.com/office/drawing/2014/main" id="{38D6BB8C-84AE-3504-8D2C-44D9426414F3}"/>
              </a:ext>
            </a:extLst>
          </p:cNvPr>
          <p:cNvSpPr>
            <a:spLocks noGrp="1"/>
          </p:cNvSpPr>
          <p:nvPr>
            <p:ph type="sldNum" sz="quarter" idx="4"/>
          </p:nvPr>
        </p:nvSpPr>
        <p:spPr/>
        <p:txBody>
          <a:bodyPr/>
          <a:lstStyle/>
          <a:p>
            <a:fld id="{0AA277DB-22BF-421D-A9E4-4650984A941D}" type="slidenum">
              <a:rPr lang="en-US" smtClean="0">
                <a:solidFill>
                  <a:prstClr val="white">
                    <a:lumMod val="50000"/>
                  </a:prstClr>
                </a:solidFill>
              </a:rPr>
              <a:pPr/>
              <a:t>41</a:t>
            </a:fld>
            <a:endParaRPr lang="en-US" dirty="0">
              <a:solidFill>
                <a:prstClr val="white">
                  <a:lumMod val="50000"/>
                </a:prstClr>
              </a:solidFill>
            </a:endParaRPr>
          </a:p>
        </p:txBody>
      </p:sp>
      <p:pic>
        <p:nvPicPr>
          <p:cNvPr id="4" name="Picture 2">
            <a:extLst>
              <a:ext uri="{FF2B5EF4-FFF2-40B4-BE49-F238E27FC236}">
                <a16:creationId xmlns:a16="http://schemas.microsoft.com/office/drawing/2014/main" id="{9488C1E5-E8D6-CC04-F26C-4C0BB5F7D1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0CE437E8-02BD-3FEF-1C2D-F1BAC0420399}"/>
              </a:ext>
            </a:extLst>
          </p:cNvPr>
          <p:cNvSpPr/>
          <p:nvPr/>
        </p:nvSpPr>
        <p:spPr>
          <a:xfrm>
            <a:off x="1473190" y="1403576"/>
            <a:ext cx="7059250" cy="1815882"/>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Times New Roman"/>
                <a:cs typeface="Calibri" panose="020F0502020204030204" pitchFamily="34" charset="0"/>
              </a:rPr>
              <a:t>Wybrane miejscowe zagrożenia mające miejsce w 2025 roku:</a:t>
            </a:r>
            <a:endParaRPr lang="pl-PL" sz="1400" dirty="0">
              <a:solidFill>
                <a:prstClr val="black"/>
              </a:solidFill>
              <a:latin typeface="Calibri" panose="020F0502020204030204" pitchFamily="34" charset="0"/>
              <a:ea typeface="Times New Roman"/>
              <a:cs typeface="Calibri" panose="020F0502020204030204" pitchFamily="34" charset="0"/>
            </a:endParaRPr>
          </a:p>
          <a:p>
            <a:pPr marR="179705"/>
            <a:r>
              <a:rPr lang="pl-PL" sz="1400" b="1" dirty="0">
                <a:solidFill>
                  <a:prstClr val="black"/>
                </a:solidFill>
                <a:latin typeface="Calibri" panose="020F0502020204030204" pitchFamily="34" charset="0"/>
                <a:ea typeface="Times New Roman"/>
                <a:cs typeface="Calibri" panose="020F0502020204030204" pitchFamily="34" charset="0"/>
              </a:rPr>
              <a:t> </a:t>
            </a:r>
            <a:endParaRPr lang="pl-PL" sz="1400" dirty="0">
              <a:solidFill>
                <a:prstClr val="black"/>
              </a:solidFill>
              <a:latin typeface="Calibri" panose="020F0502020204030204" pitchFamily="34" charset="0"/>
              <a:ea typeface="Times New Roman"/>
              <a:cs typeface="Calibri" panose="020F0502020204030204" pitchFamily="34" charset="0"/>
            </a:endParaRP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14.03.2025 r. Regiele – wypadek dwóch pojazdów osobowych na drodze krajowej nr 65. Do akcji zostały zadysponowane dwa zastępy z KP PSP w Gołdapi, jednostka OSP w Górnem oraz 6 zespołów ratownictwa medycznego. Łącznie w zdarzeniu udział brało 7 osób poszkodowanych w tym 2 dzieci. Wszystkie osoby biorące udział w wypadku z obrażeniami kończyn oraz licznymi stłuczeniami zostały zabrane do pobliskich szpitali w Suwałkach, Ełku, Olecku i Giżycku.</a:t>
            </a:r>
          </a:p>
        </p:txBody>
      </p:sp>
      <p:pic>
        <p:nvPicPr>
          <p:cNvPr id="6" name="Obraz 5">
            <a:extLst>
              <a:ext uri="{FF2B5EF4-FFF2-40B4-BE49-F238E27FC236}">
                <a16:creationId xmlns:a16="http://schemas.microsoft.com/office/drawing/2014/main" id="{CEDA62CA-19F5-EC68-4030-D33980ADC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790" y="2400848"/>
            <a:ext cx="4615210" cy="2742652"/>
          </a:xfrm>
          <a:prstGeom prst="rect">
            <a:avLst/>
          </a:prstGeom>
        </p:spPr>
      </p:pic>
      <p:pic>
        <p:nvPicPr>
          <p:cNvPr id="7" name="Obraz 6">
            <a:extLst>
              <a:ext uri="{FF2B5EF4-FFF2-40B4-BE49-F238E27FC236}">
                <a16:creationId xmlns:a16="http://schemas.microsoft.com/office/drawing/2014/main" id="{FB1AA3FF-B1A4-CE22-B9A6-84421AAF0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63" y="1403576"/>
            <a:ext cx="3923727" cy="2207096"/>
          </a:xfrm>
          <a:prstGeom prst="rect">
            <a:avLst/>
          </a:prstGeom>
        </p:spPr>
      </p:pic>
    </p:spTree>
    <p:extLst>
      <p:ext uri="{BB962C8B-B14F-4D97-AF65-F5344CB8AC3E}">
        <p14:creationId xmlns:p14="http://schemas.microsoft.com/office/powerpoint/2010/main" val="301195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868FE-D60D-21CD-642E-14A21CC600E2}"/>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51FFBB51-C3E0-84DE-4BCE-99AF9940FF7B}"/>
              </a:ext>
            </a:extLst>
          </p:cNvPr>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a:extLst>
              <a:ext uri="{FF2B5EF4-FFF2-40B4-BE49-F238E27FC236}">
                <a16:creationId xmlns:a16="http://schemas.microsoft.com/office/drawing/2014/main" id="{028BFC4F-448F-43A4-4F07-E8CD1069DEB2}"/>
              </a:ext>
            </a:extLst>
          </p:cNvPr>
          <p:cNvSpPr>
            <a:spLocks noGrp="1"/>
          </p:cNvSpPr>
          <p:nvPr>
            <p:ph type="sldNum" sz="quarter" idx="4"/>
          </p:nvPr>
        </p:nvSpPr>
        <p:spPr/>
        <p:txBody>
          <a:bodyPr/>
          <a:lstStyle/>
          <a:p>
            <a:fld id="{0AA277DB-22BF-421D-A9E4-4650984A941D}" type="slidenum">
              <a:rPr lang="en-US" smtClean="0">
                <a:solidFill>
                  <a:prstClr val="white">
                    <a:lumMod val="50000"/>
                  </a:prstClr>
                </a:solidFill>
              </a:rPr>
              <a:pPr/>
              <a:t>42</a:t>
            </a:fld>
            <a:endParaRPr lang="en-US" dirty="0">
              <a:solidFill>
                <a:prstClr val="white">
                  <a:lumMod val="50000"/>
                </a:prstClr>
              </a:solidFill>
            </a:endParaRPr>
          </a:p>
        </p:txBody>
      </p:sp>
      <p:pic>
        <p:nvPicPr>
          <p:cNvPr id="4" name="Picture 2">
            <a:extLst>
              <a:ext uri="{FF2B5EF4-FFF2-40B4-BE49-F238E27FC236}">
                <a16:creationId xmlns:a16="http://schemas.microsoft.com/office/drawing/2014/main" id="{6740CEBC-B64E-8EB0-7CAC-391FC3CBECD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08641351-53EB-7023-5EF4-62BC15A1AADB}"/>
              </a:ext>
            </a:extLst>
          </p:cNvPr>
          <p:cNvSpPr/>
          <p:nvPr/>
        </p:nvSpPr>
        <p:spPr>
          <a:xfrm>
            <a:off x="1473190" y="1403576"/>
            <a:ext cx="7059250" cy="1384995"/>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Times New Roman"/>
                <a:cs typeface="Calibri" panose="020F0502020204030204" pitchFamily="34" charset="0"/>
              </a:rPr>
              <a:t>Wybrane miejscowe zagrożenia mające miejsce w 2025 roku:</a:t>
            </a:r>
            <a:endParaRPr lang="pl-PL" sz="1400" dirty="0">
              <a:solidFill>
                <a:prstClr val="black"/>
              </a:solidFill>
              <a:latin typeface="Calibri" panose="020F0502020204030204" pitchFamily="34" charset="0"/>
              <a:ea typeface="Times New Roman"/>
              <a:cs typeface="Calibri" panose="020F0502020204030204" pitchFamily="34" charset="0"/>
            </a:endParaRPr>
          </a:p>
          <a:p>
            <a:pPr marR="179705"/>
            <a:r>
              <a:rPr lang="pl-PL" sz="1400" b="1" dirty="0">
                <a:solidFill>
                  <a:prstClr val="black"/>
                </a:solidFill>
                <a:latin typeface="Calibri" panose="020F0502020204030204" pitchFamily="34" charset="0"/>
                <a:ea typeface="Times New Roman"/>
                <a:cs typeface="Calibri" panose="020F0502020204030204" pitchFamily="34" charset="0"/>
              </a:rPr>
              <a:t> </a:t>
            </a:r>
            <a:endParaRPr lang="pl-PL" sz="1400" dirty="0">
              <a:solidFill>
                <a:prstClr val="black"/>
              </a:solidFill>
              <a:latin typeface="Calibri" panose="020F0502020204030204" pitchFamily="34" charset="0"/>
              <a:ea typeface="Times New Roman"/>
              <a:cs typeface="Calibri" panose="020F0502020204030204" pitchFamily="34" charset="0"/>
            </a:endParaRP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13.09.2025 r. Główka – zderzenie samochodu osobowego z motocyklem na drodze wojewódzkiej nr 650. Do akcji zostały zadysponowane dwa zastępy z KP PSP w Gołdapi oraz jednostka OSP w Grabowie. W wyniku zdarzenia 2 osoby zostały poszkodowane, jedna </a:t>
            </a:r>
            <a:br>
              <a:rPr lang="pl-PL" sz="1400" dirty="0">
                <a:latin typeface="Calibri" panose="020F0502020204030204" pitchFamily="34" charset="0"/>
                <a:ea typeface="Calibri" panose="020F0502020204030204" pitchFamily="34" charset="0"/>
                <a:cs typeface="Calibri" panose="020F0502020204030204" pitchFamily="34" charset="0"/>
              </a:rPr>
            </a:br>
            <a:r>
              <a:rPr lang="pl-PL" sz="1400" dirty="0">
                <a:latin typeface="Calibri" panose="020F0502020204030204" pitchFamily="34" charset="0"/>
                <a:ea typeface="Calibri" panose="020F0502020204030204" pitchFamily="34" charset="0"/>
                <a:cs typeface="Calibri" panose="020F0502020204030204" pitchFamily="34" charset="0"/>
              </a:rPr>
              <a:t>z nich została przetransportowana do szpitala w Giżycku.</a:t>
            </a:r>
          </a:p>
        </p:txBody>
      </p:sp>
      <p:pic>
        <p:nvPicPr>
          <p:cNvPr id="7" name="Obraz 6">
            <a:extLst>
              <a:ext uri="{FF2B5EF4-FFF2-40B4-BE49-F238E27FC236}">
                <a16:creationId xmlns:a16="http://schemas.microsoft.com/office/drawing/2014/main" id="{D13DE46B-84FA-DA5B-F813-B1327BFBF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607" y="1783178"/>
            <a:ext cx="4499393" cy="3360322"/>
          </a:xfrm>
          <a:prstGeom prst="rect">
            <a:avLst/>
          </a:prstGeom>
        </p:spPr>
      </p:pic>
      <p:pic>
        <p:nvPicPr>
          <p:cNvPr id="8" name="Obraz 7">
            <a:extLst>
              <a:ext uri="{FF2B5EF4-FFF2-40B4-BE49-F238E27FC236}">
                <a16:creationId xmlns:a16="http://schemas.microsoft.com/office/drawing/2014/main" id="{F4C1E65F-25DC-6B1F-712A-1EC260B31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737" y="1035674"/>
            <a:ext cx="3080870" cy="4107826"/>
          </a:xfrm>
          <a:prstGeom prst="rect">
            <a:avLst/>
          </a:prstGeom>
        </p:spPr>
      </p:pic>
      <p:pic>
        <p:nvPicPr>
          <p:cNvPr id="3" name="Obraz 2">
            <a:extLst>
              <a:ext uri="{FF2B5EF4-FFF2-40B4-BE49-F238E27FC236}">
                <a16:creationId xmlns:a16="http://schemas.microsoft.com/office/drawing/2014/main" id="{EE91704B-D89B-3693-3F14-6E4AB0D197E5}"/>
              </a:ext>
            </a:extLst>
          </p:cNvPr>
          <p:cNvPicPr>
            <a:picLocks noChangeAspect="1"/>
          </p:cNvPicPr>
          <p:nvPr/>
        </p:nvPicPr>
        <p:blipFill>
          <a:blip r:embed="rId5"/>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3394820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91CDF-210E-91FC-027F-AC3E25F170D3}"/>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A84EEAA2-CFD8-BCDC-8907-D118E72541AF}"/>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89E86622-F739-0870-8ECA-5D9A6BCB3446}"/>
              </a:ext>
            </a:extLst>
          </p:cNvPr>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a:extLst>
              <a:ext uri="{FF2B5EF4-FFF2-40B4-BE49-F238E27FC236}">
                <a16:creationId xmlns:a16="http://schemas.microsoft.com/office/drawing/2014/main" id="{E77B059D-0447-4BD0-6A74-E18D2E973AEE}"/>
              </a:ext>
            </a:extLst>
          </p:cNvPr>
          <p:cNvSpPr>
            <a:spLocks noGrp="1"/>
          </p:cNvSpPr>
          <p:nvPr>
            <p:ph type="sldNum" sz="quarter" idx="4"/>
          </p:nvPr>
        </p:nvSpPr>
        <p:spPr/>
        <p:txBody>
          <a:bodyPr/>
          <a:lstStyle/>
          <a:p>
            <a:fld id="{0AA277DB-22BF-421D-A9E4-4650984A941D}" type="slidenum">
              <a:rPr lang="en-US" smtClean="0">
                <a:solidFill>
                  <a:prstClr val="white">
                    <a:lumMod val="50000"/>
                  </a:prstClr>
                </a:solidFill>
              </a:rPr>
              <a:pPr/>
              <a:t>43</a:t>
            </a:fld>
            <a:endParaRPr lang="en-US" dirty="0">
              <a:solidFill>
                <a:prstClr val="white">
                  <a:lumMod val="50000"/>
                </a:prstClr>
              </a:solidFill>
            </a:endParaRPr>
          </a:p>
        </p:txBody>
      </p:sp>
      <p:pic>
        <p:nvPicPr>
          <p:cNvPr id="4" name="Picture 2">
            <a:extLst>
              <a:ext uri="{FF2B5EF4-FFF2-40B4-BE49-F238E27FC236}">
                <a16:creationId xmlns:a16="http://schemas.microsoft.com/office/drawing/2014/main" id="{61DB4083-9EC2-6952-AB91-BA8077A9EA1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4E7C1099-A074-740F-9291-F381DC2EE0C8}"/>
              </a:ext>
            </a:extLst>
          </p:cNvPr>
          <p:cNvSpPr/>
          <p:nvPr/>
        </p:nvSpPr>
        <p:spPr>
          <a:xfrm>
            <a:off x="1473190" y="1403576"/>
            <a:ext cx="7059250" cy="2554545"/>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Times New Roman"/>
                <a:cs typeface="Calibri" panose="020F0502020204030204" pitchFamily="34" charset="0"/>
              </a:rPr>
              <a:t>Wybrane miejscowe zagrożenia mające miejsce w 2025 roku:</a:t>
            </a:r>
            <a:endParaRPr lang="pl-PL" sz="1400" dirty="0">
              <a:solidFill>
                <a:prstClr val="black"/>
              </a:solidFill>
              <a:latin typeface="Calibri" panose="020F0502020204030204" pitchFamily="34" charset="0"/>
              <a:ea typeface="Times New Roman"/>
              <a:cs typeface="Calibri" panose="020F0502020204030204" pitchFamily="34" charset="0"/>
            </a:endParaRPr>
          </a:p>
          <a:p>
            <a:pPr marR="179705"/>
            <a:r>
              <a:rPr lang="pl-PL" sz="1400" b="1" dirty="0">
                <a:solidFill>
                  <a:prstClr val="black"/>
                </a:solidFill>
                <a:latin typeface="Calibri" panose="020F0502020204030204" pitchFamily="34" charset="0"/>
                <a:ea typeface="Times New Roman"/>
                <a:cs typeface="Calibri" panose="020F0502020204030204" pitchFamily="34" charset="0"/>
              </a:rPr>
              <a:t> </a:t>
            </a:r>
            <a:endParaRPr lang="pl-PL" sz="1400" dirty="0">
              <a:solidFill>
                <a:prstClr val="black"/>
              </a:solidFill>
              <a:latin typeface="Calibri" panose="020F0502020204030204" pitchFamily="34" charset="0"/>
              <a:ea typeface="Times New Roman"/>
              <a:cs typeface="Calibri" panose="020F0502020204030204" pitchFamily="34" charset="0"/>
            </a:endParaRP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15.06.2025 r. Konikowo 11 – awarii kolei linowej krzesełkowej na terenie Zajazdu „Piękna Góra” </a:t>
            </a:r>
            <a:r>
              <a:rPr lang="pl-PL" sz="1400" dirty="0" err="1">
                <a:latin typeface="Calibri" panose="020F0502020204030204" pitchFamily="34" charset="0"/>
                <a:ea typeface="Calibri" panose="020F0502020204030204" pitchFamily="34" charset="0"/>
                <a:cs typeface="Calibri" panose="020F0502020204030204" pitchFamily="34" charset="0"/>
              </a:rPr>
              <a:t>Rudziewicz</a:t>
            </a:r>
            <a:r>
              <a:rPr lang="pl-PL" sz="1400" dirty="0">
                <a:latin typeface="Calibri" panose="020F0502020204030204" pitchFamily="34" charset="0"/>
                <a:ea typeface="Calibri" panose="020F0502020204030204" pitchFamily="34" charset="0"/>
                <a:cs typeface="Calibri" panose="020F0502020204030204" pitchFamily="34" charset="0"/>
              </a:rPr>
              <a:t>. W wyniku awarii liny trakcyjnej doszło do awaryjnego zatrzymania kolei, na której przebywało 7 osób (4 osoby znajdowały się przy dolnej stacji, a 3 przy górnej). Do działań zadysponowano trzy zastępy z KP PSP w Gołdapi (w tym lekki samochód ratownictwa wysokościowego) oraz Wojskową Straż Pożarną w Gołdapi. Osoby przebywające przy dolnej stacji ewakuowano przy użyciu pojazdu z podnośnikiem hydraulicznym, natomiast 3 kolejne osoby uzyskały pomoc od ratowników wysokościowych SGRW „GOŁDAP” wykorzystujących do tego celu techniki linowe. Żadna z osób, która przebywała na kolei linowej nie wymagała pomocy medycznej.</a:t>
            </a:r>
          </a:p>
        </p:txBody>
      </p:sp>
      <p:pic>
        <p:nvPicPr>
          <p:cNvPr id="2050" name="Picture 2" descr="Ewakuacja osób z kolei linowej w Gołdapi">
            <a:extLst>
              <a:ext uri="{FF2B5EF4-FFF2-40B4-BE49-F238E27FC236}">
                <a16:creationId xmlns:a16="http://schemas.microsoft.com/office/drawing/2014/main" id="{21525ED6-4604-3584-9FA9-F889A911C8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817500" cy="37513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wakuacja osób z kolei linowej w Gołdapi">
            <a:extLst>
              <a:ext uri="{FF2B5EF4-FFF2-40B4-BE49-F238E27FC236}">
                <a16:creationId xmlns:a16="http://schemas.microsoft.com/office/drawing/2014/main" id="{0215BE1A-BDB3-3B57-070B-A511B8DA0D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7500" y="1275606"/>
            <a:ext cx="2042092" cy="38678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wakuacja osób z kolei linowej w Gołdapi">
            <a:extLst>
              <a:ext uri="{FF2B5EF4-FFF2-40B4-BE49-F238E27FC236}">
                <a16:creationId xmlns:a16="http://schemas.microsoft.com/office/drawing/2014/main" id="{44F46C55-A537-89C7-446C-C6EF96B27F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9592" y="1275606"/>
            <a:ext cx="2963004" cy="38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73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D315-DB45-3764-F792-5AD5DF078E4B}"/>
            </a:ext>
          </a:extLst>
        </p:cNvPr>
        <p:cNvGrpSpPr/>
        <p:nvPr/>
      </p:nvGrpSpPr>
      <p:grpSpPr>
        <a:xfrm>
          <a:off x="0" y="0"/>
          <a:ext cx="0" cy="0"/>
          <a:chOff x="0" y="0"/>
          <a:chExt cx="0" cy="0"/>
        </a:xfrm>
      </p:grpSpPr>
      <p:pic>
        <p:nvPicPr>
          <p:cNvPr id="6" name="Obraz 5">
            <a:extLst>
              <a:ext uri="{FF2B5EF4-FFF2-40B4-BE49-F238E27FC236}">
                <a16:creationId xmlns:a16="http://schemas.microsoft.com/office/drawing/2014/main" id="{58078729-B574-401A-9EA7-794CCE8772A6}"/>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D6E7742D-11B6-6496-B1BB-F49D3C6A130B}"/>
              </a:ext>
            </a:extLst>
          </p:cNvPr>
          <p:cNvSpPr>
            <a:spLocks noGrp="1"/>
          </p:cNvSpPr>
          <p:nvPr>
            <p:ph type="body" sz="quarter" idx="51"/>
          </p:nvPr>
        </p:nvSpPr>
        <p:spPr>
          <a:xfrm>
            <a:off x="2555776" y="627534"/>
            <a:ext cx="5930236" cy="457200"/>
          </a:xfrm>
        </p:spPr>
        <p:txBody>
          <a:bodyPr/>
          <a:lstStyle/>
          <a:p>
            <a:r>
              <a:rPr lang="pl-PL" dirty="0">
                <a:latin typeface="Calibri" pitchFamily="34" charset="0"/>
              </a:rPr>
              <a:t>Działania ratowniczo-gaśnicze</a:t>
            </a:r>
          </a:p>
        </p:txBody>
      </p:sp>
      <p:sp>
        <p:nvSpPr>
          <p:cNvPr id="5" name="Symbol zastępczy numeru slajdu 4">
            <a:extLst>
              <a:ext uri="{FF2B5EF4-FFF2-40B4-BE49-F238E27FC236}">
                <a16:creationId xmlns:a16="http://schemas.microsoft.com/office/drawing/2014/main" id="{E094B7F7-5DD0-082C-DF42-7B9F67EEFD16}"/>
              </a:ext>
            </a:extLst>
          </p:cNvPr>
          <p:cNvSpPr>
            <a:spLocks noGrp="1"/>
          </p:cNvSpPr>
          <p:nvPr>
            <p:ph type="sldNum" sz="quarter" idx="4"/>
          </p:nvPr>
        </p:nvSpPr>
        <p:spPr/>
        <p:txBody>
          <a:bodyPr/>
          <a:lstStyle/>
          <a:p>
            <a:fld id="{0AA277DB-22BF-421D-A9E4-4650984A941D}" type="slidenum">
              <a:rPr lang="en-US" smtClean="0">
                <a:solidFill>
                  <a:prstClr val="white">
                    <a:lumMod val="50000"/>
                  </a:prstClr>
                </a:solidFill>
              </a:rPr>
              <a:pPr/>
              <a:t>44</a:t>
            </a:fld>
            <a:endParaRPr lang="en-US" dirty="0">
              <a:solidFill>
                <a:prstClr val="white">
                  <a:lumMod val="50000"/>
                </a:prstClr>
              </a:solidFill>
            </a:endParaRPr>
          </a:p>
        </p:txBody>
      </p:sp>
      <p:pic>
        <p:nvPicPr>
          <p:cNvPr id="4" name="Picture 2">
            <a:extLst>
              <a:ext uri="{FF2B5EF4-FFF2-40B4-BE49-F238E27FC236}">
                <a16:creationId xmlns:a16="http://schemas.microsoft.com/office/drawing/2014/main" id="{A674CA2A-9332-C1A9-A77C-DD0AD37F56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4FF72842-F83E-04DA-82F3-6B6F6C25A530}"/>
              </a:ext>
            </a:extLst>
          </p:cNvPr>
          <p:cNvSpPr/>
          <p:nvPr/>
        </p:nvSpPr>
        <p:spPr>
          <a:xfrm>
            <a:off x="1473190" y="1403576"/>
            <a:ext cx="7059250" cy="1384995"/>
          </a:xfrm>
          <a:prstGeom prst="rect">
            <a:avLst/>
          </a:prstGeom>
        </p:spPr>
        <p:txBody>
          <a:bodyPr wrap="square">
            <a:spAutoFit/>
          </a:bodyPr>
          <a:lstStyle/>
          <a:p>
            <a:pPr marR="179705" algn="just"/>
            <a:r>
              <a:rPr lang="pl-PL" sz="1400" b="1" dirty="0">
                <a:solidFill>
                  <a:prstClr val="black"/>
                </a:solidFill>
                <a:latin typeface="Calibri" panose="020F0502020204030204" pitchFamily="34" charset="0"/>
                <a:ea typeface="Times New Roman"/>
                <a:cs typeface="Calibri" panose="020F0502020204030204" pitchFamily="34" charset="0"/>
              </a:rPr>
              <a:t>Wybrane miejscowe zagrożenia mające miejsce w 2025 roku:</a:t>
            </a:r>
            <a:endParaRPr lang="pl-PL" sz="1400" dirty="0">
              <a:solidFill>
                <a:prstClr val="black"/>
              </a:solidFill>
              <a:latin typeface="Calibri" panose="020F0502020204030204" pitchFamily="34" charset="0"/>
              <a:ea typeface="Times New Roman"/>
              <a:cs typeface="Calibri" panose="020F0502020204030204" pitchFamily="34" charset="0"/>
            </a:endParaRPr>
          </a:p>
          <a:p>
            <a:pPr marR="179705"/>
            <a:r>
              <a:rPr lang="pl-PL" sz="1400" b="1" dirty="0">
                <a:solidFill>
                  <a:prstClr val="black"/>
                </a:solidFill>
                <a:latin typeface="Calibri" panose="020F0502020204030204" pitchFamily="34" charset="0"/>
                <a:ea typeface="Times New Roman"/>
                <a:cs typeface="Calibri" panose="020F0502020204030204" pitchFamily="34" charset="0"/>
              </a:rPr>
              <a:t> </a:t>
            </a:r>
            <a:endParaRPr lang="pl-PL"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26800" indent="-226800" algn="just">
              <a:buFont typeface="Wingdings" panose="05000000000000000000" pitchFamily="2" charset="2"/>
              <a:buChar char="Ø"/>
            </a:pPr>
            <a:r>
              <a:rPr lang="pl-PL" sz="1400" dirty="0">
                <a:latin typeface="Calibri" panose="020F0502020204030204" pitchFamily="34" charset="0"/>
                <a:ea typeface="Calibri" panose="020F0502020204030204" pitchFamily="34" charset="0"/>
                <a:cs typeface="Calibri" panose="020F0502020204030204" pitchFamily="34" charset="0"/>
              </a:rPr>
              <a:t>31.07.2025 r. – miejscowość Rutka-Tartak, (powiat suwalski – obszar chroniony przez SGRW „GOŁDAP”). Czynności podejmowane przez gołdapskich ratowników wysokościowych polegały na pomocy w wydobyciu ciała mężczyzny ze studni. Działania realizowano przy użyciu trójnogu ratowniczego oraz technik linowych.</a:t>
            </a:r>
          </a:p>
        </p:txBody>
      </p:sp>
      <p:pic>
        <p:nvPicPr>
          <p:cNvPr id="3" name="Obraz 2">
            <a:extLst>
              <a:ext uri="{FF2B5EF4-FFF2-40B4-BE49-F238E27FC236}">
                <a16:creationId xmlns:a16="http://schemas.microsoft.com/office/drawing/2014/main" id="{61DC1AA4-26ED-3879-522A-9D6329A566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234" y="1322672"/>
            <a:ext cx="5020126" cy="3820828"/>
          </a:xfrm>
          <a:prstGeom prst="rect">
            <a:avLst/>
          </a:prstGeom>
        </p:spPr>
      </p:pic>
      <p:pic>
        <p:nvPicPr>
          <p:cNvPr id="7" name="Obraz 6">
            <a:extLst>
              <a:ext uri="{FF2B5EF4-FFF2-40B4-BE49-F238E27FC236}">
                <a16:creationId xmlns:a16="http://schemas.microsoft.com/office/drawing/2014/main" id="{B2D17E6F-6FEC-139A-1082-91779CDBD8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92234" cy="3722976"/>
          </a:xfrm>
          <a:prstGeom prst="rect">
            <a:avLst/>
          </a:prstGeom>
        </p:spPr>
      </p:pic>
    </p:spTree>
    <p:extLst>
      <p:ext uri="{BB962C8B-B14F-4D97-AF65-F5344CB8AC3E}">
        <p14:creationId xmlns:p14="http://schemas.microsoft.com/office/powerpoint/2010/main" val="895685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5A3E02F-A4F6-7A28-F4A1-EF1A71383CC6}"/>
              </a:ext>
            </a:extLst>
          </p:cNvPr>
          <p:cNvPicPr>
            <a:picLocks noChangeAspect="1"/>
          </p:cNvPicPr>
          <p:nvPr/>
        </p:nvPicPr>
        <p:blipFill>
          <a:blip r:embed="rId3"/>
          <a:stretch>
            <a:fillRect/>
          </a:stretch>
        </p:blipFill>
        <p:spPr>
          <a:xfrm>
            <a:off x="117928" y="123478"/>
            <a:ext cx="1224136" cy="1224136"/>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ymbol zastępczy tekstu 1"/>
          <p:cNvSpPr>
            <a:spLocks noGrp="1"/>
          </p:cNvSpPr>
          <p:nvPr>
            <p:ph type="body" sz="quarter" idx="51"/>
          </p:nvPr>
        </p:nvSpPr>
        <p:spPr>
          <a:xfrm>
            <a:off x="2051720" y="666750"/>
            <a:ext cx="6362284" cy="457200"/>
          </a:xfrm>
        </p:spPr>
        <p:txBody>
          <a:bodyPr/>
          <a:lstStyle/>
          <a:p>
            <a:r>
              <a:rPr lang="pl-PL" dirty="0">
                <a:latin typeface="Calibri" pitchFamily="34" charset="0"/>
              </a:rPr>
              <a:t>Sport</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45</a:t>
            </a:fld>
            <a:endParaRPr lang="en-US" dirty="0"/>
          </a:p>
        </p:txBody>
      </p:sp>
      <p:sp>
        <p:nvSpPr>
          <p:cNvPr id="9" name="pole tekstowe 8">
            <a:extLst>
              <a:ext uri="{FF2B5EF4-FFF2-40B4-BE49-F238E27FC236}">
                <a16:creationId xmlns:a16="http://schemas.microsoft.com/office/drawing/2014/main" id="{A3F7A25D-83C0-4B4B-B864-3A20B8B445CD}"/>
              </a:ext>
            </a:extLst>
          </p:cNvPr>
          <p:cNvSpPr txBox="1"/>
          <p:nvPr/>
        </p:nvSpPr>
        <p:spPr>
          <a:xfrm>
            <a:off x="1403649" y="1242159"/>
            <a:ext cx="7401116" cy="1384995"/>
          </a:xfrm>
          <a:prstGeom prst="rect">
            <a:avLst/>
          </a:prstGeom>
          <a:noFill/>
        </p:spPr>
        <p:txBody>
          <a:bodyPr wrap="square">
            <a:spAutoFit/>
          </a:bodyPr>
          <a:lstStyle/>
          <a:p>
            <a:pPr algn="just"/>
            <a:r>
              <a:rPr lang="pl-PL" sz="1400" dirty="0">
                <a:latin typeface="Calibri" panose="020F0502020204030204" pitchFamily="34" charset="0"/>
                <a:ea typeface="Calibri" panose="020F0502020204030204" pitchFamily="34" charset="0"/>
                <a:cs typeface="Calibri" panose="020F0502020204030204" pitchFamily="34" charset="0"/>
              </a:rPr>
              <a:t>W dniach 7-9 marca 2025 roku na Polanie </a:t>
            </a:r>
            <a:r>
              <a:rPr lang="pl-PL" sz="1400" dirty="0" err="1">
                <a:latin typeface="Calibri" panose="020F0502020204030204" pitchFamily="34" charset="0"/>
                <a:ea typeface="Calibri" panose="020F0502020204030204" pitchFamily="34" charset="0"/>
                <a:cs typeface="Calibri" panose="020F0502020204030204" pitchFamily="34" charset="0"/>
              </a:rPr>
              <a:t>Jakuszyckiej</a:t>
            </a:r>
            <a:r>
              <a:rPr lang="pl-PL" sz="1400" dirty="0">
                <a:latin typeface="Calibri" panose="020F0502020204030204" pitchFamily="34" charset="0"/>
                <a:ea typeface="Calibri" panose="020F0502020204030204" pitchFamily="34" charset="0"/>
                <a:cs typeface="Calibri" panose="020F0502020204030204" pitchFamily="34" charset="0"/>
              </a:rPr>
              <a:t> w Szklarskiej Porębie w ramach 49. Biegu Piastów, miały miejsce XIV Mistrzostwa Polski Strażaków Państwowej Straży Pożarnej w Narciarstwie Biegowym. Zawody odbyły się na dystansach 42 km i 25 km stylem klasycznym. W biegu na dystansie 42 km </a:t>
            </a:r>
            <a:r>
              <a:rPr lang="pl-PL" sz="1400" b="1" dirty="0">
                <a:latin typeface="Calibri" panose="020F0502020204030204" pitchFamily="34" charset="0"/>
                <a:ea typeface="Calibri" panose="020F0502020204030204" pitchFamily="34" charset="0"/>
                <a:cs typeface="Calibri" panose="020F0502020204030204" pitchFamily="34" charset="0"/>
              </a:rPr>
              <a:t>II miejsce i srebrny medal </a:t>
            </a:r>
            <a:r>
              <a:rPr lang="pl-PL" sz="1400" dirty="0">
                <a:latin typeface="Calibri" panose="020F0502020204030204" pitchFamily="34" charset="0"/>
                <a:ea typeface="Calibri" panose="020F0502020204030204" pitchFamily="34" charset="0"/>
                <a:cs typeface="Calibri" panose="020F0502020204030204" pitchFamily="34" charset="0"/>
              </a:rPr>
              <a:t>wywalczył </a:t>
            </a:r>
            <a:r>
              <a:rPr lang="pl-PL" sz="1400" b="1" dirty="0">
                <a:latin typeface="Calibri" panose="020F0502020204030204" pitchFamily="34" charset="0"/>
                <a:ea typeface="Calibri" panose="020F0502020204030204" pitchFamily="34" charset="0"/>
                <a:cs typeface="Calibri" panose="020F0502020204030204" pitchFamily="34" charset="0"/>
              </a:rPr>
              <a:t>funkcjonariusz</a:t>
            </a:r>
            <a:r>
              <a:rPr lang="pl-PL" sz="1400" dirty="0">
                <a:latin typeface="Calibri" panose="020F0502020204030204" pitchFamily="34" charset="0"/>
                <a:ea typeface="Calibri" panose="020F0502020204030204" pitchFamily="34" charset="0"/>
                <a:cs typeface="Calibri" panose="020F0502020204030204" pitchFamily="34" charset="0"/>
              </a:rPr>
              <a:t> reprezentujący Komendę Powiatową Państwowej Straży Pożarnej w Gołdapi. Strażak zdobył również wysoką IV lokatę w biegu na dystansie 25 km.</a:t>
            </a:r>
            <a:endParaRPr lang="pl-PL" sz="1050" dirty="0">
              <a:latin typeface="Calibri" panose="020F0502020204030204" pitchFamily="34" charset="0"/>
              <a:ea typeface="Calibri" panose="020F0502020204030204" pitchFamily="34" charset="0"/>
              <a:cs typeface="Calibri" panose="020F0502020204030204" pitchFamily="34" charset="0"/>
            </a:endParaRPr>
          </a:p>
        </p:txBody>
      </p:sp>
      <p:pic>
        <p:nvPicPr>
          <p:cNvPr id="6146" name="Picture 2" descr="Gołdapski funkcjonariusz Wicemistrzem Polski Strażaków PSP w Narciarstwie Biegowym">
            <a:extLst>
              <a:ext uri="{FF2B5EF4-FFF2-40B4-BE49-F238E27FC236}">
                <a16:creationId xmlns:a16="http://schemas.microsoft.com/office/drawing/2014/main" id="{087CD6F2-44E6-5B06-442D-2B429BA2CA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71"/>
            <a:ext cx="3611334" cy="31683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ołdapski funkcjonariusz Wicemistrzem Polski Strażaków PSP w Narciarstwie Biegowym">
            <a:extLst>
              <a:ext uri="{FF2B5EF4-FFF2-40B4-BE49-F238E27FC236}">
                <a16:creationId xmlns:a16="http://schemas.microsoft.com/office/drawing/2014/main" id="{2588DA2A-7918-7615-DF33-24C7B5B577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1334" y="-3760"/>
            <a:ext cx="337185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ołdapski funkcjonariusz Wicemistrzem Polski Strażaków PSP w Narciarstwie Biegowym">
            <a:extLst>
              <a:ext uri="{FF2B5EF4-FFF2-40B4-BE49-F238E27FC236}">
                <a16:creationId xmlns:a16="http://schemas.microsoft.com/office/drawing/2014/main" id="{88441BCA-1672-2BEF-FF88-2ED7E164B3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9" y="2244139"/>
            <a:ext cx="3939082" cy="290546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ołdapski funkcjonariusz Wicemistrzem Polski Strażaków PSP w Narciarstwie Biegowym">
            <a:extLst>
              <a:ext uri="{FF2B5EF4-FFF2-40B4-BE49-F238E27FC236}">
                <a16:creationId xmlns:a16="http://schemas.microsoft.com/office/drawing/2014/main" id="{CC77231B-8A07-25A8-AD56-665C8CBE13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7658" y="2246604"/>
            <a:ext cx="4286342" cy="290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17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44E9E-3669-1A3A-4A14-979A19E45398}"/>
            </a:ext>
          </a:extLst>
        </p:cNvPr>
        <p:cNvGrpSpPr/>
        <p:nvPr/>
      </p:nvGrpSpPr>
      <p:grpSpPr>
        <a:xfrm>
          <a:off x="0" y="0"/>
          <a:ext cx="0" cy="0"/>
          <a:chOff x="0" y="0"/>
          <a:chExt cx="0" cy="0"/>
        </a:xfrm>
      </p:grpSpPr>
      <p:pic>
        <p:nvPicPr>
          <p:cNvPr id="6" name="Obraz 5">
            <a:extLst>
              <a:ext uri="{FF2B5EF4-FFF2-40B4-BE49-F238E27FC236}">
                <a16:creationId xmlns:a16="http://schemas.microsoft.com/office/drawing/2014/main" id="{6BAAD9F0-EF41-CE24-D50B-E8AF41739753}"/>
              </a:ext>
            </a:extLst>
          </p:cNvPr>
          <p:cNvPicPr>
            <a:picLocks noChangeAspect="1"/>
          </p:cNvPicPr>
          <p:nvPr/>
        </p:nvPicPr>
        <p:blipFill>
          <a:blip r:embed="rId3"/>
          <a:stretch>
            <a:fillRect/>
          </a:stretch>
        </p:blipFill>
        <p:spPr>
          <a:xfrm>
            <a:off x="117928" y="123478"/>
            <a:ext cx="1224136" cy="1224136"/>
          </a:xfrm>
          <a:prstGeom prst="rect">
            <a:avLst/>
          </a:prstGeom>
        </p:spPr>
      </p:pic>
      <p:pic>
        <p:nvPicPr>
          <p:cNvPr id="8" name="Picture 2">
            <a:extLst>
              <a:ext uri="{FF2B5EF4-FFF2-40B4-BE49-F238E27FC236}">
                <a16:creationId xmlns:a16="http://schemas.microsoft.com/office/drawing/2014/main" id="{7CA7BC98-3D1C-AD64-9976-972BA2184D0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9235" y="3671275"/>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ymbol zastępczy tekstu 1">
            <a:extLst>
              <a:ext uri="{FF2B5EF4-FFF2-40B4-BE49-F238E27FC236}">
                <a16:creationId xmlns:a16="http://schemas.microsoft.com/office/drawing/2014/main" id="{9417618E-ACC6-3166-6734-EF90912F0F3A}"/>
              </a:ext>
            </a:extLst>
          </p:cNvPr>
          <p:cNvSpPr>
            <a:spLocks noGrp="1"/>
          </p:cNvSpPr>
          <p:nvPr>
            <p:ph type="body" sz="quarter" idx="51"/>
          </p:nvPr>
        </p:nvSpPr>
        <p:spPr>
          <a:xfrm>
            <a:off x="2051720" y="666750"/>
            <a:ext cx="6362284" cy="457200"/>
          </a:xfrm>
        </p:spPr>
        <p:txBody>
          <a:bodyPr/>
          <a:lstStyle/>
          <a:p>
            <a:r>
              <a:rPr lang="pl-PL" dirty="0">
                <a:latin typeface="Calibri" pitchFamily="34" charset="0"/>
              </a:rPr>
              <a:t>Sport</a:t>
            </a:r>
          </a:p>
        </p:txBody>
      </p:sp>
      <p:sp>
        <p:nvSpPr>
          <p:cNvPr id="5" name="Symbol zastępczy numeru slajdu 4">
            <a:extLst>
              <a:ext uri="{FF2B5EF4-FFF2-40B4-BE49-F238E27FC236}">
                <a16:creationId xmlns:a16="http://schemas.microsoft.com/office/drawing/2014/main" id="{14C84CB9-DB78-F877-9A1A-65DD62B1AB9D}"/>
              </a:ext>
            </a:extLst>
          </p:cNvPr>
          <p:cNvSpPr>
            <a:spLocks noGrp="1"/>
          </p:cNvSpPr>
          <p:nvPr>
            <p:ph type="sldNum" sz="quarter" idx="4"/>
          </p:nvPr>
        </p:nvSpPr>
        <p:spPr/>
        <p:txBody>
          <a:bodyPr/>
          <a:lstStyle/>
          <a:p>
            <a:fld id="{0AA277DB-22BF-421D-A9E4-4650984A941D}" type="slidenum">
              <a:rPr lang="en-US" smtClean="0"/>
              <a:pPr/>
              <a:t>46</a:t>
            </a:fld>
            <a:endParaRPr lang="en-US" dirty="0"/>
          </a:p>
        </p:txBody>
      </p:sp>
      <p:sp>
        <p:nvSpPr>
          <p:cNvPr id="9" name="pole tekstowe 8">
            <a:extLst>
              <a:ext uri="{FF2B5EF4-FFF2-40B4-BE49-F238E27FC236}">
                <a16:creationId xmlns:a16="http://schemas.microsoft.com/office/drawing/2014/main" id="{78336F6B-5BD1-F57D-5183-1189CB406865}"/>
              </a:ext>
            </a:extLst>
          </p:cNvPr>
          <p:cNvSpPr txBox="1"/>
          <p:nvPr/>
        </p:nvSpPr>
        <p:spPr>
          <a:xfrm>
            <a:off x="1403649" y="1242159"/>
            <a:ext cx="7401116" cy="3046988"/>
          </a:xfrm>
          <a:prstGeom prst="rect">
            <a:avLst/>
          </a:prstGeom>
          <a:noFill/>
        </p:spPr>
        <p:txBody>
          <a:bodyPr wrap="square">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11 kwietnia 2025 roku w hali widowiskowo-sportowej Miejskiego Ośrodka Sportu i Rekreacji w Nidzicy odbyły się XX Mistrzostwa Województwa Warmińsko Mazurskiego Strażaków PSP w </a:t>
            </a:r>
            <a:r>
              <a:rPr lang="pl-PL" sz="1200" dirty="0" err="1">
                <a:latin typeface="Calibri" panose="020F0502020204030204" pitchFamily="34" charset="0"/>
                <a:ea typeface="Calibri" panose="020F0502020204030204" pitchFamily="34" charset="0"/>
                <a:cs typeface="Calibri" panose="020F0502020204030204" pitchFamily="34" charset="0"/>
              </a:rPr>
              <a:t>Futsalu</a:t>
            </a:r>
            <a:r>
              <a:rPr lang="pl-PL" sz="1200" dirty="0">
                <a:latin typeface="Calibri" panose="020F0502020204030204" pitchFamily="34" charset="0"/>
                <a:ea typeface="Calibri" panose="020F0502020204030204" pitchFamily="34" charset="0"/>
                <a:cs typeface="Calibri" panose="020F0502020204030204" pitchFamily="34" charset="0"/>
              </a:rPr>
              <a:t>. W zmaganiach sportowych wzięło udział 6 zespołów reprezentujących komendy miejskie i powiatowe PSP województwa warmińsko-mazurskiego (Bartoszyce, Elbląg, </a:t>
            </a:r>
            <a:r>
              <a:rPr lang="pl-PL" sz="1200" b="1" dirty="0">
                <a:latin typeface="Calibri" panose="020F0502020204030204" pitchFamily="34" charset="0"/>
                <a:ea typeface="Calibri" panose="020F0502020204030204" pitchFamily="34" charset="0"/>
                <a:cs typeface="Calibri" panose="020F0502020204030204" pitchFamily="34" charset="0"/>
              </a:rPr>
              <a:t>Gołdap</a:t>
            </a:r>
            <a:r>
              <a:rPr lang="pl-PL" sz="1200" dirty="0">
                <a:latin typeface="Calibri" panose="020F0502020204030204" pitchFamily="34" charset="0"/>
                <a:ea typeface="Calibri" panose="020F0502020204030204" pitchFamily="34" charset="0"/>
                <a:cs typeface="Calibri" panose="020F0502020204030204" pitchFamily="34" charset="0"/>
              </a:rPr>
              <a:t>, Nidzica, Olecko, Olsztyn), które wcześniej zostały wyłonione w zawodach eliminacyjnych. W finale rozgrywek spotkały się drużyny z Gołdapi i Bartoszyc. Po zaciętym meczu i emocjonujących rzutach karnych, lepsza okazała się być ekipa bartoszyckich strażaków. </a:t>
            </a:r>
            <a:r>
              <a:rPr lang="pl-PL" sz="1200" b="1" dirty="0">
                <a:latin typeface="Calibri" panose="020F0502020204030204" pitchFamily="34" charset="0"/>
                <a:ea typeface="Calibri" panose="020F0502020204030204" pitchFamily="34" charset="0"/>
                <a:cs typeface="Calibri" panose="020F0502020204030204" pitchFamily="34" charset="0"/>
              </a:rPr>
              <a:t>Piłkarze z Komendy Powiatowej PSP </a:t>
            </a:r>
            <a:br>
              <a:rPr lang="pl-PL" sz="1200" b="1" dirty="0">
                <a:latin typeface="Calibri" panose="020F0502020204030204" pitchFamily="34" charset="0"/>
                <a:ea typeface="Calibri" panose="020F0502020204030204" pitchFamily="34" charset="0"/>
                <a:cs typeface="Calibri" panose="020F0502020204030204" pitchFamily="34" charset="0"/>
              </a:rPr>
            </a:br>
            <a:r>
              <a:rPr lang="pl-PL" sz="1200" b="1" dirty="0">
                <a:latin typeface="Calibri" panose="020F0502020204030204" pitchFamily="34" charset="0"/>
                <a:ea typeface="Calibri" panose="020F0502020204030204" pitchFamily="34" charset="0"/>
                <a:cs typeface="Calibri" panose="020F0502020204030204" pitchFamily="34" charset="0"/>
              </a:rPr>
              <a:t>w Gołdapi wywalczyli zaszczytne II miejsce, zdobywając tytuł Wicemistrzów Województwa Warmińsko-Mazurskiego Strażaków PSP w </a:t>
            </a:r>
            <a:r>
              <a:rPr lang="pl-PL" sz="1200" b="1" dirty="0" err="1">
                <a:latin typeface="Calibri" panose="020F0502020204030204" pitchFamily="34" charset="0"/>
                <a:ea typeface="Calibri" panose="020F0502020204030204" pitchFamily="34" charset="0"/>
                <a:cs typeface="Calibri" panose="020F0502020204030204" pitchFamily="34" charset="0"/>
              </a:rPr>
              <a:t>Futsalu</a:t>
            </a:r>
            <a:r>
              <a:rPr lang="pl-PL" sz="1200" b="1" dirty="0">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Calibri" panose="020F0502020204030204" pitchFamily="34" charset="0"/>
            </a:endParaRPr>
          </a:p>
          <a:p>
            <a:pPr algn="just"/>
            <a:endParaRPr lang="pl-PL" sz="1200" dirty="0">
              <a:latin typeface="Calibri" panose="020F0502020204030204" pitchFamily="34" charset="0"/>
              <a:ea typeface="Calibri" panose="020F0502020204030204" pitchFamily="34" charset="0"/>
              <a:cs typeface="Calibri" panose="020F0502020204030204" pitchFamily="34" charset="0"/>
            </a:endParaRPr>
          </a:p>
          <a:p>
            <a:pPr algn="just"/>
            <a:r>
              <a:rPr lang="pl-PL" sz="1200" dirty="0">
                <a:latin typeface="Calibri" panose="020F0502020204030204" pitchFamily="34" charset="0"/>
                <a:ea typeface="Calibri" panose="020F0502020204030204" pitchFamily="34" charset="0"/>
                <a:cs typeface="Calibri" panose="020F0502020204030204" pitchFamily="34" charset="0"/>
              </a:rPr>
              <a:t>Klasyfikacja końcowa Turnieju:</a:t>
            </a:r>
          </a:p>
          <a:p>
            <a:pPr algn="just"/>
            <a:r>
              <a:rPr lang="pl-PL" sz="1200" dirty="0">
                <a:latin typeface="Calibri" panose="020F0502020204030204" pitchFamily="34" charset="0"/>
                <a:ea typeface="Calibri" panose="020F0502020204030204" pitchFamily="34" charset="0"/>
                <a:cs typeface="Calibri" panose="020F0502020204030204" pitchFamily="34" charset="0"/>
              </a:rPr>
              <a:t>miejsce – KP PSP w Bartoszycach,</a:t>
            </a:r>
          </a:p>
          <a:p>
            <a:pPr algn="just"/>
            <a:r>
              <a:rPr lang="pl-PL" sz="1200" b="1" dirty="0">
                <a:latin typeface="Calibri" panose="020F0502020204030204" pitchFamily="34" charset="0"/>
                <a:ea typeface="Calibri" panose="020F0502020204030204" pitchFamily="34" charset="0"/>
                <a:cs typeface="Calibri" panose="020F0502020204030204" pitchFamily="34" charset="0"/>
              </a:rPr>
              <a:t>miejsce – KP PSP w Gołdapi,</a:t>
            </a:r>
            <a:endParaRPr lang="pl-PL" sz="1200" dirty="0">
              <a:latin typeface="Calibri" panose="020F0502020204030204" pitchFamily="34" charset="0"/>
              <a:ea typeface="Calibri" panose="020F0502020204030204" pitchFamily="34" charset="0"/>
              <a:cs typeface="Calibri" panose="020F0502020204030204" pitchFamily="34" charset="0"/>
            </a:endParaRPr>
          </a:p>
          <a:p>
            <a:pPr algn="just"/>
            <a:r>
              <a:rPr lang="pl-PL" sz="1200" dirty="0">
                <a:latin typeface="Calibri" panose="020F0502020204030204" pitchFamily="34" charset="0"/>
                <a:ea typeface="Calibri" panose="020F0502020204030204" pitchFamily="34" charset="0"/>
                <a:cs typeface="Calibri" panose="020F0502020204030204" pitchFamily="34" charset="0"/>
              </a:rPr>
              <a:t>miejsce – KM PSP w Olsztynie,</a:t>
            </a:r>
          </a:p>
          <a:p>
            <a:pPr algn="just"/>
            <a:r>
              <a:rPr lang="pl-PL" sz="1200" dirty="0">
                <a:latin typeface="Calibri" panose="020F0502020204030204" pitchFamily="34" charset="0"/>
                <a:ea typeface="Calibri" panose="020F0502020204030204" pitchFamily="34" charset="0"/>
                <a:cs typeface="Calibri" panose="020F0502020204030204" pitchFamily="34" charset="0"/>
              </a:rPr>
              <a:t>miejsce – KP PSP w Olecku,</a:t>
            </a:r>
          </a:p>
          <a:p>
            <a:pPr algn="just"/>
            <a:r>
              <a:rPr lang="pl-PL" sz="1200" dirty="0">
                <a:latin typeface="Calibri" panose="020F0502020204030204" pitchFamily="34" charset="0"/>
                <a:ea typeface="Calibri" panose="020F0502020204030204" pitchFamily="34" charset="0"/>
                <a:cs typeface="Calibri" panose="020F0502020204030204" pitchFamily="34" charset="0"/>
              </a:rPr>
              <a:t>miejsce – KM PSP w Elblągu,</a:t>
            </a:r>
          </a:p>
          <a:p>
            <a:pPr algn="just"/>
            <a:r>
              <a:rPr lang="pl-PL" sz="1200" dirty="0">
                <a:latin typeface="Calibri" panose="020F0502020204030204" pitchFamily="34" charset="0"/>
                <a:ea typeface="Calibri" panose="020F0502020204030204" pitchFamily="34" charset="0"/>
                <a:cs typeface="Calibri" panose="020F0502020204030204" pitchFamily="34" charset="0"/>
              </a:rPr>
              <a:t>miejsce – KP PSP w Nidzicy.</a:t>
            </a:r>
          </a:p>
        </p:txBody>
      </p:sp>
      <p:pic>
        <p:nvPicPr>
          <p:cNvPr id="3" name="Obraz 2">
            <a:extLst>
              <a:ext uri="{FF2B5EF4-FFF2-40B4-BE49-F238E27FC236}">
                <a16:creationId xmlns:a16="http://schemas.microsoft.com/office/drawing/2014/main" id="{1B45E57E-C4B9-D230-496E-3352730C1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610306" cy="3012822"/>
          </a:xfrm>
          <a:prstGeom prst="rect">
            <a:avLst/>
          </a:prstGeom>
        </p:spPr>
      </p:pic>
      <p:pic>
        <p:nvPicPr>
          <p:cNvPr id="5122" name="Picture 2" descr="Gołdapscy strażacy Wicemistrzami Województwa Warmińsko-Mazurskiego Strażaków PSP w Futsalu">
            <a:extLst>
              <a:ext uri="{FF2B5EF4-FFF2-40B4-BE49-F238E27FC236}">
                <a16:creationId xmlns:a16="http://schemas.microsoft.com/office/drawing/2014/main" id="{C3872CC6-0105-9D45-FAD5-664F91A7AA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0306" y="1844"/>
            <a:ext cx="4533694" cy="25999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ołdapscy strażacy Wicemistrzami Województwa Warmińsko-Mazurskiego Strażaków PSP w Futsalu">
            <a:extLst>
              <a:ext uri="{FF2B5EF4-FFF2-40B4-BE49-F238E27FC236}">
                <a16:creationId xmlns:a16="http://schemas.microsoft.com/office/drawing/2014/main" id="{6DD75852-3714-EBC0-3EFC-D6D519C85F2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753"/>
          <a:stretch>
            <a:fillRect/>
          </a:stretch>
        </p:blipFill>
        <p:spPr bwMode="auto">
          <a:xfrm>
            <a:off x="3849524" y="1635646"/>
            <a:ext cx="5294476" cy="35078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ołdapscy strażacy Wicemistrzami Województwa Warmińsko-Mazurskiego Strażaków PSP w Futsalu">
            <a:extLst>
              <a:ext uri="{FF2B5EF4-FFF2-40B4-BE49-F238E27FC236}">
                <a16:creationId xmlns:a16="http://schemas.microsoft.com/office/drawing/2014/main" id="{75B41F1C-DDE1-20E2-44B5-9B0AF8884C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1565" y="2146208"/>
            <a:ext cx="2417959" cy="300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87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p:txBody>
          <a:bodyPr/>
          <a:lstStyle/>
          <a:p>
            <a:r>
              <a:rPr lang="pl-PL" dirty="0"/>
              <a:t>Problemy</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47</a:t>
            </a:fld>
            <a:endParaRPr lang="en-US" dirty="0"/>
          </a:p>
        </p:txBody>
      </p:sp>
      <p:sp>
        <p:nvSpPr>
          <p:cNvPr id="7" name="Rectangle 1"/>
          <p:cNvSpPr>
            <a:spLocks noChangeArrowheads="1"/>
          </p:cNvSpPr>
          <p:nvPr/>
        </p:nvSpPr>
        <p:spPr bwMode="auto">
          <a:xfrm>
            <a:off x="1475656" y="699542"/>
            <a:ext cx="734481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r>
              <a:rPr kumimoji="0" lang="pl-PL" sz="160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	</a:t>
            </a:r>
            <a:endParaRPr lang="pl-PL" sz="1600" b="1" dirty="0">
              <a:latin typeface="Calibri" pitchFamily="34" charset="0"/>
              <a:cs typeface="Arial" panose="020B0604020202020204" pitchFamily="34" charset="0"/>
            </a:endParaRPr>
          </a:p>
          <a:p>
            <a:pPr marL="226800" indent="-226800" algn="just">
              <a:buFont typeface="Wingdings" panose="05000000000000000000" pitchFamily="2" charset="2"/>
              <a:buChar char="ü"/>
            </a:pPr>
            <a:endParaRPr lang="pl-PL" sz="1600" dirty="0">
              <a:latin typeface="Calibri" pitchFamily="34" charset="0"/>
              <a:cs typeface="Arial" panose="020B0604020202020204" pitchFamily="34" charset="0"/>
            </a:endParaRPr>
          </a:p>
          <a:p>
            <a:pPr marL="226800" indent="-226800" algn="just">
              <a:buFont typeface="Wingdings" panose="05000000000000000000" pitchFamily="2" charset="2"/>
              <a:buChar char="ü"/>
            </a:pPr>
            <a:endParaRPr lang="pl-PL" sz="1600" dirty="0">
              <a:latin typeface="Calibri" pitchFamily="34" charset="0"/>
              <a:cs typeface="Arial" panose="020B0604020202020204" pitchFamily="34" charset="0"/>
            </a:endParaRP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brak chętnych kandydatów do służby przygotowawczej z powiatu gołdapskiego,</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migracja strażaków PSP jak i OSP,</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brak absolwentów szkół dziennych strażackich kierowanych do KP PSP w Gołdapi,</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ilość zadań realizowanych przez system codzienny pracowników i funkcjonariuszy bez dodatkowego wzmocnienia etatowego,</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brak możliwości pomieszczenia całości posiadanego sprzętu z zakresu ratownictwa wysokościowego (ujętego w obowiązujących „Zasadach organizacji ratownictwa wysokościowego w </a:t>
            </a:r>
            <a:r>
              <a:rPr lang="pl-PL" sz="1600" dirty="0" err="1">
                <a:latin typeface="Calibri" pitchFamily="34" charset="0"/>
                <a:cs typeface="Arial" panose="020B0604020202020204" pitchFamily="34" charset="0"/>
              </a:rPr>
              <a:t>ksrg</a:t>
            </a:r>
            <a:r>
              <a:rPr lang="pl-PL" sz="1600" dirty="0">
                <a:latin typeface="Calibri" pitchFamily="34" charset="0"/>
                <a:cs typeface="Arial" panose="020B0604020202020204" pitchFamily="34" charset="0"/>
              </a:rPr>
              <a:t>”) w </a:t>
            </a:r>
            <a:r>
              <a:rPr lang="pl-PL" sz="1600" dirty="0">
                <a:effectLst/>
                <a:latin typeface="Calibri" panose="020F0502020204030204" pitchFamily="34" charset="0"/>
                <a:ea typeface="Calibri" panose="020F0502020204030204" pitchFamily="34" charset="0"/>
                <a:cs typeface="Calibri" panose="020F0502020204030204" pitchFamily="34" charset="0"/>
              </a:rPr>
              <a:t>pojeździe </a:t>
            </a:r>
            <a:r>
              <a:rPr lang="pl-PL" sz="1600" dirty="0" err="1">
                <a:effectLst/>
                <a:latin typeface="Calibri" panose="020F0502020204030204" pitchFamily="34" charset="0"/>
                <a:ea typeface="Calibri" panose="020F0502020204030204" pitchFamily="34" charset="0"/>
                <a:cs typeface="Calibri" panose="020F0502020204030204" pitchFamily="34" charset="0"/>
              </a:rPr>
              <a:t>SLRWys</a:t>
            </a:r>
            <a:r>
              <a:rPr lang="pl-PL" sz="1600" dirty="0">
                <a:effectLst/>
                <a:latin typeface="Calibri" panose="020F0502020204030204" pitchFamily="34" charset="0"/>
                <a:ea typeface="Calibri" panose="020F0502020204030204" pitchFamily="34" charset="0"/>
                <a:cs typeface="Calibri" panose="020F0502020204030204" pitchFamily="34" charset="0"/>
              </a:rPr>
              <a:t> Ford </a:t>
            </a:r>
            <a:r>
              <a:rPr lang="pl-PL" sz="1600" dirty="0" err="1">
                <a:effectLst/>
                <a:latin typeface="Calibri" panose="020F0502020204030204" pitchFamily="34" charset="0"/>
                <a:ea typeface="Calibri" panose="020F0502020204030204" pitchFamily="34" charset="0"/>
                <a:cs typeface="Calibri" panose="020F0502020204030204" pitchFamily="34" charset="0"/>
              </a:rPr>
              <a:t>Ranger</a:t>
            </a:r>
            <a:r>
              <a:rPr lang="pl-PL" sz="1600" dirty="0">
                <a:effectLst/>
                <a:latin typeface="Calibri" panose="020F0502020204030204" pitchFamily="34" charset="0"/>
                <a:ea typeface="Calibri" panose="020F0502020204030204" pitchFamily="34" charset="0"/>
                <a:cs typeface="Calibri" panose="020F0502020204030204" pitchFamily="34" charset="0"/>
              </a:rPr>
              <a:t>,</a:t>
            </a:r>
            <a:r>
              <a:rPr lang="pl-PL" sz="1600" dirty="0">
                <a:latin typeface="Calibri" panose="020F0502020204030204" pitchFamily="34" charset="0"/>
                <a:ea typeface="Calibri" panose="020F0502020204030204" pitchFamily="34" charset="0"/>
                <a:cs typeface="Calibri" panose="020F0502020204030204" pitchFamily="34" charset="0"/>
              </a:rPr>
              <a:t> będącym obecnie na wyposażeniu SGRW „GOŁDAP”.</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az 2">
            <a:extLst>
              <a:ext uri="{FF2B5EF4-FFF2-40B4-BE49-F238E27FC236}">
                <a16:creationId xmlns:a16="http://schemas.microsoft.com/office/drawing/2014/main" id="{1587FCDA-8337-77CB-333B-D09558F5F461}"/>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185559558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535C8-A0C6-8CA6-9C97-B59B98996E22}"/>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CF5E8ADD-9061-9B02-C9E2-FA8FBDC5B296}"/>
              </a:ext>
            </a:extLst>
          </p:cNvPr>
          <p:cNvSpPr>
            <a:spLocks noGrp="1"/>
          </p:cNvSpPr>
          <p:nvPr>
            <p:ph type="body" sz="quarter" idx="51"/>
          </p:nvPr>
        </p:nvSpPr>
        <p:spPr/>
        <p:txBody>
          <a:bodyPr/>
          <a:lstStyle/>
          <a:p>
            <a:r>
              <a:rPr lang="pl-PL" dirty="0"/>
              <a:t>Plany</a:t>
            </a:r>
          </a:p>
        </p:txBody>
      </p:sp>
      <p:sp>
        <p:nvSpPr>
          <p:cNvPr id="5" name="Symbol zastępczy numeru slajdu 4">
            <a:extLst>
              <a:ext uri="{FF2B5EF4-FFF2-40B4-BE49-F238E27FC236}">
                <a16:creationId xmlns:a16="http://schemas.microsoft.com/office/drawing/2014/main" id="{9D460D2B-366E-A3CF-DFB3-C25C7E8DF6E7}"/>
              </a:ext>
            </a:extLst>
          </p:cNvPr>
          <p:cNvSpPr>
            <a:spLocks noGrp="1"/>
          </p:cNvSpPr>
          <p:nvPr>
            <p:ph type="sldNum" sz="quarter" idx="4"/>
          </p:nvPr>
        </p:nvSpPr>
        <p:spPr/>
        <p:txBody>
          <a:bodyPr/>
          <a:lstStyle/>
          <a:p>
            <a:fld id="{0AA277DB-22BF-421D-A9E4-4650984A941D}" type="slidenum">
              <a:rPr lang="en-US" smtClean="0"/>
              <a:pPr/>
              <a:t>48</a:t>
            </a:fld>
            <a:endParaRPr lang="en-US" dirty="0"/>
          </a:p>
        </p:txBody>
      </p:sp>
      <p:pic>
        <p:nvPicPr>
          <p:cNvPr id="8" name="Picture 2">
            <a:extLst>
              <a:ext uri="{FF2B5EF4-FFF2-40B4-BE49-F238E27FC236}">
                <a16:creationId xmlns:a16="http://schemas.microsoft.com/office/drawing/2014/main" id="{11C73083-56EA-6953-2DFB-0F6F6F649B8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
            <a:extLst>
              <a:ext uri="{FF2B5EF4-FFF2-40B4-BE49-F238E27FC236}">
                <a16:creationId xmlns:a16="http://schemas.microsoft.com/office/drawing/2014/main" id="{13E61832-E322-7632-4646-14FD47AAB314}"/>
              </a:ext>
            </a:extLst>
          </p:cNvPr>
          <p:cNvSpPr>
            <a:spLocks noChangeArrowheads="1"/>
          </p:cNvSpPr>
          <p:nvPr/>
        </p:nvSpPr>
        <p:spPr bwMode="auto">
          <a:xfrm>
            <a:off x="1547664" y="1622122"/>
            <a:ext cx="72008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dalsza adaptacja pomieszczenia pralni z suszarnią,</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reorganizacja sprzętowo-samochodowa,</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przekazanie zbędnego sprzętu do OSP,</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dalsze doposażanie i wymiana sprzętu z zakresu informatyki i łączności,</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dalsze doposażanie Specjalistycznej Grupy Ratownictwa Wysokościowego „GOŁDAP”,</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prace remontowe i inwestycyjne w miarę posiadanych środków finansowych,</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przygotowanie do zakupów kolejnych samochodów ratowniczo-gaśniczych</a:t>
            </a:r>
            <a:br>
              <a:rPr lang="pl-PL" sz="1600" dirty="0">
                <a:latin typeface="Calibri" pitchFamily="34" charset="0"/>
                <a:cs typeface="Arial" panose="020B0604020202020204" pitchFamily="34" charset="0"/>
              </a:rPr>
            </a:br>
            <a:r>
              <a:rPr lang="pl-PL" sz="1600" dirty="0">
                <a:latin typeface="Calibri" pitchFamily="34" charset="0"/>
                <a:cs typeface="Arial" panose="020B0604020202020204" pitchFamily="34" charset="0"/>
              </a:rPr>
              <a:t>i specjalnych,</a:t>
            </a:r>
          </a:p>
          <a:p>
            <a:pPr marL="226800" indent="-226800" algn="just">
              <a:buFont typeface="Wingdings" panose="05000000000000000000" pitchFamily="2" charset="2"/>
              <a:buChar char="ü"/>
            </a:pPr>
            <a:r>
              <a:rPr lang="pl-PL" sz="1600" dirty="0">
                <a:latin typeface="Calibri" pitchFamily="34" charset="0"/>
                <a:cs typeface="Arial" panose="020B0604020202020204" pitchFamily="34" charset="0"/>
              </a:rPr>
              <a:t>podjęcie działań w zakresie termomodernizacji budynku komendy oraz w zakresie wykorzystania środków </a:t>
            </a:r>
            <a:r>
              <a:rPr lang="pl-PL" sz="1600" dirty="0" err="1">
                <a:latin typeface="Calibri" pitchFamily="34" charset="0"/>
                <a:cs typeface="Arial" panose="020B0604020202020204" pitchFamily="34" charset="0"/>
              </a:rPr>
              <a:t>OLiOC</a:t>
            </a:r>
            <a:r>
              <a:rPr lang="pl-PL" sz="1600" dirty="0">
                <a:latin typeface="Calibri" pitchFamily="34" charset="0"/>
                <a:cs typeface="Arial" panose="020B0604020202020204" pitchFamily="34" charset="0"/>
              </a:rPr>
              <a:t>.</a:t>
            </a:r>
          </a:p>
        </p:txBody>
      </p:sp>
      <p:pic>
        <p:nvPicPr>
          <p:cNvPr id="3" name="Obraz 2">
            <a:extLst>
              <a:ext uri="{FF2B5EF4-FFF2-40B4-BE49-F238E27FC236}">
                <a16:creationId xmlns:a16="http://schemas.microsoft.com/office/drawing/2014/main" id="{F188FCCB-EFA6-6092-A6E7-F001A6E94B7C}"/>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19183069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69F3B-CB72-E763-75E4-F43C9C88FC4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AB85A79-AD59-96E8-5896-7A1B2D1642A5}"/>
              </a:ext>
            </a:extLst>
          </p:cNvPr>
          <p:cNvSpPr>
            <a:spLocks noGrp="1"/>
          </p:cNvSpPr>
          <p:nvPr>
            <p:ph type="body" sz="quarter" idx="14"/>
          </p:nvPr>
        </p:nvSpPr>
        <p:spPr>
          <a:xfrm rot="21060000">
            <a:off x="5682723" y="1252567"/>
            <a:ext cx="3435307" cy="602386"/>
          </a:xfrm>
        </p:spPr>
        <p:txBody>
          <a:bodyPr>
            <a:normAutofit lnSpcReduction="10000"/>
          </a:bodyPr>
          <a:lstStyle/>
          <a:p>
            <a:r>
              <a:rPr lang="pl-PL" sz="3600" spc="0" dirty="0"/>
              <a:t>PAŃSTWOWA</a:t>
            </a:r>
            <a:endParaRPr lang="en-US" sz="3600" spc="0" dirty="0"/>
          </a:p>
        </p:txBody>
      </p:sp>
      <p:sp>
        <p:nvSpPr>
          <p:cNvPr id="3" name="Title 2">
            <a:extLst>
              <a:ext uri="{FF2B5EF4-FFF2-40B4-BE49-F238E27FC236}">
                <a16:creationId xmlns:a16="http://schemas.microsoft.com/office/drawing/2014/main" id="{92892A28-E14A-3DC7-07C6-A769F9BDDEE2}"/>
              </a:ext>
            </a:extLst>
          </p:cNvPr>
          <p:cNvSpPr>
            <a:spLocks noGrp="1"/>
          </p:cNvSpPr>
          <p:nvPr>
            <p:ph type="title"/>
          </p:nvPr>
        </p:nvSpPr>
        <p:spPr>
          <a:xfrm rot="21079945">
            <a:off x="2316219" y="2370777"/>
            <a:ext cx="2822980" cy="857250"/>
          </a:xfrm>
        </p:spPr>
        <p:txBody>
          <a:bodyPr>
            <a:noAutofit/>
          </a:bodyPr>
          <a:lstStyle/>
          <a:p>
            <a:r>
              <a:rPr lang="pl-PL" sz="6600" dirty="0"/>
              <a:t>STRAŻ</a:t>
            </a:r>
            <a:endParaRPr lang="en-US" sz="6600" dirty="0"/>
          </a:p>
        </p:txBody>
      </p:sp>
      <p:sp>
        <p:nvSpPr>
          <p:cNvPr id="8" name="Text Placeholder 7">
            <a:extLst>
              <a:ext uri="{FF2B5EF4-FFF2-40B4-BE49-F238E27FC236}">
                <a16:creationId xmlns:a16="http://schemas.microsoft.com/office/drawing/2014/main" id="{FF18D691-9DCE-97BF-C3D5-968BE75AB719}"/>
              </a:ext>
            </a:extLst>
          </p:cNvPr>
          <p:cNvSpPr>
            <a:spLocks noGrp="1"/>
          </p:cNvSpPr>
          <p:nvPr>
            <p:ph type="body" sz="quarter" idx="13"/>
          </p:nvPr>
        </p:nvSpPr>
        <p:spPr>
          <a:xfrm rot="21060000">
            <a:off x="4692395" y="1779962"/>
            <a:ext cx="3758251" cy="914400"/>
          </a:xfrm>
        </p:spPr>
        <p:txBody>
          <a:bodyPr>
            <a:noAutofit/>
          </a:bodyPr>
          <a:lstStyle/>
          <a:p>
            <a:r>
              <a:rPr lang="pl-PL" sz="6600" dirty="0"/>
              <a:t>POŻARNA</a:t>
            </a:r>
            <a:endParaRPr lang="en-US" sz="6600" dirty="0"/>
          </a:p>
        </p:txBody>
      </p:sp>
      <p:sp>
        <p:nvSpPr>
          <p:cNvPr id="7" name="Text Placeholder 8">
            <a:extLst>
              <a:ext uri="{FF2B5EF4-FFF2-40B4-BE49-F238E27FC236}">
                <a16:creationId xmlns:a16="http://schemas.microsoft.com/office/drawing/2014/main" id="{E17C9AAA-2AE0-7085-017D-01311A6E03E4}"/>
              </a:ext>
            </a:extLst>
          </p:cNvPr>
          <p:cNvSpPr txBox="1">
            <a:spLocks/>
          </p:cNvSpPr>
          <p:nvPr/>
        </p:nvSpPr>
        <p:spPr>
          <a:xfrm>
            <a:off x="251520" y="195486"/>
            <a:ext cx="3096344"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Calibri"/>
                <a:ea typeface="+mn-ea"/>
                <a:cs typeface="+mn-cs"/>
              </a:rPr>
              <a:t>Komenda Powiatowa</a:t>
            </a:r>
            <a:br>
              <a:rPr kumimoji="0" lang="pl-PL" sz="1800" b="1" i="0" u="none" strike="noStrike" kern="1200" cap="none" spc="0" normalizeH="0" baseline="0" noProof="0" dirty="0">
                <a:ln>
                  <a:noFill/>
                </a:ln>
                <a:solidFill>
                  <a:prstClr val="black"/>
                </a:solidFill>
                <a:effectLst/>
                <a:uLnTx/>
                <a:uFillTx/>
                <a:latin typeface="Calibri"/>
                <a:ea typeface="+mn-ea"/>
                <a:cs typeface="+mn-cs"/>
              </a:rPr>
            </a:br>
            <a:r>
              <a:rPr kumimoji="0" lang="pl-PL" sz="1800" b="1" i="0" u="none" strike="noStrike" kern="1200" cap="none" spc="0" normalizeH="0" baseline="0" noProof="0" dirty="0">
                <a:ln>
                  <a:noFill/>
                </a:ln>
                <a:solidFill>
                  <a:prstClr val="black"/>
                </a:solidFill>
                <a:effectLst/>
                <a:uLnTx/>
                <a:uFillTx/>
                <a:latin typeface="Calibri"/>
                <a:ea typeface="+mn-ea"/>
                <a:cs typeface="+mn-cs"/>
              </a:rPr>
              <a:t>Państwowej Straży Pożarnej </a:t>
            </a:r>
            <a:br>
              <a:rPr kumimoji="0" lang="pl-PL" sz="1800" b="1" i="0" u="none" strike="noStrike" kern="1200" cap="none" spc="0" normalizeH="0" baseline="0" noProof="0" dirty="0">
                <a:ln>
                  <a:noFill/>
                </a:ln>
                <a:solidFill>
                  <a:prstClr val="black"/>
                </a:solidFill>
                <a:effectLst/>
                <a:uLnTx/>
                <a:uFillTx/>
                <a:latin typeface="Calibri"/>
                <a:ea typeface="+mn-ea"/>
                <a:cs typeface="+mn-cs"/>
              </a:rPr>
            </a:br>
            <a:r>
              <a:rPr kumimoji="0" lang="pl-PL" sz="1800" b="1" i="0" u="none" strike="noStrike" kern="1200" cap="none" spc="0" normalizeH="0" baseline="0" noProof="0" dirty="0">
                <a:ln>
                  <a:noFill/>
                </a:ln>
                <a:solidFill>
                  <a:prstClr val="black"/>
                </a:solidFill>
                <a:effectLst/>
                <a:uLnTx/>
                <a:uFillTx/>
                <a:latin typeface="Calibri"/>
                <a:ea typeface="+mn-ea"/>
                <a:cs typeface="+mn-cs"/>
              </a:rPr>
              <a:t>w Gołdapi</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Prostokąt 4">
            <a:extLst>
              <a:ext uri="{FF2B5EF4-FFF2-40B4-BE49-F238E27FC236}">
                <a16:creationId xmlns:a16="http://schemas.microsoft.com/office/drawing/2014/main" id="{CD25065D-2F51-A4F0-9651-06D2C14A61EB}"/>
              </a:ext>
            </a:extLst>
          </p:cNvPr>
          <p:cNvSpPr/>
          <p:nvPr/>
        </p:nvSpPr>
        <p:spPr>
          <a:xfrm>
            <a:off x="179512" y="195486"/>
            <a:ext cx="72008" cy="936104"/>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Placeholder 8">
            <a:extLst>
              <a:ext uri="{FF2B5EF4-FFF2-40B4-BE49-F238E27FC236}">
                <a16:creationId xmlns:a16="http://schemas.microsoft.com/office/drawing/2014/main" id="{F8849C5B-2D53-F531-0A30-3153F3AEAE12}"/>
              </a:ext>
            </a:extLst>
          </p:cNvPr>
          <p:cNvSpPr txBox="1">
            <a:spLocks/>
          </p:cNvSpPr>
          <p:nvPr/>
        </p:nvSpPr>
        <p:spPr>
          <a:xfrm>
            <a:off x="2123728" y="3219822"/>
            <a:ext cx="6768753" cy="108533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ct val="20000"/>
              </a:spcBef>
              <a:spcAft>
                <a:spcPts val="0"/>
              </a:spcAft>
              <a:buClrTx/>
              <a:buSzTx/>
              <a:buFont typeface="Arial" pitchFamily="34" charset="0"/>
              <a:buNone/>
              <a:tabLst/>
              <a:defRPr/>
            </a:pPr>
            <a:r>
              <a:rPr kumimoji="0" lang="pl-PL" sz="1600" b="1" i="0" u="none" strike="noStrike" kern="1200" cap="none" spc="0" normalizeH="0" baseline="0" noProof="0" dirty="0">
                <a:ln>
                  <a:noFill/>
                </a:ln>
                <a:solidFill>
                  <a:prstClr val="black"/>
                </a:solidFill>
                <a:effectLst/>
                <a:uLnTx/>
                <a:uFillTx/>
                <a:latin typeface="Calibri"/>
                <a:ea typeface="+mn-ea"/>
                <a:cs typeface="+mn-cs"/>
              </a:rPr>
              <a:t>Podsumowanie zadań realizowanych przez</a:t>
            </a:r>
            <a:br>
              <a:rPr kumimoji="0" lang="pl-PL" sz="1600" b="1" i="0" u="none" strike="noStrike" kern="1200" cap="none" spc="0" normalizeH="0" baseline="0" noProof="0" dirty="0">
                <a:ln>
                  <a:noFill/>
                </a:ln>
                <a:solidFill>
                  <a:prstClr val="black"/>
                </a:solidFill>
                <a:effectLst/>
                <a:uLnTx/>
                <a:uFillTx/>
                <a:latin typeface="Calibri"/>
                <a:ea typeface="+mn-ea"/>
                <a:cs typeface="+mn-cs"/>
              </a:rPr>
            </a:br>
            <a:r>
              <a:rPr kumimoji="0" lang="pl-PL" sz="1600" b="1" i="0" u="none" strike="noStrike" kern="1200" cap="none" spc="0" normalizeH="0" baseline="0" noProof="0" dirty="0">
                <a:ln>
                  <a:noFill/>
                </a:ln>
                <a:solidFill>
                  <a:prstClr val="black"/>
                </a:solidFill>
                <a:effectLst/>
                <a:uLnTx/>
                <a:uFillTx/>
                <a:latin typeface="Calibri"/>
                <a:ea typeface="+mn-ea"/>
                <a:cs typeface="+mn-cs"/>
              </a:rPr>
              <a:t>Komendę Powiatową Państwowej Straży Pożarnej w Gołdapi</a:t>
            </a:r>
            <a:br>
              <a:rPr kumimoji="0" lang="pl-PL" sz="1600" b="1" i="0" u="none" strike="noStrike" kern="1200" cap="none" spc="0" normalizeH="0" baseline="0" noProof="0" dirty="0">
                <a:ln>
                  <a:noFill/>
                </a:ln>
                <a:solidFill>
                  <a:prstClr val="black"/>
                </a:solidFill>
                <a:effectLst/>
                <a:uLnTx/>
                <a:uFillTx/>
                <a:latin typeface="Calibri"/>
                <a:ea typeface="+mn-ea"/>
                <a:cs typeface="+mn-cs"/>
              </a:rPr>
            </a:br>
            <a:r>
              <a:rPr kumimoji="0" lang="pl-PL" sz="1600" b="1" i="0" u="none" strike="noStrike" kern="1200" cap="none" spc="0" normalizeH="0" baseline="0" noProof="0" dirty="0">
                <a:ln>
                  <a:noFill/>
                </a:ln>
                <a:solidFill>
                  <a:prstClr val="black"/>
                </a:solidFill>
                <a:effectLst/>
                <a:uLnTx/>
                <a:uFillTx/>
                <a:latin typeface="Calibri"/>
                <a:ea typeface="+mn-ea"/>
                <a:cs typeface="+mn-cs"/>
              </a:rPr>
              <a:t>w 2025 roku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 Placeholder 8">
            <a:extLst>
              <a:ext uri="{FF2B5EF4-FFF2-40B4-BE49-F238E27FC236}">
                <a16:creationId xmlns:a16="http://schemas.microsoft.com/office/drawing/2014/main" id="{07E0C7B2-1851-9971-6C8A-45F6D87F1986}"/>
              </a:ext>
            </a:extLst>
          </p:cNvPr>
          <p:cNvSpPr txBox="1">
            <a:spLocks/>
          </p:cNvSpPr>
          <p:nvPr/>
        </p:nvSpPr>
        <p:spPr>
          <a:xfrm>
            <a:off x="5403698" y="4305160"/>
            <a:ext cx="3488783" cy="44942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1400" b="1" i="0" u="none" strike="noStrike" kern="1200" cap="none" spc="0" normalizeH="0" baseline="0" noProof="0" dirty="0">
                <a:ln>
                  <a:noFill/>
                </a:ln>
                <a:solidFill>
                  <a:schemeClr val="tx1"/>
                </a:solidFill>
                <a:effectLst/>
                <a:uLnTx/>
                <a:uFillTx/>
                <a:latin typeface="Calibri"/>
                <a:ea typeface="+mn-ea"/>
                <a:cs typeface="+mn-cs"/>
              </a:rPr>
              <a:t>st. bryg. Wojciech Szczepanik</a:t>
            </a:r>
            <a:endParaRPr kumimoji="0" lang="en-US" sz="14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15" name="Obraz 14">
            <a:extLst>
              <a:ext uri="{FF2B5EF4-FFF2-40B4-BE49-F238E27FC236}">
                <a16:creationId xmlns:a16="http://schemas.microsoft.com/office/drawing/2014/main" id="{5D43956C-9DDA-4AE0-36FF-806A3C5D6E1C}"/>
              </a:ext>
            </a:extLst>
          </p:cNvPr>
          <p:cNvPicPr>
            <a:picLocks noChangeAspect="1"/>
          </p:cNvPicPr>
          <p:nvPr/>
        </p:nvPicPr>
        <p:blipFill>
          <a:blip r:embed="rId3"/>
          <a:stretch>
            <a:fillRect/>
          </a:stretch>
        </p:blipFill>
        <p:spPr>
          <a:xfrm>
            <a:off x="487940" y="2104199"/>
            <a:ext cx="1563780" cy="2016230"/>
          </a:xfrm>
          <a:prstGeom prst="rect">
            <a:avLst/>
          </a:prstGeom>
        </p:spPr>
      </p:pic>
      <p:sp>
        <p:nvSpPr>
          <p:cNvPr id="2" name="Rectangle 1">
            <a:extLst>
              <a:ext uri="{FF2B5EF4-FFF2-40B4-BE49-F238E27FC236}">
                <a16:creationId xmlns:a16="http://schemas.microsoft.com/office/drawing/2014/main" id="{B15B1D0F-E89A-C448-6B3C-C106446FA8B6}"/>
              </a:ext>
            </a:extLst>
          </p:cNvPr>
          <p:cNvSpPr>
            <a:spLocks noChangeArrowheads="1"/>
          </p:cNvSpPr>
          <p:nvPr/>
        </p:nvSpPr>
        <p:spPr bwMode="auto">
          <a:xfrm>
            <a:off x="2267744" y="3946038"/>
            <a:ext cx="4176464" cy="923330"/>
          </a:xfrm>
          <a:prstGeom prst="rect">
            <a:avLst/>
          </a:prstGeom>
          <a:gradFill flip="none" rotWithShape="1">
            <a:gsLst>
              <a:gs pos="50000">
                <a:srgbClr val="F4F4F4">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sz="5400" b="1" i="0" u="none" strike="noStrike" cap="none" normalizeH="0" baseline="0" dirty="0">
                <a:ln>
                  <a:noFill/>
                </a:ln>
                <a:effectLst/>
                <a:latin typeface="Calibri" panose="020F0502020204030204" pitchFamily="34" charset="0"/>
                <a:ea typeface="Times New Roman" pitchFamily="18" charset="0"/>
                <a:cs typeface="Calibri" panose="020F0502020204030204" pitchFamily="34" charset="0"/>
              </a:rPr>
              <a:t>  DZIĘKUJĘ</a:t>
            </a:r>
            <a:endParaRPr kumimoji="0" lang="pl-PL" sz="1400" b="1"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6" name="Obraz 5">
            <a:extLst>
              <a:ext uri="{FF2B5EF4-FFF2-40B4-BE49-F238E27FC236}">
                <a16:creationId xmlns:a16="http://schemas.microsoft.com/office/drawing/2014/main" id="{2E2A6FCA-80C0-78F5-572A-2FC8F0D390B9}"/>
              </a:ext>
            </a:extLst>
          </p:cNvPr>
          <p:cNvPicPr>
            <a:picLocks noChangeAspect="1"/>
          </p:cNvPicPr>
          <p:nvPr/>
        </p:nvPicPr>
        <p:blipFill>
          <a:blip r:embed="rId4"/>
          <a:stretch>
            <a:fillRect/>
          </a:stretch>
        </p:blipFill>
        <p:spPr>
          <a:xfrm>
            <a:off x="7958973" y="88822"/>
            <a:ext cx="1080120" cy="1080120"/>
          </a:xfrm>
          <a:prstGeom prst="rect">
            <a:avLst/>
          </a:prstGeom>
        </p:spPr>
      </p:pic>
      <p:pic>
        <p:nvPicPr>
          <p:cNvPr id="13" name="Obraz 12">
            <a:extLst>
              <a:ext uri="{FF2B5EF4-FFF2-40B4-BE49-F238E27FC236}">
                <a16:creationId xmlns:a16="http://schemas.microsoft.com/office/drawing/2014/main" id="{3A3245DC-6AD7-4BA2-0D54-7A81C28C1FC2}"/>
              </a:ext>
            </a:extLst>
          </p:cNvPr>
          <p:cNvPicPr>
            <a:picLocks noChangeAspect="1"/>
          </p:cNvPicPr>
          <p:nvPr/>
        </p:nvPicPr>
        <p:blipFill>
          <a:blip r:embed="rId5"/>
          <a:stretch>
            <a:fillRect/>
          </a:stretch>
        </p:blipFill>
        <p:spPr>
          <a:xfrm>
            <a:off x="3621979" y="117893"/>
            <a:ext cx="988981" cy="987574"/>
          </a:xfrm>
          <a:prstGeom prst="rect">
            <a:avLst/>
          </a:prstGeom>
        </p:spPr>
      </p:pic>
      <p:pic>
        <p:nvPicPr>
          <p:cNvPr id="16" name="Obraz 15">
            <a:extLst>
              <a:ext uri="{FF2B5EF4-FFF2-40B4-BE49-F238E27FC236}">
                <a16:creationId xmlns:a16="http://schemas.microsoft.com/office/drawing/2014/main" id="{3C7E5F40-7884-7AC4-A31C-EDD286A7734B}"/>
              </a:ext>
            </a:extLst>
          </p:cNvPr>
          <p:cNvPicPr>
            <a:picLocks noChangeAspect="1"/>
          </p:cNvPicPr>
          <p:nvPr/>
        </p:nvPicPr>
        <p:blipFill>
          <a:blip r:embed="rId6"/>
          <a:stretch>
            <a:fillRect/>
          </a:stretch>
        </p:blipFill>
        <p:spPr>
          <a:xfrm>
            <a:off x="4761752" y="153081"/>
            <a:ext cx="895001" cy="1020913"/>
          </a:xfrm>
          <a:prstGeom prst="rect">
            <a:avLst/>
          </a:prstGeom>
        </p:spPr>
      </p:pic>
    </p:spTree>
    <p:extLst>
      <p:ext uri="{BB962C8B-B14F-4D97-AF65-F5344CB8AC3E}">
        <p14:creationId xmlns:p14="http://schemas.microsoft.com/office/powerpoint/2010/main" val="1491362561"/>
      </p:ext>
    </p:extLst>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51"/>
          </p:nvPr>
        </p:nvSpPr>
        <p:spPr>
          <a:xfrm>
            <a:off x="1979712" y="666750"/>
            <a:ext cx="6434292" cy="457200"/>
          </a:xfrm>
        </p:spPr>
        <p:txBody>
          <a:bodyPr/>
          <a:lstStyle/>
          <a:p>
            <a:r>
              <a:rPr lang="pl-PL" dirty="0">
                <a:latin typeface="Calibri" pitchFamily="34" charset="0"/>
              </a:rPr>
              <a:t>Gotowość operacyjna OSP spoza KSRG</a:t>
            </a:r>
          </a:p>
        </p:txBody>
      </p:sp>
      <p:sp>
        <p:nvSpPr>
          <p:cNvPr id="5" name="Symbol zastępczy numeru slajdu 4"/>
          <p:cNvSpPr>
            <a:spLocks noGrp="1"/>
          </p:cNvSpPr>
          <p:nvPr>
            <p:ph type="sldNum" sz="quarter" idx="4"/>
          </p:nvPr>
        </p:nvSpPr>
        <p:spPr/>
        <p:txBody>
          <a:bodyPr/>
          <a:lstStyle/>
          <a:p>
            <a:fld id="{0AA277DB-22BF-421D-A9E4-4650984A941D}" type="slidenum">
              <a:rPr lang="en-US" smtClean="0"/>
              <a:pPr/>
              <a:t>5</a:t>
            </a:fld>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a 6">
            <a:extLst>
              <a:ext uri="{FF2B5EF4-FFF2-40B4-BE49-F238E27FC236}">
                <a16:creationId xmlns:a16="http://schemas.microsoft.com/office/drawing/2014/main" id="{611E6A8A-9C76-45F6-9245-04DD29ECB448}"/>
              </a:ext>
            </a:extLst>
          </p:cNvPr>
          <p:cNvGraphicFramePr>
            <a:graphicFrameLocks noGrp="1"/>
          </p:cNvGraphicFramePr>
          <p:nvPr>
            <p:extLst>
              <p:ext uri="{D42A27DB-BD31-4B8C-83A1-F6EECF244321}">
                <p14:modId xmlns:p14="http://schemas.microsoft.com/office/powerpoint/2010/main" val="3357374280"/>
              </p:ext>
            </p:extLst>
          </p:nvPr>
        </p:nvGraphicFramePr>
        <p:xfrm>
          <a:off x="1763688" y="1264554"/>
          <a:ext cx="6956208" cy="3025238"/>
        </p:xfrm>
        <a:graphic>
          <a:graphicData uri="http://schemas.openxmlformats.org/drawingml/2006/table">
            <a:tbl>
              <a:tblPr>
                <a:tableStyleId>{5C22544A-7EE6-4342-B048-85BDC9FD1C3A}</a:tableStyleId>
              </a:tblPr>
              <a:tblGrid>
                <a:gridCol w="223556">
                  <a:extLst>
                    <a:ext uri="{9D8B030D-6E8A-4147-A177-3AD203B41FA5}">
                      <a16:colId xmlns:a16="http://schemas.microsoft.com/office/drawing/2014/main" val="20000"/>
                    </a:ext>
                  </a:extLst>
                </a:gridCol>
                <a:gridCol w="632379">
                  <a:extLst>
                    <a:ext uri="{9D8B030D-6E8A-4147-A177-3AD203B41FA5}">
                      <a16:colId xmlns:a16="http://schemas.microsoft.com/office/drawing/2014/main" val="20001"/>
                    </a:ext>
                  </a:extLst>
                </a:gridCol>
                <a:gridCol w="663227">
                  <a:extLst>
                    <a:ext uri="{9D8B030D-6E8A-4147-A177-3AD203B41FA5}">
                      <a16:colId xmlns:a16="http://schemas.microsoft.com/office/drawing/2014/main" val="20002"/>
                    </a:ext>
                  </a:extLst>
                </a:gridCol>
                <a:gridCol w="771195">
                  <a:extLst>
                    <a:ext uri="{9D8B030D-6E8A-4147-A177-3AD203B41FA5}">
                      <a16:colId xmlns:a16="http://schemas.microsoft.com/office/drawing/2014/main" val="20003"/>
                    </a:ext>
                  </a:extLst>
                </a:gridCol>
                <a:gridCol w="498833">
                  <a:extLst>
                    <a:ext uri="{9D8B030D-6E8A-4147-A177-3AD203B41FA5}">
                      <a16:colId xmlns:a16="http://schemas.microsoft.com/office/drawing/2014/main" val="20004"/>
                    </a:ext>
                  </a:extLst>
                </a:gridCol>
                <a:gridCol w="498833">
                  <a:extLst>
                    <a:ext uri="{9D8B030D-6E8A-4147-A177-3AD203B41FA5}">
                      <a16:colId xmlns:a16="http://schemas.microsoft.com/office/drawing/2014/main" val="20005"/>
                    </a:ext>
                  </a:extLst>
                </a:gridCol>
                <a:gridCol w="498833">
                  <a:extLst>
                    <a:ext uri="{9D8B030D-6E8A-4147-A177-3AD203B41FA5}">
                      <a16:colId xmlns:a16="http://schemas.microsoft.com/office/drawing/2014/main" val="20006"/>
                    </a:ext>
                  </a:extLst>
                </a:gridCol>
                <a:gridCol w="498833">
                  <a:extLst>
                    <a:ext uri="{9D8B030D-6E8A-4147-A177-3AD203B41FA5}">
                      <a16:colId xmlns:a16="http://schemas.microsoft.com/office/drawing/2014/main" val="20007"/>
                    </a:ext>
                  </a:extLst>
                </a:gridCol>
                <a:gridCol w="498833">
                  <a:extLst>
                    <a:ext uri="{9D8B030D-6E8A-4147-A177-3AD203B41FA5}">
                      <a16:colId xmlns:a16="http://schemas.microsoft.com/office/drawing/2014/main" val="20008"/>
                    </a:ext>
                  </a:extLst>
                </a:gridCol>
                <a:gridCol w="498833">
                  <a:extLst>
                    <a:ext uri="{9D8B030D-6E8A-4147-A177-3AD203B41FA5}">
                      <a16:colId xmlns:a16="http://schemas.microsoft.com/office/drawing/2014/main" val="20009"/>
                    </a:ext>
                  </a:extLst>
                </a:gridCol>
                <a:gridCol w="498833">
                  <a:extLst>
                    <a:ext uri="{9D8B030D-6E8A-4147-A177-3AD203B41FA5}">
                      <a16:colId xmlns:a16="http://schemas.microsoft.com/office/drawing/2014/main" val="20010"/>
                    </a:ext>
                  </a:extLst>
                </a:gridCol>
                <a:gridCol w="498833">
                  <a:extLst>
                    <a:ext uri="{9D8B030D-6E8A-4147-A177-3AD203B41FA5}">
                      <a16:colId xmlns:a16="http://schemas.microsoft.com/office/drawing/2014/main" val="20011"/>
                    </a:ext>
                  </a:extLst>
                </a:gridCol>
                <a:gridCol w="675187">
                  <a:extLst>
                    <a:ext uri="{9D8B030D-6E8A-4147-A177-3AD203B41FA5}">
                      <a16:colId xmlns:a16="http://schemas.microsoft.com/office/drawing/2014/main" val="20012"/>
                    </a:ext>
                  </a:extLst>
                </a:gridCol>
              </a:tblGrid>
              <a:tr h="157292">
                <a:tc rowSpan="3">
                  <a:txBody>
                    <a:bodyPr/>
                    <a:lstStyle/>
                    <a:p>
                      <a:pPr algn="ctr" fontAlgn="ctr"/>
                      <a:r>
                        <a:rPr lang="pl-PL" sz="900" b="0" u="none" strike="noStrike" dirty="0">
                          <a:effectLst/>
                          <a:latin typeface="Calibri" panose="020F0502020204030204" pitchFamily="34" charset="0"/>
                        </a:rPr>
                        <a:t>Lp.</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900" b="0" u="none" strike="noStrike" dirty="0">
                          <a:effectLst/>
                          <a:latin typeface="Calibri" panose="020F0502020204030204" pitchFamily="34" charset="0"/>
                        </a:rPr>
                        <a:t>Gmina</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900" b="0" u="none" strike="noStrike" dirty="0">
                          <a:effectLst/>
                          <a:latin typeface="Calibri" panose="020F0502020204030204" pitchFamily="34" charset="0"/>
                        </a:rPr>
                        <a:t>Miejscowość</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/siedziba</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jednostki/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rowSpan="3">
                  <a:txBody>
                    <a:bodyPr/>
                    <a:lstStyle/>
                    <a:p>
                      <a:pPr algn="ctr" fontAlgn="ctr"/>
                      <a:r>
                        <a:rPr lang="pl-PL" sz="900" b="1" u="none" strike="noStrike" dirty="0">
                          <a:effectLst/>
                          <a:latin typeface="Calibri" panose="020F0502020204030204" pitchFamily="34" charset="0"/>
                        </a:rPr>
                        <a:t>Nazwa jednostki</a:t>
                      </a:r>
                      <a:br>
                        <a:rPr lang="pl-PL" sz="900" b="1" u="none" strike="noStrike" dirty="0">
                          <a:effectLst/>
                          <a:latin typeface="Calibri" panose="020F0502020204030204" pitchFamily="34" charset="0"/>
                        </a:rPr>
                      </a:br>
                      <a:r>
                        <a:rPr lang="pl-PL" sz="900" b="1" u="none" strike="noStrike" dirty="0">
                          <a:effectLst/>
                          <a:latin typeface="Calibri" panose="020F0502020204030204" pitchFamily="34" charset="0"/>
                        </a:rPr>
                        <a:t>/wpisać OSP/</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6">
                  <a:txBody>
                    <a:bodyPr/>
                    <a:lstStyle/>
                    <a:p>
                      <a:pPr algn="ctr" fontAlgn="ctr"/>
                      <a:r>
                        <a:rPr lang="pl-PL" sz="900" b="0" u="none" strike="noStrike" dirty="0">
                          <a:effectLst/>
                          <a:latin typeface="Calibri" panose="020F0502020204030204" pitchFamily="34" charset="0"/>
                        </a:rPr>
                        <a:t>Rodzaj prowadzonych działań</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rowSpan="2" gridSpan="2">
                  <a:txBody>
                    <a:bodyPr/>
                    <a:lstStyle/>
                    <a:p>
                      <a:pPr algn="ctr" fontAlgn="ctr"/>
                      <a:r>
                        <a:rPr lang="pl-PL" sz="900" b="1" u="none" strike="noStrike" dirty="0">
                          <a:effectLst/>
                          <a:latin typeface="Calibri" panose="020F0502020204030204" pitchFamily="34" charset="0"/>
                        </a:rPr>
                        <a:t>Ogółem</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rowSpan="2" hMerge="1">
                  <a:txBody>
                    <a:bodyPr/>
                    <a:lstStyle/>
                    <a:p>
                      <a:endParaRPr lang="pl-PL"/>
                    </a:p>
                  </a:txBody>
                  <a:tcPr/>
                </a:tc>
                <a:tc rowSpan="3">
                  <a:txBody>
                    <a:bodyPr/>
                    <a:lstStyle/>
                    <a:p>
                      <a:pPr algn="ctr" fontAlgn="ctr"/>
                      <a:r>
                        <a:rPr lang="pl-PL" sz="900" b="0" u="none" strike="noStrike" dirty="0">
                          <a:effectLst/>
                          <a:latin typeface="Calibri" panose="020F0502020204030204" pitchFamily="34" charset="0"/>
                        </a:rPr>
                        <a:t>Liczba</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dysponowań</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poza terenem</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własnego</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działania</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298184">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gridSpan="2">
                  <a:txBody>
                    <a:bodyPr/>
                    <a:lstStyle/>
                    <a:p>
                      <a:pPr algn="ctr" fontAlgn="ctr"/>
                      <a:r>
                        <a:rPr lang="pl-PL" sz="900" b="0" u="none" strike="noStrike" dirty="0">
                          <a:effectLst/>
                          <a:latin typeface="Calibri" panose="020F0502020204030204" pitchFamily="34" charset="0"/>
                        </a:rPr>
                        <a:t>Pożary</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gridSpan="2">
                  <a:txBody>
                    <a:bodyPr/>
                    <a:lstStyle/>
                    <a:p>
                      <a:pPr algn="ctr" fontAlgn="ctr"/>
                      <a:r>
                        <a:rPr lang="pl-PL" sz="900" b="0" u="none" strike="noStrike" dirty="0">
                          <a:effectLst/>
                          <a:latin typeface="Calibri" panose="020F0502020204030204" pitchFamily="34" charset="0"/>
                        </a:rPr>
                        <a:t>Miejscowe zagrożenia</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gridSpan="2">
                  <a:txBody>
                    <a:bodyPr/>
                    <a:lstStyle/>
                    <a:p>
                      <a:pPr algn="ctr" fontAlgn="ctr"/>
                      <a:r>
                        <a:rPr lang="pl-PL" sz="900" b="0" u="none" strike="noStrike" dirty="0">
                          <a:effectLst/>
                          <a:latin typeface="Calibri" panose="020F0502020204030204" pitchFamily="34" charset="0"/>
                        </a:rPr>
                        <a:t>Alarmy fałszywe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pl-PL"/>
                    </a:p>
                  </a:txBody>
                  <a:tcPr/>
                </a:tc>
                <a:tc gridSpan="2" vMerge="1">
                  <a:txBody>
                    <a:bodyPr/>
                    <a:lstStyle/>
                    <a:p>
                      <a:endParaRPr lang="pl-PL"/>
                    </a:p>
                  </a:txBody>
                  <a:tcPr/>
                </a:tc>
                <a:tc hMerge="1" vMerge="1">
                  <a:txBody>
                    <a:bodyPr/>
                    <a:lstStyle/>
                    <a:p>
                      <a:endParaRPr lang="pl-PL"/>
                    </a:p>
                  </a:txBody>
                  <a:tcPr/>
                </a:tc>
                <a:tc vMerge="1">
                  <a:txBody>
                    <a:bodyPr/>
                    <a:lstStyle/>
                    <a:p>
                      <a:endParaRPr lang="pl-PL"/>
                    </a:p>
                  </a:txBody>
                  <a:tcPr/>
                </a:tc>
                <a:extLst>
                  <a:ext uri="{0D108BD9-81ED-4DB2-BD59-A6C34878D82A}">
                    <a16:rowId xmlns:a16="http://schemas.microsoft.com/office/drawing/2014/main" val="10001"/>
                  </a:ext>
                </a:extLst>
              </a:tr>
              <a:tr h="590566">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ctr"/>
                      <a:r>
                        <a:rPr lang="pl-PL" sz="900" b="0" u="none" strike="noStrike" dirty="0">
                          <a:effectLst/>
                          <a:latin typeface="Calibri" panose="020F0502020204030204" pitchFamily="34" charset="0"/>
                        </a:rPr>
                        <a:t>Na terenie</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własnego</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działania</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Pozostały</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teren</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Na </a:t>
                      </a:r>
                    </a:p>
                    <a:p>
                      <a:pPr algn="ctr" fontAlgn="ctr"/>
                      <a:r>
                        <a:rPr lang="pl-PL" sz="900" b="0" u="none" strike="noStrike" dirty="0">
                          <a:effectLst/>
                          <a:latin typeface="Calibri" panose="020F0502020204030204" pitchFamily="34" charset="0"/>
                        </a:rPr>
                        <a:t>terenie</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własnego</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działania</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Pozostały</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teren</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Na terenie</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własnego</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działania</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Pozostały</a:t>
                      </a:r>
                      <a:br>
                        <a:rPr lang="pl-PL" sz="900" b="0" u="none" strike="noStrike" dirty="0">
                          <a:effectLst/>
                          <a:latin typeface="Calibri" panose="020F0502020204030204" pitchFamily="34" charset="0"/>
                        </a:rPr>
                      </a:br>
                      <a:r>
                        <a:rPr lang="pl-PL" sz="900" b="0" u="none" strike="noStrike" dirty="0">
                          <a:effectLst/>
                          <a:latin typeface="Calibri" panose="020F0502020204030204" pitchFamily="34" charset="0"/>
                        </a:rPr>
                        <a:t>teren</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Na terenie</a:t>
                      </a:r>
                      <a:br>
                        <a:rPr lang="pl-PL" sz="900" b="1" u="none" strike="noStrike" dirty="0">
                          <a:effectLst/>
                          <a:latin typeface="Calibri" panose="020F0502020204030204" pitchFamily="34" charset="0"/>
                        </a:rPr>
                      </a:br>
                      <a:r>
                        <a:rPr lang="pl-PL" sz="900" b="1" u="none" strike="noStrike" dirty="0">
                          <a:effectLst/>
                          <a:latin typeface="Calibri" panose="020F0502020204030204" pitchFamily="34" charset="0"/>
                        </a:rPr>
                        <a:t>własnego</a:t>
                      </a:r>
                      <a:br>
                        <a:rPr lang="pl-PL" sz="900" b="1" u="none" strike="noStrike" dirty="0">
                          <a:effectLst/>
                          <a:latin typeface="Calibri" panose="020F0502020204030204" pitchFamily="34" charset="0"/>
                        </a:rPr>
                      </a:br>
                      <a:r>
                        <a:rPr lang="pl-PL" sz="900" b="1" u="none" strike="noStrike" dirty="0">
                          <a:effectLst/>
                          <a:latin typeface="Calibri" panose="020F0502020204030204" pitchFamily="34" charset="0"/>
                        </a:rPr>
                        <a:t>działania</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u="none" strike="noStrike" dirty="0">
                          <a:effectLst/>
                          <a:latin typeface="Calibri" panose="020F0502020204030204" pitchFamily="34" charset="0"/>
                        </a:rPr>
                        <a:t>Pozostały</a:t>
                      </a:r>
                      <a:br>
                        <a:rPr lang="pl-PL" sz="900" b="1" u="none" strike="noStrike" dirty="0">
                          <a:effectLst/>
                          <a:latin typeface="Calibri" panose="020F0502020204030204" pitchFamily="34" charset="0"/>
                        </a:rPr>
                      </a:br>
                      <a:r>
                        <a:rPr lang="pl-PL" sz="900" b="1" u="none" strike="noStrike" dirty="0">
                          <a:effectLst/>
                          <a:latin typeface="Calibri" panose="020F0502020204030204" pitchFamily="34" charset="0"/>
                        </a:rPr>
                        <a:t>teren</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vMerge="1">
                  <a:txBody>
                    <a:bodyPr/>
                    <a:lstStyle/>
                    <a:p>
                      <a:endParaRPr lang="pl-PL"/>
                    </a:p>
                  </a:txBody>
                  <a:tcPr/>
                </a:tc>
                <a:extLst>
                  <a:ext uri="{0D108BD9-81ED-4DB2-BD59-A6C34878D82A}">
                    <a16:rowId xmlns:a16="http://schemas.microsoft.com/office/drawing/2014/main" val="10002"/>
                  </a:ext>
                </a:extLst>
              </a:tr>
              <a:tr h="157292">
                <a:tc>
                  <a:txBody>
                    <a:bodyPr/>
                    <a:lstStyle/>
                    <a:p>
                      <a:pPr algn="ctr" fontAlgn="ctr"/>
                      <a:r>
                        <a:rPr lang="pl-PL" sz="900" b="0" u="none" strike="noStrike" dirty="0">
                          <a:effectLst/>
                          <a:latin typeface="Calibri" panose="020F0502020204030204" pitchFamily="34" charset="0"/>
                        </a:rPr>
                        <a:t>1.</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Błąkały</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3"/>
                  </a:ext>
                </a:extLst>
              </a:tr>
              <a:tr h="157292">
                <a:tc>
                  <a:txBody>
                    <a:bodyPr/>
                    <a:lstStyle/>
                    <a:p>
                      <a:pPr algn="ctr" fontAlgn="ctr"/>
                      <a:r>
                        <a:rPr lang="pl-PL" sz="900" b="0" i="0" u="none" strike="noStrike" dirty="0">
                          <a:solidFill>
                            <a:schemeClr val="dk1"/>
                          </a:solidFill>
                          <a:effectLst/>
                          <a:latin typeface="Calibri" panose="020F0502020204030204" pitchFamily="34" charset="0"/>
                        </a:rPr>
                        <a:t>2.</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Cisówek</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4"/>
                  </a:ext>
                </a:extLst>
              </a:tr>
              <a:tr h="157292">
                <a:tc>
                  <a:txBody>
                    <a:bodyPr/>
                    <a:lstStyle/>
                    <a:p>
                      <a:pPr algn="ctr" fontAlgn="ctr"/>
                      <a:r>
                        <a:rPr lang="pl-PL" sz="900" b="0" u="none" strike="noStrike" dirty="0">
                          <a:effectLst/>
                          <a:latin typeface="Calibri" panose="020F0502020204030204" pitchFamily="34" charset="0"/>
                        </a:rPr>
                        <a:t>3.</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Czarne</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dirty="0">
                          <a:effectLst/>
                          <a:latin typeface="Calibri" panose="020F0502020204030204" pitchFamily="34" charset="0"/>
                        </a:rPr>
                        <a:t>0</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u="none" strike="noStrike">
                          <a:effectLst/>
                          <a:latin typeface="Calibri" panose="020F0502020204030204" pitchFamily="34" charset="0"/>
                        </a:rPr>
                        <a:t>0</a:t>
                      </a:r>
                      <a:endParaRPr lang="pl-PL" sz="9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5"/>
                  </a:ext>
                </a:extLst>
              </a:tr>
              <a:tr h="157292">
                <a:tc>
                  <a:txBody>
                    <a:bodyPr/>
                    <a:lstStyle/>
                    <a:p>
                      <a:pPr algn="ctr" fontAlgn="ctr"/>
                      <a:r>
                        <a:rPr lang="pl-PL" sz="900" b="0" i="0" u="none" strike="noStrike" dirty="0">
                          <a:solidFill>
                            <a:schemeClr val="dk1"/>
                          </a:solidFill>
                          <a:effectLst/>
                          <a:latin typeface="Calibri" panose="020F0502020204030204" pitchFamily="34" charset="0"/>
                        </a:rPr>
                        <a:t>4.</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Gołdap</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Gołdap</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Dunajek</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6"/>
                  </a:ext>
                </a:extLst>
              </a:tr>
              <a:tr h="298184">
                <a:tc>
                  <a:txBody>
                    <a:bodyPr/>
                    <a:lstStyle/>
                    <a:p>
                      <a:pPr algn="ctr" fontAlgn="ctr"/>
                      <a:r>
                        <a:rPr lang="pl-PL" sz="900" b="0" i="0" u="none" strike="noStrike" dirty="0">
                          <a:solidFill>
                            <a:schemeClr val="dk1"/>
                          </a:solidFill>
                          <a:effectLst/>
                          <a:latin typeface="Calibri" panose="020F0502020204030204" pitchFamily="34" charset="0"/>
                        </a:rPr>
                        <a:t>5.</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Banie Mazurskie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Banie Mazurskie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Grodzisko</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7"/>
                  </a:ext>
                </a:extLst>
              </a:tr>
              <a:tr h="298184">
                <a:tc>
                  <a:txBody>
                    <a:bodyPr/>
                    <a:lstStyle/>
                    <a:p>
                      <a:pPr algn="ctr" fontAlgn="ctr"/>
                      <a:r>
                        <a:rPr lang="pl-PL" sz="900" b="0" i="0" u="none" strike="noStrike" dirty="0">
                          <a:solidFill>
                            <a:schemeClr val="dk1"/>
                          </a:solidFill>
                          <a:effectLst/>
                          <a:latin typeface="Calibri" panose="020F0502020204030204" pitchFamily="34" charset="0"/>
                        </a:rPr>
                        <a:t>6.</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Dubeninki</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Pluszkiejmy</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9"/>
                  </a:ext>
                </a:extLst>
              </a:tr>
              <a:tr h="298184">
                <a:tc>
                  <a:txBody>
                    <a:bodyPr/>
                    <a:lstStyle/>
                    <a:p>
                      <a:pPr algn="ctr" fontAlgn="ctr"/>
                      <a:r>
                        <a:rPr lang="pl-PL" sz="900" b="0" i="0" u="none" strike="noStrike" dirty="0">
                          <a:solidFill>
                            <a:schemeClr val="dk1"/>
                          </a:solidFill>
                          <a:effectLst/>
                          <a:latin typeface="Calibri" panose="020F0502020204030204" pitchFamily="34" charset="0"/>
                        </a:rPr>
                        <a:t>7.</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Banie Mazurskie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Banie Mazurskie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Surminy</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10"/>
                  </a:ext>
                </a:extLst>
              </a:tr>
              <a:tr h="298184">
                <a:tc>
                  <a:txBody>
                    <a:bodyPr/>
                    <a:lstStyle/>
                    <a:p>
                      <a:pPr algn="ctr" fontAlgn="ctr"/>
                      <a:r>
                        <a:rPr lang="pl-PL" sz="900" b="0" i="0" u="none" strike="noStrike" dirty="0">
                          <a:solidFill>
                            <a:schemeClr val="dk1"/>
                          </a:solidFill>
                          <a:effectLst/>
                          <a:latin typeface="Calibri" panose="020F0502020204030204" pitchFamily="34" charset="0"/>
                        </a:rPr>
                        <a:t>8.</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Banie Mazurskie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u="none" strike="noStrike" dirty="0">
                          <a:effectLst/>
                          <a:latin typeface="Calibri" panose="020F0502020204030204" pitchFamily="34" charset="0"/>
                        </a:rPr>
                        <a:t>Banie Mazurskie</a:t>
                      </a:r>
                      <a:endParaRPr lang="pl-PL" sz="900" b="0"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1" u="none" strike="noStrike" dirty="0">
                          <a:effectLst/>
                          <a:latin typeface="Calibri" panose="020F0502020204030204" pitchFamily="34" charset="0"/>
                        </a:rPr>
                        <a:t>OSP Żabin</a:t>
                      </a:r>
                      <a:endParaRPr lang="pl-PL" sz="900" b="1" i="0" u="none" strike="noStrike" dirty="0">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pl-PL" sz="900" b="0" i="0" u="none" strike="noStrike" dirty="0">
                          <a:solidFill>
                            <a:srgbClr val="000000"/>
                          </a:solidFill>
                          <a:effectLst/>
                          <a:latin typeface="Calibri" panose="020F0502020204030204" pitchFamily="34" charset="0"/>
                        </a:rPr>
                        <a:t>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0"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11"/>
                  </a:ext>
                </a:extLst>
              </a:tr>
              <a:tr h="157292">
                <a:tc gridSpan="4">
                  <a:txBody>
                    <a:bodyPr/>
                    <a:lstStyle/>
                    <a:p>
                      <a:pPr algn="ctr" fontAlgn="ctr"/>
                      <a:r>
                        <a:rPr lang="pl-PL" sz="900" b="1" i="0" u="none" strike="noStrike" dirty="0">
                          <a:solidFill>
                            <a:srgbClr val="000000"/>
                          </a:solidFill>
                          <a:effectLst/>
                          <a:latin typeface="Calibri" panose="020F0502020204030204" pitchFamily="34" charset="0"/>
                        </a:rPr>
                        <a:t>RAZEM</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ctr"/>
                      <a:endParaRPr lang="pl-PL" sz="900" b="1" i="0" u="none" strike="noStrike" dirty="0">
                        <a:solidFill>
                          <a:srgbClr val="000000"/>
                        </a:solidFill>
                        <a:effectLst/>
                        <a:latin typeface="Calibri" panose="020F0502020204030204" pitchFamily="34" charset="0"/>
                      </a:endParaRPr>
                    </a:p>
                  </a:txBody>
                  <a:tcPr marL="5443" marR="5443" marT="5443" marB="0" anchor="ctr"/>
                </a:tc>
                <a:tc hMerge="1">
                  <a:txBody>
                    <a:bodyPr/>
                    <a:lstStyle/>
                    <a:p>
                      <a:pPr algn="ctr" fontAlgn="ctr"/>
                      <a:endParaRPr lang="pl-PL" sz="900" b="1" i="0" u="none" strike="noStrike" dirty="0">
                        <a:solidFill>
                          <a:srgbClr val="000000"/>
                        </a:solidFill>
                        <a:effectLst/>
                        <a:latin typeface="Calibri" panose="020F0502020204030204" pitchFamily="34" charset="0"/>
                      </a:endParaRPr>
                    </a:p>
                  </a:txBody>
                  <a:tcPr marL="5443" marR="5443" marT="5443" marB="0" anchor="ctr"/>
                </a:tc>
                <a:tc hMerge="1">
                  <a:txBody>
                    <a:bodyPr/>
                    <a:lstStyle/>
                    <a:p>
                      <a:pPr algn="ctr" fontAlgn="ctr"/>
                      <a:endParaRPr lang="pl-PL" sz="9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pl-PL" sz="900" b="1" i="0" u="none" strike="noStrike" dirty="0">
                          <a:solidFill>
                            <a:srgbClr val="000000"/>
                          </a:solidFill>
                          <a:effectLst/>
                          <a:latin typeface="Calibri" panose="020F0502020204030204" pitchFamily="34" charset="0"/>
                        </a:rPr>
                        <a:t>14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22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38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pl-PL" sz="900" b="1" i="0" u="none" strike="noStrike" dirty="0">
                          <a:solidFill>
                            <a:srgbClr val="000000"/>
                          </a:solidFill>
                          <a:effectLst/>
                          <a:latin typeface="Calibri" panose="020F0502020204030204" pitchFamily="34" charset="0"/>
                        </a:rPr>
                        <a:t>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12"/>
                  </a:ext>
                </a:extLst>
              </a:tr>
            </a:tbl>
          </a:graphicData>
        </a:graphic>
      </p:graphicFrame>
      <p:pic>
        <p:nvPicPr>
          <p:cNvPr id="3" name="Obraz 2">
            <a:extLst>
              <a:ext uri="{FF2B5EF4-FFF2-40B4-BE49-F238E27FC236}">
                <a16:creationId xmlns:a16="http://schemas.microsoft.com/office/drawing/2014/main" id="{B5A2604C-8E49-EF29-F014-592D5F144B2F}"/>
              </a:ext>
            </a:extLst>
          </p:cNvPr>
          <p:cNvPicPr>
            <a:picLocks noChangeAspect="1"/>
          </p:cNvPicPr>
          <p:nvPr/>
        </p:nvPicPr>
        <p:blipFill>
          <a:blip r:embed="rId3"/>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34189222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6D966-55E2-B901-677C-B36C0071BB3C}"/>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FFCA3F50-9F25-7169-388A-1707477893F0}"/>
              </a:ext>
            </a:extLst>
          </p:cNvPr>
          <p:cNvSpPr>
            <a:spLocks noGrp="1"/>
          </p:cNvSpPr>
          <p:nvPr>
            <p:ph type="body" sz="quarter" idx="51"/>
          </p:nvPr>
        </p:nvSpPr>
        <p:spPr>
          <a:xfrm>
            <a:off x="1907704" y="666750"/>
            <a:ext cx="6506300" cy="457200"/>
          </a:xfrm>
        </p:spPr>
        <p:txBody>
          <a:bodyPr/>
          <a:lstStyle/>
          <a:p>
            <a:r>
              <a:rPr lang="pl-PL" dirty="0">
                <a:latin typeface="Calibri" pitchFamily="34" charset="0"/>
              </a:rPr>
              <a:t>Rozwój jednostek OSP</a:t>
            </a:r>
          </a:p>
        </p:txBody>
      </p:sp>
      <p:sp>
        <p:nvSpPr>
          <p:cNvPr id="5" name="Symbol zastępczy numeru slajdu 4">
            <a:extLst>
              <a:ext uri="{FF2B5EF4-FFF2-40B4-BE49-F238E27FC236}">
                <a16:creationId xmlns:a16="http://schemas.microsoft.com/office/drawing/2014/main" id="{C8431AD4-13C1-D9D4-91F4-8BAD6085AA13}"/>
              </a:ext>
            </a:extLst>
          </p:cNvPr>
          <p:cNvSpPr>
            <a:spLocks noGrp="1"/>
          </p:cNvSpPr>
          <p:nvPr>
            <p:ph type="sldNum" sz="quarter" idx="4"/>
          </p:nvPr>
        </p:nvSpPr>
        <p:spPr/>
        <p:txBody>
          <a:bodyPr/>
          <a:lstStyle/>
          <a:p>
            <a:fld id="{0AA277DB-22BF-421D-A9E4-4650984A941D}" type="slidenum">
              <a:rPr lang="en-US" smtClean="0"/>
              <a:pPr/>
              <a:t>6</a:t>
            </a:fld>
            <a:endParaRPr lang="en-US" dirty="0"/>
          </a:p>
        </p:txBody>
      </p:sp>
      <p:pic>
        <p:nvPicPr>
          <p:cNvPr id="8" name="Picture 2">
            <a:extLst>
              <a:ext uri="{FF2B5EF4-FFF2-40B4-BE49-F238E27FC236}">
                <a16:creationId xmlns:a16="http://schemas.microsoft.com/office/drawing/2014/main" id="{F29E8432-6556-8401-AC64-E221909376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ymbol zastępczy numeru slajdu 4">
            <a:extLst>
              <a:ext uri="{FF2B5EF4-FFF2-40B4-BE49-F238E27FC236}">
                <a16:creationId xmlns:a16="http://schemas.microsoft.com/office/drawing/2014/main" id="{DD7B7D11-E247-67E4-DB12-57CDD81976D2}"/>
              </a:ext>
            </a:extLst>
          </p:cNvPr>
          <p:cNvSpPr txBox="1">
            <a:spLocks/>
          </p:cNvSpPr>
          <p:nvPr/>
        </p:nvSpPr>
        <p:spPr>
          <a:xfrm>
            <a:off x="8156448" y="4646295"/>
            <a:ext cx="237744" cy="196850"/>
          </a:xfrm>
          <a:prstGeom prst="rect">
            <a:avLst/>
          </a:prstGeom>
        </p:spPr>
        <p:txBody>
          <a:bodyPr lIns="0" tIns="18288" rIns="0" bIns="18288"/>
          <a:lstStyle>
            <a:defPPr>
              <a:defRPr lang="en-US"/>
            </a:defPPr>
            <a:lvl1pPr marL="0" algn="ctr" defTabSz="914400" rtl="0" eaLnBrk="1" latinLnBrk="0" hangingPunct="1">
              <a:defRPr sz="800" b="1" kern="1200" baseline="0">
                <a:solidFill>
                  <a:schemeClr val="bg1">
                    <a:lumMod val="50000"/>
                  </a:schemeClr>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A277DB-22BF-421D-A9E4-4650984A941D}" type="slidenum">
              <a:rPr lang="en-US" smtClean="0"/>
              <a:pPr/>
              <a:t>6</a:t>
            </a:fld>
            <a:endParaRPr lang="en-US" dirty="0"/>
          </a:p>
        </p:txBody>
      </p:sp>
      <p:sp>
        <p:nvSpPr>
          <p:cNvPr id="9" name="pole tekstowe 8">
            <a:extLst>
              <a:ext uri="{FF2B5EF4-FFF2-40B4-BE49-F238E27FC236}">
                <a16:creationId xmlns:a16="http://schemas.microsoft.com/office/drawing/2014/main" id="{37C2991B-1DD6-7CDE-A6F3-53D24530B032}"/>
              </a:ext>
            </a:extLst>
          </p:cNvPr>
          <p:cNvSpPr txBox="1"/>
          <p:nvPr/>
        </p:nvSpPr>
        <p:spPr>
          <a:xfrm>
            <a:off x="4355976" y="1275606"/>
            <a:ext cx="4536504" cy="1200329"/>
          </a:xfrm>
          <a:prstGeom prst="rect">
            <a:avLst/>
          </a:prstGeom>
          <a:noFill/>
        </p:spPr>
        <p:txBody>
          <a:bodyPr wrap="square" rtlCol="0">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W grudniu 2025 roku jednostka Ochotniczej Straży Pożarnej w Żytkiejmach wzbogaciła się o fabrycznie nowy średni samochód ratowniczo-gaśniczy MAN 13.290 BB 4x4 o wartości 1 286 580,00 zł. </a:t>
            </a:r>
            <a:r>
              <a:rPr lang="pl-PL" sz="1200" dirty="0">
                <a:latin typeface="Calibri" pitchFamily="34" charset="0"/>
                <a:cs typeface="Arial" panose="020B0604020202020204" pitchFamily="34" charset="0"/>
              </a:rPr>
              <a:t>Wkład własny Gminy Dubeninki wyniósł 20% (blisko 258 tys. zł). </a:t>
            </a:r>
            <a:r>
              <a:rPr lang="pl-PL" sz="1200" dirty="0">
                <a:latin typeface="Calibri" panose="020F0502020204030204" pitchFamily="34" charset="0"/>
                <a:ea typeface="Calibri" panose="020F0502020204030204" pitchFamily="34" charset="0"/>
                <a:cs typeface="Calibri" panose="020F0502020204030204" pitchFamily="34" charset="0"/>
              </a:rPr>
              <a:t>Zakup był możliwy dzięki wsparciu programu regionalnego „Fundusze Europejskie dla Warmii i Mazur 2021-2027”.</a:t>
            </a:r>
          </a:p>
        </p:txBody>
      </p:sp>
      <p:pic>
        <p:nvPicPr>
          <p:cNvPr id="16" name="Obraz 15">
            <a:extLst>
              <a:ext uri="{FF2B5EF4-FFF2-40B4-BE49-F238E27FC236}">
                <a16:creationId xmlns:a16="http://schemas.microsoft.com/office/drawing/2014/main" id="{1362D9D4-E0B6-2471-56F0-28431C931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28" y="141298"/>
            <a:ext cx="4015574" cy="2895600"/>
          </a:xfrm>
          <a:prstGeom prst="rect">
            <a:avLst/>
          </a:prstGeom>
        </p:spPr>
      </p:pic>
      <p:sp>
        <p:nvSpPr>
          <p:cNvPr id="17" name="pole tekstowe 16">
            <a:extLst>
              <a:ext uri="{FF2B5EF4-FFF2-40B4-BE49-F238E27FC236}">
                <a16:creationId xmlns:a16="http://schemas.microsoft.com/office/drawing/2014/main" id="{64F8D65C-4419-70EA-6AEE-DCF30E6C344D}"/>
              </a:ext>
            </a:extLst>
          </p:cNvPr>
          <p:cNvSpPr txBox="1"/>
          <p:nvPr/>
        </p:nvSpPr>
        <p:spPr>
          <a:xfrm>
            <a:off x="1618437" y="3188554"/>
            <a:ext cx="2592288" cy="1200329"/>
          </a:xfrm>
          <a:prstGeom prst="rect">
            <a:avLst/>
          </a:prstGeom>
          <a:noFill/>
        </p:spPr>
        <p:txBody>
          <a:bodyPr wrap="square" rtlCol="0">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Dzięki doposażeniu możliwe było przesunięcie do Ochotniczej Straży Pożarnej w Pluszkiejmach średniego samochodu ratowniczo-gaśniczego STAR 022, który wcześniej dzielnie służył w jednostce OSP w Żytkiejmach.</a:t>
            </a:r>
          </a:p>
        </p:txBody>
      </p:sp>
      <p:pic>
        <p:nvPicPr>
          <p:cNvPr id="19" name="Obraz 18">
            <a:extLst>
              <a:ext uri="{FF2B5EF4-FFF2-40B4-BE49-F238E27FC236}">
                <a16:creationId xmlns:a16="http://schemas.microsoft.com/office/drawing/2014/main" id="{1A317C9F-6A64-C8DC-4EE9-E97C59DBA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2438774"/>
            <a:ext cx="4644008" cy="2055344"/>
          </a:xfrm>
          <a:prstGeom prst="rect">
            <a:avLst/>
          </a:prstGeom>
        </p:spPr>
      </p:pic>
    </p:spTree>
    <p:extLst>
      <p:ext uri="{BB962C8B-B14F-4D97-AF65-F5344CB8AC3E}">
        <p14:creationId xmlns:p14="http://schemas.microsoft.com/office/powerpoint/2010/main" val="14461625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DF98-965A-598C-80F3-F6B1353686C8}"/>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id="{CD19B9B5-3C54-E8B5-4D22-2BE75E39CBAF}"/>
              </a:ext>
            </a:extLst>
          </p:cNvPr>
          <p:cNvPicPr>
            <a:picLocks noChangeAspect="1"/>
          </p:cNvPicPr>
          <p:nvPr/>
        </p:nvPicPr>
        <p:blipFill>
          <a:blip r:embed="rId2"/>
          <a:stretch>
            <a:fillRect/>
          </a:stretch>
        </p:blipFill>
        <p:spPr>
          <a:xfrm>
            <a:off x="117928" y="123478"/>
            <a:ext cx="1224136" cy="1224136"/>
          </a:xfrm>
          <a:prstGeom prst="rect">
            <a:avLst/>
          </a:prstGeom>
        </p:spPr>
      </p:pic>
      <p:sp>
        <p:nvSpPr>
          <p:cNvPr id="2" name="Symbol zastępczy tekstu 1">
            <a:extLst>
              <a:ext uri="{FF2B5EF4-FFF2-40B4-BE49-F238E27FC236}">
                <a16:creationId xmlns:a16="http://schemas.microsoft.com/office/drawing/2014/main" id="{64C016E4-7B70-6637-15F0-6A38C3BF89DF}"/>
              </a:ext>
            </a:extLst>
          </p:cNvPr>
          <p:cNvSpPr>
            <a:spLocks noGrp="1"/>
          </p:cNvSpPr>
          <p:nvPr>
            <p:ph type="body" sz="quarter" idx="51"/>
          </p:nvPr>
        </p:nvSpPr>
        <p:spPr>
          <a:xfrm>
            <a:off x="1907704" y="666750"/>
            <a:ext cx="6506300" cy="457200"/>
          </a:xfrm>
        </p:spPr>
        <p:txBody>
          <a:bodyPr/>
          <a:lstStyle/>
          <a:p>
            <a:r>
              <a:rPr lang="pl-PL" dirty="0">
                <a:latin typeface="Calibri" pitchFamily="34" charset="0"/>
              </a:rPr>
              <a:t>Ochotnicze Straże Pożarne</a:t>
            </a:r>
          </a:p>
          <a:p>
            <a:endParaRPr lang="pl-PL" dirty="0"/>
          </a:p>
        </p:txBody>
      </p:sp>
      <p:sp>
        <p:nvSpPr>
          <p:cNvPr id="5" name="Symbol zastępczy numeru slajdu 4">
            <a:extLst>
              <a:ext uri="{FF2B5EF4-FFF2-40B4-BE49-F238E27FC236}">
                <a16:creationId xmlns:a16="http://schemas.microsoft.com/office/drawing/2014/main" id="{193A9BB2-6E5D-F308-0AE5-E7293B276592}"/>
              </a:ext>
            </a:extLst>
          </p:cNvPr>
          <p:cNvSpPr>
            <a:spLocks noGrp="1"/>
          </p:cNvSpPr>
          <p:nvPr>
            <p:ph type="sldNum" sz="quarter" idx="4"/>
          </p:nvPr>
        </p:nvSpPr>
        <p:spPr/>
        <p:txBody>
          <a:bodyPr/>
          <a:lstStyle/>
          <a:p>
            <a:fld id="{0AA277DB-22BF-421D-A9E4-4650984A941D}" type="slidenum">
              <a:rPr lang="en-US" smtClean="0"/>
              <a:pPr/>
              <a:t>7</a:t>
            </a:fld>
            <a:endParaRPr lang="en-US" dirty="0"/>
          </a:p>
        </p:txBody>
      </p:sp>
      <p:pic>
        <p:nvPicPr>
          <p:cNvPr id="8" name="Picture 2">
            <a:extLst>
              <a:ext uri="{FF2B5EF4-FFF2-40B4-BE49-F238E27FC236}">
                <a16:creationId xmlns:a16="http://schemas.microsoft.com/office/drawing/2014/main" id="{51A8D34E-7595-1282-7C95-CB3281C336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ymbol zastępczy numeru slajdu 4">
            <a:extLst>
              <a:ext uri="{FF2B5EF4-FFF2-40B4-BE49-F238E27FC236}">
                <a16:creationId xmlns:a16="http://schemas.microsoft.com/office/drawing/2014/main" id="{B29ED023-EBE0-4D8B-2A8F-D47B26F7ECD6}"/>
              </a:ext>
            </a:extLst>
          </p:cNvPr>
          <p:cNvSpPr txBox="1">
            <a:spLocks/>
          </p:cNvSpPr>
          <p:nvPr/>
        </p:nvSpPr>
        <p:spPr>
          <a:xfrm>
            <a:off x="8156448" y="4646295"/>
            <a:ext cx="237744" cy="196850"/>
          </a:xfrm>
          <a:prstGeom prst="rect">
            <a:avLst/>
          </a:prstGeom>
        </p:spPr>
        <p:txBody>
          <a:bodyPr lIns="0" tIns="18288" rIns="0" bIns="18288"/>
          <a:lstStyle>
            <a:defPPr>
              <a:defRPr lang="en-US"/>
            </a:defPPr>
            <a:lvl1pPr marL="0" algn="ctr" defTabSz="914400" rtl="0" eaLnBrk="1" latinLnBrk="0" hangingPunct="1">
              <a:defRPr sz="800" b="1" kern="1200" baseline="0">
                <a:solidFill>
                  <a:schemeClr val="bg1">
                    <a:lumMod val="50000"/>
                  </a:schemeClr>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A277DB-22BF-421D-A9E4-4650984A941D}" type="slidenum">
              <a:rPr lang="en-US" smtClean="0"/>
              <a:pPr/>
              <a:t>7</a:t>
            </a:fld>
            <a:endParaRPr lang="en-US" dirty="0"/>
          </a:p>
        </p:txBody>
      </p:sp>
      <p:sp>
        <p:nvSpPr>
          <p:cNvPr id="9" name="pole tekstowe 8">
            <a:extLst>
              <a:ext uri="{FF2B5EF4-FFF2-40B4-BE49-F238E27FC236}">
                <a16:creationId xmlns:a16="http://schemas.microsoft.com/office/drawing/2014/main" id="{6C98C1A1-DB27-F656-879F-75A5667B99D0}"/>
              </a:ext>
            </a:extLst>
          </p:cNvPr>
          <p:cNvSpPr txBox="1"/>
          <p:nvPr/>
        </p:nvSpPr>
        <p:spPr>
          <a:xfrm>
            <a:off x="1835696" y="1563638"/>
            <a:ext cx="7056784" cy="1384995"/>
          </a:xfrm>
          <a:prstGeom prst="rect">
            <a:avLst/>
          </a:prstGeom>
          <a:noFill/>
        </p:spPr>
        <p:txBody>
          <a:bodyPr wrap="square" rtlCol="0">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19 lipca 2025 roku na terenie jednostki Ochotniczej Straży Pożarnej w Surminach odbył się uroczysty apel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z okazji złożenia ślubowania przez nowych członków Młodzieżowej Drużyny Pożarniczej oraz druhów OSP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w Surminach. Kulminacyjnym momentem uroczystości było wypowiedzenie roty ślubowania przez 8 członków MDP oraz 3 nowych druhów OSP w Surminach. Po tym ważnym wydarzeniu </a:t>
            </a:r>
            <a:r>
              <a:rPr lang="pl-PL" sz="1200" dirty="0" err="1">
                <a:latin typeface="Calibri" panose="020F0502020204030204" pitchFamily="34" charset="0"/>
                <a:ea typeface="Calibri" panose="020F0502020204030204" pitchFamily="34" charset="0"/>
                <a:cs typeface="Calibri" panose="020F0502020204030204" pitchFamily="34" charset="0"/>
              </a:rPr>
              <a:t>dh</a:t>
            </a:r>
            <a:r>
              <a:rPr lang="pl-PL" sz="1200" dirty="0">
                <a:latin typeface="Calibri" panose="020F0502020204030204" pitchFamily="34" charset="0"/>
                <a:ea typeface="Calibri" panose="020F0502020204030204" pitchFamily="34" charset="0"/>
                <a:cs typeface="Calibri" panose="020F0502020204030204" pitchFamily="34" charset="0"/>
              </a:rPr>
              <a:t> Krzysztof Żelaźniak Prezes OSP w Surminach, w asyście </a:t>
            </a:r>
            <a:r>
              <a:rPr lang="pl-PL" sz="1200" dirty="0" err="1">
                <a:latin typeface="Calibri" panose="020F0502020204030204" pitchFamily="34" charset="0"/>
                <a:ea typeface="Calibri" panose="020F0502020204030204" pitchFamily="34" charset="0"/>
                <a:cs typeface="Calibri" panose="020F0502020204030204" pitchFamily="34" charset="0"/>
              </a:rPr>
              <a:t>dha</a:t>
            </a:r>
            <a:r>
              <a:rPr lang="pl-PL" sz="1200" dirty="0">
                <a:latin typeface="Calibri" panose="020F0502020204030204" pitchFamily="34" charset="0"/>
                <a:ea typeface="Calibri" panose="020F0502020204030204" pitchFamily="34" charset="0"/>
                <a:cs typeface="Calibri" panose="020F0502020204030204" pitchFamily="34" charset="0"/>
              </a:rPr>
              <a:t> Andrzeja Ciołka Prezesa Zarządu Oddziału Powiatowego Związku OSP RP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w Gołdapi i mł. bryg. Michała Herman Zastępcy Komendanta Powiatowego Państwowej Straży Pożarnej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w Gołdapi wręczył osobom ślubującym legitymacje, akty ślubowania oraz okolicznościowe pamiątki.</a:t>
            </a:r>
          </a:p>
        </p:txBody>
      </p:sp>
      <p:sp>
        <p:nvSpPr>
          <p:cNvPr id="7" name="Symbol zastępczy tekstu 1">
            <a:extLst>
              <a:ext uri="{FF2B5EF4-FFF2-40B4-BE49-F238E27FC236}">
                <a16:creationId xmlns:a16="http://schemas.microsoft.com/office/drawing/2014/main" id="{5CDF9F5E-1406-F647-3BC3-C72BC3308A69}"/>
              </a:ext>
            </a:extLst>
          </p:cNvPr>
          <p:cNvSpPr txBox="1">
            <a:spLocks/>
          </p:cNvSpPr>
          <p:nvPr/>
        </p:nvSpPr>
        <p:spPr>
          <a:xfrm>
            <a:off x="1907704" y="1165345"/>
            <a:ext cx="6506300" cy="4572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2800" b="0" kern="1200" spc="-100" baseline="0">
                <a:solidFill>
                  <a:srgbClr val="EB242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l-PL" sz="2000" dirty="0">
                <a:latin typeface="Calibri" panose="020F0502020204030204" pitchFamily="34" charset="0"/>
                <a:ea typeface="Calibri" panose="020F0502020204030204" pitchFamily="34" charset="0"/>
                <a:cs typeface="Calibri" panose="020F0502020204030204" pitchFamily="34" charset="0"/>
              </a:rPr>
              <a:t>ślubowania nowych członków MDP oraz druhów OSP w Surminach</a:t>
            </a:r>
            <a:endParaRPr lang="pl-PL" sz="2000" dirty="0">
              <a:latin typeface="Calibri" pitchFamily="34" charset="0"/>
            </a:endParaRPr>
          </a:p>
          <a:p>
            <a:endParaRPr lang="pl-PL" dirty="0"/>
          </a:p>
        </p:txBody>
      </p:sp>
      <p:pic>
        <p:nvPicPr>
          <p:cNvPr id="10" name="Obraz 9">
            <a:extLst>
              <a:ext uri="{FF2B5EF4-FFF2-40B4-BE49-F238E27FC236}">
                <a16:creationId xmlns:a16="http://schemas.microsoft.com/office/drawing/2014/main" id="{63B99157-57AF-9DCC-B221-C0EE8B48F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538"/>
            <a:ext cx="4572000" cy="2974032"/>
          </a:xfrm>
          <a:prstGeom prst="rect">
            <a:avLst/>
          </a:prstGeom>
        </p:spPr>
      </p:pic>
      <p:pic>
        <p:nvPicPr>
          <p:cNvPr id="11" name="Obraz 10">
            <a:extLst>
              <a:ext uri="{FF2B5EF4-FFF2-40B4-BE49-F238E27FC236}">
                <a16:creationId xmlns:a16="http://schemas.microsoft.com/office/drawing/2014/main" id="{E58854AE-714F-79BF-687E-10A200C41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0538"/>
            <a:ext cx="4572004" cy="2974032"/>
          </a:xfrm>
          <a:prstGeom prst="rect">
            <a:avLst/>
          </a:prstGeom>
        </p:spPr>
      </p:pic>
      <p:pic>
        <p:nvPicPr>
          <p:cNvPr id="12" name="Obraz 11">
            <a:extLst>
              <a:ext uri="{FF2B5EF4-FFF2-40B4-BE49-F238E27FC236}">
                <a16:creationId xmlns:a16="http://schemas.microsoft.com/office/drawing/2014/main" id="{C1902C51-DAA3-F3B2-8107-BCCB4DDEF5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8895" y="2612594"/>
            <a:ext cx="3796356" cy="2530906"/>
          </a:xfrm>
          <a:prstGeom prst="rect">
            <a:avLst/>
          </a:prstGeom>
        </p:spPr>
      </p:pic>
    </p:spTree>
    <p:extLst>
      <p:ext uri="{BB962C8B-B14F-4D97-AF65-F5344CB8AC3E}">
        <p14:creationId xmlns:p14="http://schemas.microsoft.com/office/powerpoint/2010/main" val="226011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D0886-1B8C-BBBF-1A42-E3E3F975A82B}"/>
            </a:ext>
          </a:extLst>
        </p:cNvPr>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6DD1DA1C-A827-4407-C90A-74F4CCAED8F3}"/>
              </a:ext>
            </a:extLst>
          </p:cNvPr>
          <p:cNvSpPr>
            <a:spLocks noGrp="1"/>
          </p:cNvSpPr>
          <p:nvPr>
            <p:ph type="sldNum" sz="quarter" idx="4"/>
          </p:nvPr>
        </p:nvSpPr>
        <p:spPr/>
        <p:txBody>
          <a:bodyPr/>
          <a:lstStyle/>
          <a:p>
            <a:fld id="{0AA277DB-22BF-421D-A9E4-4650984A941D}" type="slidenum">
              <a:rPr lang="en-US" smtClean="0"/>
              <a:pPr/>
              <a:t>8</a:t>
            </a:fld>
            <a:endParaRPr lang="en-US" dirty="0"/>
          </a:p>
        </p:txBody>
      </p:sp>
      <p:pic>
        <p:nvPicPr>
          <p:cNvPr id="7" name="Picture 2">
            <a:extLst>
              <a:ext uri="{FF2B5EF4-FFF2-40B4-BE49-F238E27FC236}">
                <a16:creationId xmlns:a16="http://schemas.microsoft.com/office/drawing/2014/main" id="{50B9D6EB-BCE4-A236-0E33-2E450C4F86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az 7">
            <a:extLst>
              <a:ext uri="{FF2B5EF4-FFF2-40B4-BE49-F238E27FC236}">
                <a16:creationId xmlns:a16="http://schemas.microsoft.com/office/drawing/2014/main" id="{E81BE77B-9750-68CA-7A9B-182361805B1F}"/>
              </a:ext>
            </a:extLst>
          </p:cNvPr>
          <p:cNvPicPr>
            <a:picLocks noChangeAspect="1"/>
          </p:cNvPicPr>
          <p:nvPr/>
        </p:nvPicPr>
        <p:blipFill>
          <a:blip r:embed="rId4"/>
          <a:stretch>
            <a:fillRect/>
          </a:stretch>
        </p:blipFill>
        <p:spPr>
          <a:xfrm>
            <a:off x="1845732" y="520580"/>
            <a:ext cx="7344816" cy="774400"/>
          </a:xfrm>
          <a:prstGeom prst="rect">
            <a:avLst/>
          </a:prstGeom>
        </p:spPr>
      </p:pic>
      <p:pic>
        <p:nvPicPr>
          <p:cNvPr id="11" name="Obraz 10">
            <a:extLst>
              <a:ext uri="{FF2B5EF4-FFF2-40B4-BE49-F238E27FC236}">
                <a16:creationId xmlns:a16="http://schemas.microsoft.com/office/drawing/2014/main" id="{A9768DCD-8876-1FE3-7446-6FAB37221811}"/>
              </a:ext>
            </a:extLst>
          </p:cNvPr>
          <p:cNvPicPr>
            <a:picLocks noChangeAspect="1"/>
          </p:cNvPicPr>
          <p:nvPr/>
        </p:nvPicPr>
        <p:blipFill>
          <a:blip r:embed="rId5"/>
          <a:stretch>
            <a:fillRect/>
          </a:stretch>
        </p:blipFill>
        <p:spPr>
          <a:xfrm>
            <a:off x="1754059" y="4062299"/>
            <a:ext cx="7528162" cy="780846"/>
          </a:xfrm>
          <a:prstGeom prst="rect">
            <a:avLst/>
          </a:prstGeom>
        </p:spPr>
      </p:pic>
      <p:pic>
        <p:nvPicPr>
          <p:cNvPr id="13" name="Obraz 12">
            <a:extLst>
              <a:ext uri="{FF2B5EF4-FFF2-40B4-BE49-F238E27FC236}">
                <a16:creationId xmlns:a16="http://schemas.microsoft.com/office/drawing/2014/main" id="{2DCDE089-1E22-CCAE-96A9-34178950A829}"/>
              </a:ext>
            </a:extLst>
          </p:cNvPr>
          <p:cNvPicPr>
            <a:picLocks noChangeAspect="1"/>
          </p:cNvPicPr>
          <p:nvPr/>
        </p:nvPicPr>
        <p:blipFill>
          <a:blip r:embed="rId6"/>
          <a:stretch>
            <a:fillRect/>
          </a:stretch>
        </p:blipFill>
        <p:spPr>
          <a:xfrm>
            <a:off x="2123728" y="1174206"/>
            <a:ext cx="2393232" cy="3052704"/>
          </a:xfrm>
          <a:prstGeom prst="rect">
            <a:avLst/>
          </a:prstGeom>
        </p:spPr>
      </p:pic>
      <p:sp>
        <p:nvSpPr>
          <p:cNvPr id="9" name="pole tekstowe 8">
            <a:extLst>
              <a:ext uri="{FF2B5EF4-FFF2-40B4-BE49-F238E27FC236}">
                <a16:creationId xmlns:a16="http://schemas.microsoft.com/office/drawing/2014/main" id="{61916910-CA66-8B79-8AB6-FA18B7C0C91F}"/>
              </a:ext>
            </a:extLst>
          </p:cNvPr>
          <p:cNvSpPr txBox="1"/>
          <p:nvPr/>
        </p:nvSpPr>
        <p:spPr>
          <a:xfrm>
            <a:off x="4627042" y="1361730"/>
            <a:ext cx="4392488" cy="2492990"/>
          </a:xfrm>
          <a:prstGeom prst="rect">
            <a:avLst/>
          </a:prstGeom>
          <a:noFill/>
        </p:spPr>
        <p:txBody>
          <a:bodyPr wrap="square">
            <a:spAutoFit/>
          </a:bodyPr>
          <a:lstStyle/>
          <a:p>
            <a:pPr algn="just"/>
            <a:r>
              <a:rPr lang="pl-PL" sz="1200" dirty="0">
                <a:latin typeface="Calibri" panose="020F0502020204030204" pitchFamily="34" charset="0"/>
                <a:ea typeface="Calibri" panose="020F0502020204030204" pitchFamily="34" charset="0"/>
                <a:cs typeface="Calibri" panose="020F0502020204030204" pitchFamily="34" charset="0"/>
              </a:rPr>
              <a:t>W ramach projektu realizowanego przez Komendę Główną Państwowej Straży Pożarnej „Rozbudowa Systemu Ostrzegania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i Alarmowania Ludności (</a:t>
            </a:r>
            <a:r>
              <a:rPr lang="pl-PL" sz="1200" dirty="0" err="1">
                <a:latin typeface="Calibri" panose="020F0502020204030204" pitchFamily="34" charset="0"/>
                <a:ea typeface="Calibri" panose="020F0502020204030204" pitchFamily="34" charset="0"/>
                <a:cs typeface="Calibri" panose="020F0502020204030204" pitchFamily="34" charset="0"/>
              </a:rPr>
              <a:t>SOiA</a:t>
            </a:r>
            <a:r>
              <a:rPr lang="pl-PL" sz="1200" dirty="0">
                <a:latin typeface="Calibri" panose="020F0502020204030204" pitchFamily="34" charset="0"/>
                <a:ea typeface="Calibri" panose="020F0502020204030204" pitchFamily="34" charset="0"/>
                <a:cs typeface="Calibri" panose="020F0502020204030204" pitchFamily="34" charset="0"/>
              </a:rPr>
              <a:t>)” w ramach Krajowego Planu Odbudowy (KPO) oraz programu Ministerstwa Spraw Wewnętrznych i Administracji „Odporność na kryzys –optymalizacja infrastruktury służb państwowych odpowiadających za bezpieczeństwo” we wrześniu 2025 roku odbyła się dostawa </a:t>
            </a:r>
            <a:br>
              <a:rPr lang="pl-PL" sz="1200" dirty="0">
                <a:latin typeface="Calibri" panose="020F0502020204030204" pitchFamily="34" charset="0"/>
                <a:ea typeface="Calibri" panose="020F0502020204030204" pitchFamily="34" charset="0"/>
                <a:cs typeface="Calibri" panose="020F0502020204030204" pitchFamily="34" charset="0"/>
              </a:rPr>
            </a:br>
            <a:r>
              <a:rPr lang="pl-PL" sz="1200" dirty="0">
                <a:latin typeface="Calibri" panose="020F0502020204030204" pitchFamily="34" charset="0"/>
                <a:ea typeface="Calibri" panose="020F0502020204030204" pitchFamily="34" charset="0"/>
                <a:cs typeface="Calibri" panose="020F0502020204030204" pitchFamily="34" charset="0"/>
              </a:rPr>
              <a:t>i instalacja cyfrowych syren alarmowych w Komendzie Powiatowej PSP w Gołdapi oraz Ochotniczej Straży Pożarnej w Dubeninkach. </a:t>
            </a:r>
          </a:p>
          <a:p>
            <a:pPr algn="just"/>
            <a:endParaRPr lang="pl-PL" sz="1200" dirty="0">
              <a:latin typeface="Calibri" panose="020F0502020204030204" pitchFamily="34" charset="0"/>
              <a:ea typeface="Calibri" panose="020F0502020204030204" pitchFamily="34" charset="0"/>
              <a:cs typeface="Calibri" panose="020F0502020204030204" pitchFamily="34" charset="0"/>
            </a:endParaRPr>
          </a:p>
          <a:p>
            <a:pPr algn="just"/>
            <a:r>
              <a:rPr lang="pl-PL" sz="1200" dirty="0">
                <a:latin typeface="Calibri" panose="020F0502020204030204" pitchFamily="34" charset="0"/>
                <a:ea typeface="Calibri" panose="020F0502020204030204" pitchFamily="34" charset="0"/>
                <a:cs typeface="Calibri" panose="020F0502020204030204" pitchFamily="34" charset="0"/>
              </a:rPr>
              <a:t>Celem projektu jest zwiększenie poziomu bezpieczeństwa obywateli poprzez rozbudowę, modernizację i ujednolicenie systemu ostrzegania i alarmowania.</a:t>
            </a:r>
          </a:p>
        </p:txBody>
      </p:sp>
      <p:pic>
        <p:nvPicPr>
          <p:cNvPr id="3" name="Obraz 2">
            <a:extLst>
              <a:ext uri="{FF2B5EF4-FFF2-40B4-BE49-F238E27FC236}">
                <a16:creationId xmlns:a16="http://schemas.microsoft.com/office/drawing/2014/main" id="{9FA086C3-E7BE-3219-82C9-40C4B97A87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9402" y="1214799"/>
            <a:ext cx="2059173" cy="1356951"/>
          </a:xfrm>
          <a:prstGeom prst="rect">
            <a:avLst/>
          </a:prstGeom>
        </p:spPr>
      </p:pic>
      <p:pic>
        <p:nvPicPr>
          <p:cNvPr id="12" name="Obraz 11">
            <a:extLst>
              <a:ext uri="{FF2B5EF4-FFF2-40B4-BE49-F238E27FC236}">
                <a16:creationId xmlns:a16="http://schemas.microsoft.com/office/drawing/2014/main" id="{8EFD7015-1BCD-8B0A-4785-5C2E853E80BA}"/>
              </a:ext>
            </a:extLst>
          </p:cNvPr>
          <p:cNvPicPr>
            <a:picLocks noChangeAspect="1"/>
          </p:cNvPicPr>
          <p:nvPr/>
        </p:nvPicPr>
        <p:blipFill>
          <a:blip r:embed="rId8" cstate="print">
            <a:extLst>
              <a:ext uri="{28A0092B-C50C-407E-A947-70E740481C1C}">
                <a14:useLocalDpi xmlns:a14="http://schemas.microsoft.com/office/drawing/2010/main" val="0"/>
              </a:ext>
            </a:extLst>
          </a:blip>
          <a:srcRect t="7778"/>
          <a:stretch>
            <a:fillRect/>
          </a:stretch>
        </p:blipFill>
        <p:spPr>
          <a:xfrm>
            <a:off x="2542414" y="2351063"/>
            <a:ext cx="2084627" cy="1797454"/>
          </a:xfrm>
          <a:prstGeom prst="rect">
            <a:avLst/>
          </a:prstGeom>
        </p:spPr>
      </p:pic>
      <p:pic>
        <p:nvPicPr>
          <p:cNvPr id="2" name="Obraz 1">
            <a:extLst>
              <a:ext uri="{FF2B5EF4-FFF2-40B4-BE49-F238E27FC236}">
                <a16:creationId xmlns:a16="http://schemas.microsoft.com/office/drawing/2014/main" id="{B95B03AB-4CCF-43BB-BC0C-FC4F0158DAB6}"/>
              </a:ext>
            </a:extLst>
          </p:cNvPr>
          <p:cNvPicPr>
            <a:picLocks noChangeAspect="1"/>
          </p:cNvPicPr>
          <p:nvPr/>
        </p:nvPicPr>
        <p:blipFill>
          <a:blip r:embed="rId9"/>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6491501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B1CB4-DE69-FDAD-24AF-C11D0106B73A}"/>
            </a:ext>
          </a:extLst>
        </p:cNvPr>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D6263E2E-599A-087C-86D3-1E4914D9A018}"/>
              </a:ext>
            </a:extLst>
          </p:cNvPr>
          <p:cNvSpPr>
            <a:spLocks noGrp="1"/>
          </p:cNvSpPr>
          <p:nvPr>
            <p:ph type="body" sz="quarter" idx="51"/>
          </p:nvPr>
        </p:nvSpPr>
        <p:spPr>
          <a:xfrm>
            <a:off x="3779912" y="666750"/>
            <a:ext cx="4634092" cy="457200"/>
          </a:xfrm>
        </p:spPr>
        <p:txBody>
          <a:bodyPr/>
          <a:lstStyle/>
          <a:p>
            <a:r>
              <a:rPr lang="pl-PL" dirty="0"/>
              <a:t>Szkolenia i ćwiczenia OSP</a:t>
            </a:r>
          </a:p>
        </p:txBody>
      </p:sp>
      <p:sp>
        <p:nvSpPr>
          <p:cNvPr id="5" name="Symbol zastępczy numeru slajdu 4">
            <a:extLst>
              <a:ext uri="{FF2B5EF4-FFF2-40B4-BE49-F238E27FC236}">
                <a16:creationId xmlns:a16="http://schemas.microsoft.com/office/drawing/2014/main" id="{D59EB57A-8382-2A03-80DE-E994F7562FD9}"/>
              </a:ext>
            </a:extLst>
          </p:cNvPr>
          <p:cNvSpPr>
            <a:spLocks noGrp="1"/>
          </p:cNvSpPr>
          <p:nvPr>
            <p:ph type="sldNum" sz="quarter" idx="4"/>
          </p:nvPr>
        </p:nvSpPr>
        <p:spPr/>
        <p:txBody>
          <a:bodyPr/>
          <a:lstStyle/>
          <a:p>
            <a:fld id="{0AA277DB-22BF-421D-A9E4-4650984A941D}" type="slidenum">
              <a:rPr lang="en-US" smtClean="0"/>
              <a:pPr/>
              <a:t>9</a:t>
            </a:fld>
            <a:endParaRPr lang="en-US" dirty="0"/>
          </a:p>
        </p:txBody>
      </p:sp>
      <p:sp>
        <p:nvSpPr>
          <p:cNvPr id="7169" name="Rectangle 1">
            <a:extLst>
              <a:ext uri="{FF2B5EF4-FFF2-40B4-BE49-F238E27FC236}">
                <a16:creationId xmlns:a16="http://schemas.microsoft.com/office/drawing/2014/main" id="{8355BD77-1340-AB7C-A274-451D7D8F4D3F}"/>
              </a:ext>
            </a:extLst>
          </p:cNvPr>
          <p:cNvSpPr>
            <a:spLocks noChangeArrowheads="1"/>
          </p:cNvSpPr>
          <p:nvPr/>
        </p:nvSpPr>
        <p:spPr bwMode="auto">
          <a:xfrm>
            <a:off x="611560" y="1359778"/>
            <a:ext cx="84249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tabLst>
                <a:tab pos="269875" algn="l"/>
              </a:tabLst>
            </a:pPr>
            <a:r>
              <a:rPr kumimoji="0" lang="pl-P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 2025 roku </a:t>
            </a:r>
            <a:r>
              <a:rPr lang="pl-PL" sz="1200" dirty="0">
                <a:solidFill>
                  <a:prstClr val="black"/>
                </a:solidFill>
                <a:latin typeface="Calibri" panose="020F0502020204030204" pitchFamily="34" charset="0"/>
                <a:ea typeface="Calibri" panose="020F0502020204030204" pitchFamily="34" charset="0"/>
                <a:cs typeface="Calibri" panose="020F0502020204030204" pitchFamily="34" charset="0"/>
              </a:rPr>
              <a:t>przeprowadzono</a:t>
            </a:r>
            <a:r>
              <a:rPr kumimoji="0" lang="pl-P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200" dirty="0">
                <a:effectLst/>
                <a:latin typeface="Calibri" panose="020F0502020204030204" pitchFamily="34" charset="0"/>
                <a:ea typeface="Calibri" panose="020F0502020204030204" pitchFamily="34" charset="0"/>
                <a:cs typeface="Calibri" panose="020F0502020204030204" pitchFamily="34" charset="0"/>
              </a:rPr>
              <a:t>szkolenie podstawowe strażaka ratownika OSP – </a:t>
            </a:r>
            <a:r>
              <a:rPr lang="pl-PL" sz="1200" dirty="0">
                <a:latin typeface="Calibri" panose="020F0502020204030204" pitchFamily="34" charset="0"/>
                <a:ea typeface="Calibri" panose="020F0502020204030204" pitchFamily="34" charset="0"/>
                <a:cs typeface="Calibri" panose="020F0502020204030204" pitchFamily="34" charset="0"/>
              </a:rPr>
              <a:t>15 absolwentów </a:t>
            </a:r>
            <a:r>
              <a:rPr lang="pl-PL" sz="1200" dirty="0">
                <a:solidFill>
                  <a:prstClr val="black"/>
                </a:solidFill>
                <a:latin typeface="Calibri" panose="020F0502020204030204" pitchFamily="34" charset="0"/>
                <a:ea typeface="Calibri" panose="020F0502020204030204" pitchFamily="34" charset="0"/>
                <a:cs typeface="Calibri" panose="020F0502020204030204" pitchFamily="34" charset="0"/>
              </a:rPr>
              <a:t>z 8 jednostek, tj. OSP Banie Mazurskie, OSP Dunajek, OSP Górne, OSP Lisy, OSP Pluszkiejmy, OSP Surminy, OSP Żabin oraz OSP Żytkiejmy.</a:t>
            </a:r>
            <a:endParaRPr kumimoji="0" lang="pl-PL"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878265B0-BD63-440B-C9F9-295F9D3D773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az 2">
            <a:extLst>
              <a:ext uri="{FF2B5EF4-FFF2-40B4-BE49-F238E27FC236}">
                <a16:creationId xmlns:a16="http://schemas.microsoft.com/office/drawing/2014/main" id="{15FEC403-4A6F-5671-F9D0-0F5655158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883733"/>
            <a:ext cx="1848549" cy="1386412"/>
          </a:xfrm>
          <a:prstGeom prst="rect">
            <a:avLst/>
          </a:prstGeom>
        </p:spPr>
      </p:pic>
      <p:pic>
        <p:nvPicPr>
          <p:cNvPr id="1026" name="Picture 2" descr="Zdjęcie przedstawia jeden z elementów egzaminu praktycznego szkolenia podstawowego strażaka ratownika Ochotniczych Straży Pożarnych, realizowanego w Komedzie Powiatowej Państwowej Straży Pożarnej w Gołdapi, polegającego na weryfikacji umiejętności i znajomości w zakresie prowadzenia działań gaśniczych (w szczególności w formie operowania prądami wody). Wśród druhów widać również funkcjonariuszy Komedy Powiatowej Państwowej Straży Pożarnej w Gołdapi sprawujących nadzór nad tym epizodem egzaminu praktycznego">
            <a:extLst>
              <a:ext uri="{FF2B5EF4-FFF2-40B4-BE49-F238E27FC236}">
                <a16:creationId xmlns:a16="http://schemas.microsoft.com/office/drawing/2014/main" id="{84009F32-6D79-38A9-A59C-5570BF781A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53" y="1852754"/>
            <a:ext cx="2195225" cy="1650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akończenie szkolenia podstawowego strażaka ratownika Ochotniczych Straży Pożarnych powiatu gołdapskiego połączone z pogadanką nt. czujek tlenku węgla i dymu">
            <a:extLst>
              <a:ext uri="{FF2B5EF4-FFF2-40B4-BE49-F238E27FC236}">
                <a16:creationId xmlns:a16="http://schemas.microsoft.com/office/drawing/2014/main" id="{32C5C89C-53E5-F0D2-48CA-8E7B46F6A3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313"/>
          <a:stretch>
            <a:fillRect/>
          </a:stretch>
        </p:blipFill>
        <p:spPr bwMode="auto">
          <a:xfrm>
            <a:off x="7249120" y="1833368"/>
            <a:ext cx="1656868" cy="1945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akończenie szkolenia podstawowego strażaka ratownika Ochotniczych Straży Pożarnych powiatu gołdapskiego połączone z pogadanką nt. czujek tlenku węgla i dymu">
            <a:extLst>
              <a:ext uri="{FF2B5EF4-FFF2-40B4-BE49-F238E27FC236}">
                <a16:creationId xmlns:a16="http://schemas.microsoft.com/office/drawing/2014/main" id="{81B1A3EC-2BA6-D508-EAC9-171DB7D9ADE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88" b="12121"/>
          <a:stretch>
            <a:fillRect/>
          </a:stretch>
        </p:blipFill>
        <p:spPr bwMode="auto">
          <a:xfrm>
            <a:off x="1861120" y="2909221"/>
            <a:ext cx="2736304" cy="19417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Zakończenie szkolenia podstawowego strażaka ratownika Ochotniczych Straży Pożarnych powiatu gołdapskiego połączone z pogadanką nt. czujek tlenku węgla i dymu">
            <a:extLst>
              <a:ext uri="{FF2B5EF4-FFF2-40B4-BE49-F238E27FC236}">
                <a16:creationId xmlns:a16="http://schemas.microsoft.com/office/drawing/2014/main" id="{79128ED8-6AD1-17F2-3723-6A01D09337D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56" t="3981" r="1934" b="6512"/>
          <a:stretch>
            <a:fillRect/>
          </a:stretch>
        </p:blipFill>
        <p:spPr bwMode="auto">
          <a:xfrm>
            <a:off x="4985358" y="3363838"/>
            <a:ext cx="2178930" cy="1487135"/>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FC2C73AA-3CB1-DCF9-D0CE-19FBED6D311A}"/>
              </a:ext>
            </a:extLst>
          </p:cNvPr>
          <p:cNvPicPr>
            <a:picLocks noChangeAspect="1"/>
          </p:cNvPicPr>
          <p:nvPr/>
        </p:nvPicPr>
        <p:blipFill>
          <a:blip r:embed="rId8"/>
          <a:stretch>
            <a:fillRect/>
          </a:stretch>
        </p:blipFill>
        <p:spPr>
          <a:xfrm>
            <a:off x="117928" y="123478"/>
            <a:ext cx="1224136" cy="1224136"/>
          </a:xfrm>
          <a:prstGeom prst="rect">
            <a:avLst/>
          </a:prstGeom>
        </p:spPr>
      </p:pic>
    </p:spTree>
    <p:extLst>
      <p:ext uri="{BB962C8B-B14F-4D97-AF65-F5344CB8AC3E}">
        <p14:creationId xmlns:p14="http://schemas.microsoft.com/office/powerpoint/2010/main" val="428763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FCFCF"/>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EB2429"/>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Motyw1">
  <a:themeElements>
    <a:clrScheme name="Red Erma">
      <a:dk1>
        <a:sysClr val="windowText" lastClr="000000"/>
      </a:dk1>
      <a:lt1>
        <a:sysClr val="window" lastClr="FFFFFF"/>
      </a:lt1>
      <a:dk2>
        <a:srgbClr val="0A0C18"/>
      </a:dk2>
      <a:lt2>
        <a:srgbClr val="EEECE1"/>
      </a:lt2>
      <a:accent1>
        <a:srgbClr val="810204"/>
      </a:accent1>
      <a:accent2>
        <a:srgbClr val="AC0305"/>
      </a:accent2>
      <a:accent3>
        <a:srgbClr val="D80407"/>
      </a:accent3>
      <a:accent4>
        <a:srgbClr val="DF3638"/>
      </a:accent4>
      <a:accent5>
        <a:srgbClr val="E34F51"/>
      </a:accent5>
      <a:accent6>
        <a:srgbClr val="EB8183"/>
      </a:accent6>
      <a:hlink>
        <a:srgbClr val="548DD4"/>
      </a:hlink>
      <a:folHlink>
        <a:srgbClr val="FE19FF"/>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1" id="{EB5FB5D4-21F8-4F3B-AD6E-24C8057D5CF4}" vid="{BEFADE68-FFF3-435E-ACFD-AFB5A02393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47711</TotalTime>
  <Words>5420</Words>
  <Application>Microsoft Office PowerPoint</Application>
  <PresentationFormat>Pokaz na ekranie (16:9)</PresentationFormat>
  <Paragraphs>1217</Paragraphs>
  <Slides>49</Slides>
  <Notes>6</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49</vt:i4>
      </vt:variant>
    </vt:vector>
  </HeadingPairs>
  <TitlesOfParts>
    <vt:vector size="56" baseType="lpstr">
      <vt:lpstr>Roboto</vt:lpstr>
      <vt:lpstr>Wingdings</vt:lpstr>
      <vt:lpstr>Calibri</vt:lpstr>
      <vt:lpstr>Webdings</vt:lpstr>
      <vt:lpstr>Arial</vt:lpstr>
      <vt:lpstr>2_Custom Design</vt:lpstr>
      <vt:lpstr>Motyw1</vt:lpstr>
      <vt:lpstr>STRAŻ</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STRAŻ</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wszczepanik</dc:creator>
  <cp:lastModifiedBy>Michał Herman</cp:lastModifiedBy>
  <cp:revision>3058</cp:revision>
  <cp:lastPrinted>2026-02-06T10:17:33Z</cp:lastPrinted>
  <dcterms:created xsi:type="dcterms:W3CDTF">2013-11-01T04:45:58Z</dcterms:created>
  <dcterms:modified xsi:type="dcterms:W3CDTF">2026-02-16T13:03:32Z</dcterms:modified>
</cp:coreProperties>
</file>