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8"/>
  </p:notesMasterIdLst>
  <p:handoutMasterIdLst>
    <p:handoutMasterId r:id="rId9"/>
  </p:handoutMasterIdLst>
  <p:sldIdLst>
    <p:sldId id="264" r:id="rId2"/>
    <p:sldId id="271" r:id="rId3"/>
    <p:sldId id="272" r:id="rId4"/>
    <p:sldId id="273" r:id="rId5"/>
    <p:sldId id="274" r:id="rId6"/>
    <p:sldId id="270" r:id="rId7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929"/>
  </p:normalViewPr>
  <p:slideViewPr>
    <p:cSldViewPr>
      <p:cViewPr varScale="1">
        <p:scale>
          <a:sx n="100" d="100"/>
          <a:sy n="100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9.04.2025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9.04.2025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4" y="1536414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2024r.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2021-2027 Uchwałą  Rady Powiatu                                   Nr XXXIX/189/2021  z dnia  24 czerwca 2021r.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Podmioty zaangażowane w realizację Powiatowej Strategii Rozwiązywania Problemów Społecznych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Starostwo Powiatowe </a:t>
            </a:r>
          </a:p>
          <a:p>
            <a:r>
              <a:rPr lang="pl-PL" dirty="0"/>
              <a:t>Ośrodki pomocy społecznej</a:t>
            </a:r>
          </a:p>
          <a:p>
            <a:r>
              <a:rPr lang="pl-PL" dirty="0"/>
              <a:t>Komenda Powiatowa Policji </a:t>
            </a:r>
          </a:p>
          <a:p>
            <a:r>
              <a:rPr lang="pl-PL" dirty="0"/>
              <a:t>Placówki oświatowe</a:t>
            </a:r>
          </a:p>
          <a:p>
            <a:r>
              <a:rPr lang="pl-PL" dirty="0"/>
              <a:t>Samorządy gminne</a:t>
            </a:r>
          </a:p>
          <a:p>
            <a:r>
              <a:rPr lang="pl-PL" dirty="0"/>
              <a:t>Powiatowy Urząd Pracy</a:t>
            </a:r>
          </a:p>
          <a:p>
            <a:r>
              <a:rPr lang="pl-PL" dirty="0"/>
              <a:t>Poradnia psychologiczno – pedagogiczna </a:t>
            </a:r>
          </a:p>
        </p:txBody>
      </p:sp>
    </p:spTree>
    <p:extLst>
      <p:ext uri="{BB962C8B-B14F-4D97-AF65-F5344CB8AC3E}">
        <p14:creationId xmlns:p14="http://schemas.microsoft.com/office/powerpoint/2010/main" val="69076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główny: Zapewnienie mieszkańcom równych szans </a:t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 pełnego uczestnictwa                i rozwoju w życiu rodzinnym,  społecznym,  zawodowym</a:t>
            </a:r>
            <a:r>
              <a:rPr lang="pl-PL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  <a:b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pl-PL" sz="2800" b="1" dirty="0">
                <a:latin typeface="Baskerville Old Face" pitchFamily="18" charset="0"/>
              </a:rPr>
              <a:t>Cele szczegółowe:</a:t>
            </a:r>
          </a:p>
          <a:p>
            <a:pPr marL="0" indent="0">
              <a:buClrTx/>
              <a:buNone/>
            </a:pPr>
            <a:endParaRPr lang="pl-PL" sz="12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Wzrost poziomu bezpieczeństwa mieszkańców poprzez ograniczenie uzależnień, przemocy domowej, przestępczości</a:t>
            </a:r>
            <a:r>
              <a:rPr lang="pl-PL" dirty="0">
                <a:latin typeface="Baskerville Old Face" pitchFamily="18" charset="0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72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4079" cy="4601183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I. </a:t>
            </a:r>
            <a:b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Wsparcie  rodziny w prawidłowym   funkcjonowaniu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01950" y="864108"/>
            <a:ext cx="5774505" cy="515718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asystentów rodziny w powiecie – 3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rodzin objętych wsparciem asystenta rodziny  w powiecie – 30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psychologicznym –  gmina Banie Mazurskie – 31 ; PCPR - 403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prawnym – gm. Banie Mazurskie - 27, PCPR - 15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działań promujących aktywne /rodzinne formy spędzania wolnego czasu- gm. Banie </a:t>
            </a:r>
            <a:r>
              <a:rPr lang="pl-PL" dirty="0" err="1"/>
              <a:t>Maz</a:t>
            </a:r>
            <a:r>
              <a:rPr lang="pl-PL" dirty="0"/>
              <a:t>. – 10, OPS Gołdap – 1, gm. Dubeninki – 3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kampanii /działań skierowanych do osób starszych – </a:t>
            </a:r>
            <a:r>
              <a:rPr lang="pl-PL" dirty="0" err="1"/>
              <a:t>Ops</a:t>
            </a:r>
            <a:r>
              <a:rPr lang="pl-PL" dirty="0"/>
              <a:t> Gołdap – 4, g. Banie </a:t>
            </a:r>
            <a:r>
              <a:rPr lang="pl-PL" dirty="0" err="1"/>
              <a:t>Maz</a:t>
            </a:r>
            <a:r>
              <a:rPr lang="pl-PL" dirty="0"/>
              <a:t>. – 6, gm. Dubeninki - 2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261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Wsparcie  aktywności zawodowej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przeszkolonych osób bezrobotnych przez PUP – </a:t>
            </a:r>
            <a:r>
              <a:rPr lang="pl-PL" sz="1600" b="1" dirty="0"/>
              <a:t>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osób, które ukończyły przygotowanie zawodowe dorosłych </a:t>
            </a:r>
            <a:r>
              <a:rPr lang="pl-PL" sz="1600" b="1" dirty="0"/>
              <a:t>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rozpoczęcie działalności gospodarczej – </a:t>
            </a:r>
            <a:r>
              <a:rPr lang="pl-PL" sz="1600" b="1" dirty="0"/>
              <a:t>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przeszkolonych osób niepełnosprawnych - </a:t>
            </a:r>
            <a:r>
              <a:rPr lang="pl-PL" sz="1600" b="1" dirty="0"/>
              <a:t>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rozpoczęcie działalności gospodarczej osobom niepełnosprawnym – </a:t>
            </a:r>
            <a:r>
              <a:rPr lang="pl-PL" sz="1600" b="1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zatrudnionych osób niepełnosprawnych –</a:t>
            </a:r>
            <a:r>
              <a:rPr lang="pl-PL" sz="1600" b="1" dirty="0"/>
              <a:t>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zrefundowanych kosztów wyposażenia lub doposażenia stanowiska pracy osobie niepełnosprawnej- </a:t>
            </a:r>
            <a:r>
              <a:rPr lang="pl-PL" sz="1600" b="1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Prace interwencyjne –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Roboty publiczne –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Bon na zasiedlenie –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Zwrot dodatkowych kosztów związanych z zatrudnieniem pracowników </a:t>
            </a:r>
            <a:r>
              <a:rPr lang="pl-PL" sz="1600" dirty="0" err="1"/>
              <a:t>niepełnospr</a:t>
            </a:r>
            <a:r>
              <a:rPr lang="pl-PL" sz="1600" dirty="0"/>
              <a:t>. - 2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1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</a:rPr>
              <a:t>Cel III: 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>Wzrost poziomu bezpieczeństwa mieszkańców poprzez ograniczenie uzależnień, przemocy domowej, przestępczości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15816" y="836712"/>
            <a:ext cx="5486400" cy="5120640"/>
          </a:xfrm>
        </p:spPr>
        <p:txBody>
          <a:bodyPr/>
          <a:lstStyle/>
          <a:p>
            <a:r>
              <a:rPr lang="pl-PL" dirty="0"/>
              <a:t>Liczba zrealizowanych kampanii/programów na rzecz przeciwdziałania uzależnieniom, przemocy domowej, przestępczości – gm. Dubeninki – 4, gm. Gołdap – 4, gm. Banie </a:t>
            </a:r>
            <a:r>
              <a:rPr lang="pl-PL" dirty="0" err="1"/>
              <a:t>Maz</a:t>
            </a:r>
            <a:r>
              <a:rPr lang="pl-PL" dirty="0"/>
              <a:t>. - 4</a:t>
            </a:r>
          </a:p>
          <a:p>
            <a:r>
              <a:rPr lang="pl-PL" dirty="0"/>
              <a:t>Liczba osób objętych warsztatami, szkołą dla rodziców – PCPR – 12 os. , gm. Banie </a:t>
            </a:r>
            <a:r>
              <a:rPr lang="pl-PL" dirty="0" err="1"/>
              <a:t>Maz</a:t>
            </a:r>
            <a:r>
              <a:rPr lang="pl-PL" dirty="0"/>
              <a:t>. – 6 os. </a:t>
            </a:r>
          </a:p>
          <a:p>
            <a:r>
              <a:rPr lang="pl-PL" dirty="0"/>
              <a:t>Liczba zrealizowanych programów profilaktycznych: gm. Banie </a:t>
            </a:r>
            <a:r>
              <a:rPr lang="pl-PL" dirty="0" err="1"/>
              <a:t>Maz</a:t>
            </a:r>
            <a:r>
              <a:rPr lang="pl-PL" dirty="0"/>
              <a:t>. – 6, gm. Dubeninki – 12 (w każdej gminie szkoły realizują wiele programów profilaktycznych) </a:t>
            </a:r>
          </a:p>
        </p:txBody>
      </p:sp>
    </p:spTree>
    <p:extLst>
      <p:ext uri="{BB962C8B-B14F-4D97-AF65-F5344CB8AC3E}">
        <p14:creationId xmlns:p14="http://schemas.microsoft.com/office/powerpoint/2010/main" val="4020411070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408</Words>
  <Application>Microsoft Office PowerPoint</Application>
  <PresentationFormat>Pokaz na ekranie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Baskerville Old Face</vt:lpstr>
      <vt:lpstr>Calibri</vt:lpstr>
      <vt:lpstr>Corbel</vt:lpstr>
      <vt:lpstr>Times New Roman</vt:lpstr>
      <vt:lpstr>Wingdings 2</vt:lpstr>
      <vt:lpstr>Ramka</vt:lpstr>
      <vt:lpstr>Prezentacja programu PowerPoint</vt:lpstr>
      <vt:lpstr>Podmioty zaangażowane w realizację Powiatowej Strategii Rozwiązywania Problemów Społecznych </vt:lpstr>
      <vt:lpstr>Cel główny: Zapewnienie mieszkańcom równych szans  do pełnego uczestnictwa                i rozwoju w życiu rodzinnym,  społecznym,  zawodowym. </vt:lpstr>
      <vt:lpstr>Cel I.  Wsparcie  rodziny w prawidłowym   funkcjonowaniu </vt:lpstr>
      <vt:lpstr>Cel II. Wsparcie  aktywności zawodowej </vt:lpstr>
      <vt:lpstr>Cel III:  Wzrost poziomu bezpieczeństwa mieszkańców poprzez ograniczenie uzależnień, przemocy domowej, przestępczości</vt:lpstr>
    </vt:vector>
  </TitlesOfParts>
  <Company>Powiatowe Centrum Pomocy Rodzinie w Gołdapi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Małgorzata Gryszkowska</cp:lastModifiedBy>
  <cp:revision>84</cp:revision>
  <cp:lastPrinted>2022-04-06T11:57:47Z</cp:lastPrinted>
  <dcterms:created xsi:type="dcterms:W3CDTF">2013-04-14T11:51:19Z</dcterms:created>
  <dcterms:modified xsi:type="dcterms:W3CDTF">2025-04-09T10:33:07Z</dcterms:modified>
</cp:coreProperties>
</file>