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8"/>
  </p:notesMasterIdLst>
  <p:handoutMasterIdLst>
    <p:handoutMasterId r:id="rId9"/>
  </p:handoutMasterIdLst>
  <p:sldIdLst>
    <p:sldId id="264" r:id="rId2"/>
    <p:sldId id="271" r:id="rId3"/>
    <p:sldId id="272" r:id="rId4"/>
    <p:sldId id="273" r:id="rId5"/>
    <p:sldId id="274" r:id="rId6"/>
    <p:sldId id="270" r:id="rId7"/>
  </p:sldIdLst>
  <p:sldSz cx="9144000" cy="6858000" type="screen4x3"/>
  <p:notesSz cx="6888163" cy="100218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62" autoAdjust="0"/>
    <p:restoredTop sz="90929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r">
              <a:defRPr sz="1300"/>
            </a:lvl1pPr>
          </a:lstStyle>
          <a:p>
            <a:fld id="{9146B8D7-FAB0-4B52-87A3-1607B95A90E3}" type="datetimeFigureOut">
              <a:rPr lang="pl-PL" smtClean="0"/>
              <a:t>2023-04-12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r">
              <a:defRPr sz="1300"/>
            </a:lvl1pPr>
          </a:lstStyle>
          <a:p>
            <a:fld id="{86ACC611-DB09-44D3-9642-AAFDA00EE4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6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4501394E-7E7C-4563-B492-1C3E339A7F6B}" type="datetimeFigureOut">
              <a:rPr lang="pl-PL" smtClean="0"/>
              <a:t>2023-04-12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822826"/>
            <a:ext cx="5510213" cy="3946525"/>
          </a:xfrm>
          <a:prstGeom prst="rect">
            <a:avLst/>
          </a:prstGeom>
        </p:spPr>
        <p:txBody>
          <a:bodyPr vert="horz" lIns="91436" tIns="45719" rIns="91436" bIns="4571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6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2F348E30-989C-4ACD-B838-64C8B1938C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77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E9DB-F58D-4759-A5F8-9EA0CBD976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673D-D6D4-40C5-BB0E-5DB76E1B61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6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AF2-034F-422B-8D6E-874B17F213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6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253E-5434-4498-B741-807FA2B34E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14EE-A8E7-4A27-A618-E92FE89B0E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0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C782-3F83-495B-99A5-FAB2FB9D10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2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3F77-913C-4E99-A9AE-CD951F95B1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6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BCE3-76ED-4071-9275-DB9F33E6AB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89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5AC2-AC5F-484B-8498-96B11E02C3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8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0F5-A466-47DC-B652-D9BD924F95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7E92-B6DF-4DF1-A3F7-F31A98F7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3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9DF38E4-17BB-40EF-9A5D-0410528F4E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5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4" y="1536414"/>
            <a:ext cx="9144000" cy="527196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980" y="476672"/>
            <a:ext cx="913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Rozwiązywania Problemów Społecznych – sprawozdanie za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2022r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528" y="245950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/>
          </a:p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Przyjęta na lata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2021-2027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Uchwałą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Rady Powiatu                                   Nr XXXIX/189/2021 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dnia 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czerwca 2021r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3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Podmioty zaangażowane w realizację Powiatowej Strategii Rozwiązywania Problemów Społecznych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Starostwo Powiatowe </a:t>
            </a:r>
          </a:p>
          <a:p>
            <a:r>
              <a:rPr lang="pl-PL" dirty="0" smtClean="0"/>
              <a:t>Ośrodki pomocy społecznej</a:t>
            </a:r>
          </a:p>
          <a:p>
            <a:r>
              <a:rPr lang="pl-PL" dirty="0" smtClean="0"/>
              <a:t>Komenda Powiatowa </a:t>
            </a:r>
            <a:r>
              <a:rPr lang="pl-PL" dirty="0"/>
              <a:t>P</a:t>
            </a:r>
            <a:r>
              <a:rPr lang="pl-PL" dirty="0" smtClean="0"/>
              <a:t>olicji </a:t>
            </a:r>
          </a:p>
          <a:p>
            <a:r>
              <a:rPr lang="pl-PL" dirty="0" smtClean="0"/>
              <a:t>Placówki oświatowe</a:t>
            </a:r>
          </a:p>
          <a:p>
            <a:r>
              <a:rPr lang="pl-PL" dirty="0" smtClean="0"/>
              <a:t>Samorządy gminne</a:t>
            </a:r>
          </a:p>
          <a:p>
            <a:r>
              <a:rPr lang="pl-PL" dirty="0" smtClean="0"/>
              <a:t>Powiatowy Urząd </a:t>
            </a:r>
            <a:r>
              <a:rPr lang="pl-PL" dirty="0"/>
              <a:t>P</a:t>
            </a:r>
            <a:r>
              <a:rPr lang="pl-PL" dirty="0" smtClean="0"/>
              <a:t>racy</a:t>
            </a:r>
          </a:p>
          <a:p>
            <a:r>
              <a:rPr lang="pl-PL" dirty="0" smtClean="0"/>
              <a:t>Poradnia psychologiczno – pedagogiczna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76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Cel główny: Zapewnienie mieszkańcom równych szans </a:t>
            </a:r>
            <a:b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do pełnego uczestnictwa                </a:t>
            </a: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rozwoju w życiu rodzinnym,  społecznym,  zawodowym</a:t>
            </a:r>
            <a:r>
              <a:rPr lang="pl-PL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</a:t>
            </a:r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pl-PL" sz="2800" b="1" dirty="0">
                <a:latin typeface="Baskerville Old Face" pitchFamily="18" charset="0"/>
              </a:rPr>
              <a:t>Cele szczegółowe:</a:t>
            </a:r>
          </a:p>
          <a:p>
            <a:pPr marL="0" indent="0">
              <a:buClrTx/>
              <a:buNone/>
            </a:pPr>
            <a:endParaRPr lang="pl-PL" sz="1200" dirty="0">
              <a:latin typeface="Baskerville Old Face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pl-PL" sz="1800" dirty="0"/>
              <a:t>Wsparcie rodziny w prawidłowym funkcjonowaniu</a:t>
            </a:r>
          </a:p>
          <a:p>
            <a:pPr marL="514350" indent="-514350">
              <a:buClrTx/>
              <a:buAutoNum type="arabicPeriod"/>
            </a:pPr>
            <a:r>
              <a:rPr lang="pl-PL" sz="1800" dirty="0"/>
              <a:t>Wsparcie aktywności zawodowej</a:t>
            </a:r>
          </a:p>
          <a:p>
            <a:pPr marL="514350" indent="-514350">
              <a:buClrTx/>
              <a:buAutoNum type="arabicPeriod"/>
            </a:pPr>
            <a:r>
              <a:rPr lang="pl-PL" sz="1800" dirty="0"/>
              <a:t>Wzrost poziomu bezpieczeństwa mieszkańców poprzez ograniczenie uzależnień, przemocy domowej, przestępczości</a:t>
            </a:r>
            <a:r>
              <a:rPr lang="pl-PL" dirty="0">
                <a:latin typeface="Baskerville Old Face" pitchFamily="18" charset="0"/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72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294079" cy="4601183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Cel I. </a:t>
            </a: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Wsparcie  </a:t>
            </a:r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rodziny w prawidłowym </a:t>
            </a: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 </a:t>
            </a:r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funkcjonowaniu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asystentów rodziny w powiecie – </a:t>
            </a:r>
            <a:r>
              <a:rPr lang="pl-PL" dirty="0" smtClean="0"/>
              <a:t>2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rodzin objętych wsparciem asystenta rodziny </a:t>
            </a:r>
            <a:r>
              <a:rPr lang="pl-PL" dirty="0" smtClean="0"/>
              <a:t> w </a:t>
            </a:r>
            <a:r>
              <a:rPr lang="pl-PL" dirty="0"/>
              <a:t>powiecie – </a:t>
            </a:r>
            <a:r>
              <a:rPr lang="pl-PL" dirty="0" smtClean="0"/>
              <a:t>36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Liczba </a:t>
            </a:r>
            <a:r>
              <a:rPr lang="pl-PL" dirty="0"/>
              <a:t>osób objętych wsparciem psychologicznym – </a:t>
            </a:r>
            <a:r>
              <a:rPr lang="pl-PL" dirty="0" smtClean="0"/>
              <a:t>248 gminy, 200- PCPR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objętych wsparciem prawnym – </a:t>
            </a:r>
            <a:r>
              <a:rPr lang="pl-PL" dirty="0" smtClean="0"/>
              <a:t>47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zrealizowanych działań promujących aktywne /rodzinne formy spędzania wolnego czasu- 7</a:t>
            </a:r>
            <a:r>
              <a:rPr lang="pl-PL" dirty="0" smtClean="0"/>
              <a:t> 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kampanii /działań skierowanych do osób starszych – </a:t>
            </a:r>
            <a:r>
              <a:rPr lang="pl-PL" dirty="0" smtClean="0"/>
              <a:t>5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261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II. Wsparcie  aktywności zawodowej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przeszkolonych osób bezrobotnych przez PUP – </a:t>
            </a:r>
            <a:r>
              <a:rPr lang="pl-PL" sz="1600" b="1" dirty="0" smtClean="0"/>
              <a:t>13</a:t>
            </a:r>
            <a:endParaRPr lang="pl-PL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osób, które ukończyły przygotowanie zawodowe dorosłych </a:t>
            </a:r>
            <a:r>
              <a:rPr lang="pl-PL" sz="1600" b="1" dirty="0"/>
              <a:t>–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przyznanych dotacji na rozpoczęcie działalności gospodarczej – </a:t>
            </a:r>
            <a:r>
              <a:rPr lang="pl-PL" sz="1600" b="1" dirty="0" smtClean="0"/>
              <a:t>21</a:t>
            </a:r>
            <a:endParaRPr lang="pl-PL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 smtClean="0"/>
              <a:t>Liczba </a:t>
            </a:r>
            <a:r>
              <a:rPr lang="pl-PL" sz="1600" dirty="0"/>
              <a:t>przyznanych dotacji na rozpoczęcie działalności gospodarczej osobom niepełnosprawnym –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zatrudnionych osób niepełnosprawnych </a:t>
            </a:r>
            <a:r>
              <a:rPr lang="pl-PL" sz="1600" dirty="0" smtClean="0"/>
              <a:t>–51 </a:t>
            </a:r>
            <a:endParaRPr lang="pl-PL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 smtClean="0"/>
              <a:t>Liczba zrefundowanych kosztów wyposażenia lub doposażenia stanowiska pracy </a:t>
            </a:r>
            <a:r>
              <a:rPr lang="pl-PL" sz="1600" dirty="0"/>
              <a:t>osobie niepełnosprawnej- 2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021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Cel III: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Wzrost </a:t>
            </a:r>
            <a:r>
              <a:rPr lang="pl-PL" sz="2400" b="1" dirty="0">
                <a:solidFill>
                  <a:schemeClr val="tx1"/>
                </a:solidFill>
              </a:rPr>
              <a:t>poziomu bezpieczeństwa mieszkańców poprzez ograniczenie uzależnień, przemocy domowej, przestępczości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15816" y="836712"/>
            <a:ext cx="5486400" cy="5120640"/>
          </a:xfrm>
        </p:spPr>
        <p:txBody>
          <a:bodyPr/>
          <a:lstStyle/>
          <a:p>
            <a:r>
              <a:rPr lang="pl-PL" dirty="0" smtClean="0"/>
              <a:t>Liczba zrealizowanych kampanii/programów na rzecz przeciwdziałania uzależnieniom, przemocy domowej, przestępczości – jednostki z powiatu gołdapskiego (bez szkół) były zaangażowane w kampanie „Białej Wstążki”, „Pomarańczowej Wstążki</a:t>
            </a:r>
            <a:r>
              <a:rPr lang="pl-PL" dirty="0" smtClean="0"/>
              <a:t>”; </a:t>
            </a:r>
            <a:r>
              <a:rPr lang="pl-PL" dirty="0" smtClean="0"/>
              <a:t>4 - gminy</a:t>
            </a:r>
          </a:p>
          <a:p>
            <a:r>
              <a:rPr lang="pl-PL" dirty="0" smtClean="0"/>
              <a:t>Liczba osób objętych warsztatami, szkołą dla rodziców – 29 (w tym 19 gminy)</a:t>
            </a:r>
          </a:p>
          <a:p>
            <a:r>
              <a:rPr lang="pl-PL" dirty="0" smtClean="0"/>
              <a:t>Liczba zrealizowanych programów profilaktycznych ok. 6 ( w tym 4 gminy)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411070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272</Words>
  <Application>Microsoft Office PowerPoint</Application>
  <PresentationFormat>Pokaz na ekranie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Ramka</vt:lpstr>
      <vt:lpstr>Prezentacja programu PowerPoint</vt:lpstr>
      <vt:lpstr>Podmioty zaangażowane w realizację Powiatowej Strategii Rozwiązywania Problemów Społecznych </vt:lpstr>
      <vt:lpstr>Cel główny: Zapewnienie mieszkańcom równych szans  do pełnego uczestnictwa                i rozwoju w życiu rodzinnym,  społecznym,  zawodowym. </vt:lpstr>
      <vt:lpstr>Cel I.  Wsparcie  rodziny w prawidłowym   funkcjonowaniu </vt:lpstr>
      <vt:lpstr>Cel II. Wsparcie  aktywności zawodowej </vt:lpstr>
      <vt:lpstr>Cel III:  Wzrost poziomu bezpieczeństwa mieszkańców poprzez ograniczenie uzależnień, przemocy domowej, przestępczości</vt:lpstr>
    </vt:vector>
  </TitlesOfParts>
  <Company>Powiatowe Centrum Pomocy Rodzinie w Gołdapi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Powiatowej Strategii Rozwiązywania Problemów Społecznych  w 2012 roku. </dc:title>
  <dc:creator>admin1</dc:creator>
  <cp:lastModifiedBy>3</cp:lastModifiedBy>
  <cp:revision>75</cp:revision>
  <cp:lastPrinted>2022-04-06T11:57:47Z</cp:lastPrinted>
  <dcterms:created xsi:type="dcterms:W3CDTF">2013-04-14T11:51:19Z</dcterms:created>
  <dcterms:modified xsi:type="dcterms:W3CDTF">2023-04-12T08:02:09Z</dcterms:modified>
</cp:coreProperties>
</file>