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omments/comment1.xml" ContentType="application/vnd.openxmlformats-officedocument.presentationml.comment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798" r:id="rId2"/>
  </p:sldMasterIdLst>
  <p:notesMasterIdLst>
    <p:notesMasterId r:id="rId80"/>
  </p:notesMasterIdLst>
  <p:handoutMasterIdLst>
    <p:handoutMasterId r:id="rId81"/>
  </p:handoutMasterIdLst>
  <p:sldIdLst>
    <p:sldId id="257" r:id="rId3"/>
    <p:sldId id="502" r:id="rId4"/>
    <p:sldId id="514" r:id="rId5"/>
    <p:sldId id="548" r:id="rId6"/>
    <p:sldId id="549" r:id="rId7"/>
    <p:sldId id="550" r:id="rId8"/>
    <p:sldId id="638" r:id="rId9"/>
    <p:sldId id="562" r:id="rId10"/>
    <p:sldId id="601" r:id="rId11"/>
    <p:sldId id="552" r:id="rId12"/>
    <p:sldId id="553" r:id="rId13"/>
    <p:sldId id="523" r:id="rId14"/>
    <p:sldId id="585" r:id="rId15"/>
    <p:sldId id="525" r:id="rId16"/>
    <p:sldId id="586" r:id="rId17"/>
    <p:sldId id="639" r:id="rId18"/>
    <p:sldId id="640" r:id="rId19"/>
    <p:sldId id="526" r:id="rId20"/>
    <p:sldId id="603" r:id="rId21"/>
    <p:sldId id="706" r:id="rId22"/>
    <p:sldId id="602" r:id="rId23"/>
    <p:sldId id="598" r:id="rId24"/>
    <p:sldId id="688" r:id="rId25"/>
    <p:sldId id="689" r:id="rId26"/>
    <p:sldId id="693" r:id="rId27"/>
    <p:sldId id="507" r:id="rId28"/>
    <p:sldId id="605" r:id="rId29"/>
    <p:sldId id="643" r:id="rId30"/>
    <p:sldId id="690" r:id="rId31"/>
    <p:sldId id="528" r:id="rId32"/>
    <p:sldId id="529" r:id="rId33"/>
    <p:sldId id="618" r:id="rId34"/>
    <p:sldId id="691" r:id="rId35"/>
    <p:sldId id="692" r:id="rId36"/>
    <p:sldId id="531" r:id="rId37"/>
    <p:sldId id="557" r:id="rId38"/>
    <p:sldId id="532" r:id="rId39"/>
    <p:sldId id="625" r:id="rId40"/>
    <p:sldId id="650" r:id="rId41"/>
    <p:sldId id="649" r:id="rId42"/>
    <p:sldId id="651" r:id="rId43"/>
    <p:sldId id="653" r:id="rId44"/>
    <p:sldId id="256" r:id="rId45"/>
    <p:sldId id="258" r:id="rId46"/>
    <p:sldId id="699" r:id="rId47"/>
    <p:sldId id="655" r:id="rId48"/>
    <p:sldId id="566" r:id="rId49"/>
    <p:sldId id="627" r:id="rId50"/>
    <p:sldId id="675" r:id="rId51"/>
    <p:sldId id="570" r:id="rId52"/>
    <p:sldId id="583" r:id="rId53"/>
    <p:sldId id="642" r:id="rId54"/>
    <p:sldId id="626" r:id="rId55"/>
    <p:sldId id="694" r:id="rId56"/>
    <p:sldId id="533" r:id="rId57"/>
    <p:sldId id="700" r:id="rId58"/>
    <p:sldId id="536" r:id="rId59"/>
    <p:sldId id="695" r:id="rId60"/>
    <p:sldId id="696" r:id="rId61"/>
    <p:sldId id="538" r:id="rId62"/>
    <p:sldId id="660" r:id="rId63"/>
    <p:sldId id="657" r:id="rId64"/>
    <p:sldId id="659" r:id="rId65"/>
    <p:sldId id="593" r:id="rId66"/>
    <p:sldId id="663" r:id="rId67"/>
    <p:sldId id="664" r:id="rId68"/>
    <p:sldId id="584" r:id="rId69"/>
    <p:sldId id="701" r:id="rId70"/>
    <p:sldId id="622" r:id="rId71"/>
    <p:sldId id="702" r:id="rId72"/>
    <p:sldId id="654" r:id="rId73"/>
    <p:sldId id="703" r:id="rId74"/>
    <p:sldId id="704" r:id="rId75"/>
    <p:sldId id="705" r:id="rId76"/>
    <p:sldId id="579" r:id="rId77"/>
    <p:sldId id="518" r:id="rId78"/>
    <p:sldId id="615" r:id="rId79"/>
  </p:sldIdLst>
  <p:sldSz cx="9144000" cy="5143500" type="screen16x9"/>
  <p:notesSz cx="6794500" cy="9906000"/>
  <p:embeddedFontLst>
    <p:embeddedFont>
      <p:font typeface="Calibri" panose="020F0502020204030204" pitchFamily="34" charset="0"/>
      <p:regular r:id="rId82"/>
      <p:bold r:id="rId83"/>
      <p:italic r:id="rId84"/>
      <p:boldItalic r:id="rId85"/>
    </p:embeddedFont>
    <p:embeddedFont>
      <p:font typeface="Cambria" panose="02040503050406030204" pitchFamily="18" charset="0"/>
      <p:regular r:id="rId86"/>
      <p:bold r:id="rId87"/>
      <p:italic r:id="rId88"/>
      <p:boldItalic r:id="rId89"/>
    </p:embeddedFont>
    <p:embeddedFont>
      <p:font typeface="Roboto" panose="02000000000000000000" pitchFamily="2" charset="0"/>
      <p:regular r:id="rId90"/>
      <p:bold r:id="rId91"/>
      <p:italic r:id="rId92"/>
      <p:boldItalic r:id="rId9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5D8ED545-E5C1-4802-9527-763DAA032F97}">
          <p14:sldIdLst/>
        </p14:section>
        <p14:section name="Sekcja bez tytułu" id="{F0624863-0FD8-4CC7-8C3C-90CA6EE3D81C}">
          <p14:sldIdLst>
            <p14:sldId id="257"/>
            <p14:sldId id="502"/>
            <p14:sldId id="514"/>
            <p14:sldId id="548"/>
            <p14:sldId id="549"/>
            <p14:sldId id="550"/>
            <p14:sldId id="638"/>
            <p14:sldId id="562"/>
            <p14:sldId id="601"/>
            <p14:sldId id="552"/>
            <p14:sldId id="553"/>
            <p14:sldId id="523"/>
            <p14:sldId id="585"/>
            <p14:sldId id="525"/>
            <p14:sldId id="586"/>
            <p14:sldId id="639"/>
            <p14:sldId id="640"/>
            <p14:sldId id="526"/>
            <p14:sldId id="603"/>
            <p14:sldId id="706"/>
            <p14:sldId id="602"/>
            <p14:sldId id="598"/>
            <p14:sldId id="688"/>
            <p14:sldId id="689"/>
            <p14:sldId id="693"/>
            <p14:sldId id="507"/>
            <p14:sldId id="605"/>
            <p14:sldId id="643"/>
            <p14:sldId id="690"/>
            <p14:sldId id="528"/>
            <p14:sldId id="529"/>
            <p14:sldId id="618"/>
            <p14:sldId id="691"/>
            <p14:sldId id="692"/>
            <p14:sldId id="531"/>
            <p14:sldId id="557"/>
            <p14:sldId id="532"/>
            <p14:sldId id="625"/>
            <p14:sldId id="650"/>
            <p14:sldId id="649"/>
            <p14:sldId id="651"/>
            <p14:sldId id="653"/>
            <p14:sldId id="256"/>
            <p14:sldId id="258"/>
            <p14:sldId id="699"/>
            <p14:sldId id="655"/>
            <p14:sldId id="566"/>
            <p14:sldId id="627"/>
            <p14:sldId id="675"/>
            <p14:sldId id="570"/>
            <p14:sldId id="583"/>
            <p14:sldId id="642"/>
            <p14:sldId id="626"/>
            <p14:sldId id="694"/>
            <p14:sldId id="533"/>
            <p14:sldId id="700"/>
            <p14:sldId id="536"/>
            <p14:sldId id="695"/>
            <p14:sldId id="696"/>
            <p14:sldId id="538"/>
            <p14:sldId id="660"/>
            <p14:sldId id="657"/>
            <p14:sldId id="659"/>
            <p14:sldId id="593"/>
            <p14:sldId id="663"/>
            <p14:sldId id="664"/>
            <p14:sldId id="584"/>
            <p14:sldId id="701"/>
            <p14:sldId id="622"/>
            <p14:sldId id="702"/>
            <p14:sldId id="654"/>
            <p14:sldId id="703"/>
            <p14:sldId id="704"/>
            <p14:sldId id="705"/>
            <p14:sldId id="579"/>
            <p14:sldId id="518"/>
            <p14:sldId id="6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ł Kłosiński" initials="MK" lastIdx="3" clrIdx="0"/>
  <p:cmAuthor id="2" name="Michał Herman" initials="MH" lastIdx="1" clrIdx="1">
    <p:extLst>
      <p:ext uri="{19B8F6BF-5375-455C-9EA6-DF929625EA0E}">
        <p15:presenceInfo xmlns:p15="http://schemas.microsoft.com/office/powerpoint/2012/main" userId="41347ed6569bae96" providerId="Windows Live"/>
      </p:ext>
    </p:extLst>
  </p:cmAuthor>
  <p:cmAuthor id="3" name="Wojciech Szczepanik" initials="WS" lastIdx="1" clrIdx="2">
    <p:extLst>
      <p:ext uri="{19B8F6BF-5375-455C-9EA6-DF929625EA0E}">
        <p15:presenceInfo xmlns:p15="http://schemas.microsoft.com/office/powerpoint/2012/main" userId="6771a4bdcfde7e8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33F"/>
    <a:srgbClr val="A50021"/>
    <a:srgbClr val="6C0A0C"/>
    <a:srgbClr val="F4F4F4"/>
    <a:srgbClr val="FF1515"/>
    <a:srgbClr val="FFD1D1"/>
    <a:srgbClr val="D60000"/>
    <a:srgbClr val="EB2429"/>
    <a:srgbClr val="CFCFCF"/>
    <a:srgbClr val="E515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FD4443E-F989-4FC4-A0C8-D5A2AF1F390B}" styleName="Styl ciemny 1 — Ak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Styl ciemny 2 - Akcent 5/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Styl ciemny 2 - Akcent 3/Ak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Styl ciemny 2 - Akcent 1/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7AC3CCA-C797-4891-BE02-D94E43425B78}" styleName="Styl pośredni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38B1855-1B75-4FBE-930C-398BA8C253C6}" styleName="Styl z motywem 2 — Ak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Styl z motywem 1 — Ak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AF606853-7671-496A-8E4F-DF71F8EC918B}" styleName="Styl ciemny 1 — Ak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Styl pośredn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93037" autoAdjust="0"/>
  </p:normalViewPr>
  <p:slideViewPr>
    <p:cSldViewPr>
      <p:cViewPr varScale="1">
        <p:scale>
          <a:sx n="119" d="100"/>
          <a:sy n="119" d="100"/>
        </p:scale>
        <p:origin x="408" y="6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86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212"/>
    </p:cViewPr>
  </p:sorterViewPr>
  <p:notesViewPr>
    <p:cSldViewPr>
      <p:cViewPr varScale="1">
        <p:scale>
          <a:sx n="49" d="100"/>
          <a:sy n="49" d="100"/>
        </p:scale>
        <p:origin x="-2958" y="-114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3.fntdata"/><Relationship Id="rId89" Type="http://schemas.openxmlformats.org/officeDocument/2006/relationships/font" Target="fonts/font8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font" Target="fonts/font9.fntdata"/><Relationship Id="rId95" Type="http://schemas.openxmlformats.org/officeDocument/2006/relationships/presProps" Target="pres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2.fntdata"/><Relationship Id="rId88" Type="http://schemas.openxmlformats.org/officeDocument/2006/relationships/font" Target="fonts/font7.fntdata"/><Relationship Id="rId91" Type="http://schemas.openxmlformats.org/officeDocument/2006/relationships/font" Target="fonts/font10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handoutMaster" Target="handoutMasters/handoutMaster1.xml"/><Relationship Id="rId86" Type="http://schemas.openxmlformats.org/officeDocument/2006/relationships/font" Target="fonts/font5.fntdata"/><Relationship Id="rId9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font" Target="fonts/font6.fntdata"/><Relationship Id="rId61" Type="http://schemas.openxmlformats.org/officeDocument/2006/relationships/slide" Target="slides/slide59.xml"/><Relationship Id="rId82" Type="http://schemas.openxmlformats.org/officeDocument/2006/relationships/font" Target="fonts/font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font" Target="fonts/font12.fntdata"/><Relationship Id="rId9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POŻARY</c:v>
                </c:pt>
              </c:strCache>
            </c:strRef>
          </c:tx>
          <c:spPr>
            <a:ln w="22225" cap="rnd">
              <a:solidFill>
                <a:srgbClr val="FF0000"/>
              </a:solidFill>
            </a:ln>
            <a:effectLst>
              <a:glow rad="139700">
                <a:schemeClr val="accent5">
                  <a:shade val="65000"/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083171604274332E-2"/>
                  <c:y val="6.9541071516573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C1-4DD8-BBF9-C5C7F2491505}"/>
                </c:ext>
              </c:extLst>
            </c:dLbl>
            <c:dLbl>
              <c:idx val="1"/>
              <c:layout>
                <c:manualLayout>
                  <c:x val="-4.4543690228447244E-2"/>
                  <c:y val="-5.7950892930477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C1-4DD8-BBF9-C5C7F2491505}"/>
                </c:ext>
              </c:extLst>
            </c:dLbl>
            <c:dLbl>
              <c:idx val="2"/>
              <c:layout>
                <c:manualLayout>
                  <c:x val="-3.6612925854046345E-2"/>
                  <c:y val="5.32247770639796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7C1-4DD8-BBF9-C5C7F2491505}"/>
                </c:ext>
              </c:extLst>
            </c:dLbl>
            <c:dLbl>
              <c:idx val="3"/>
              <c:layout>
                <c:manualLayout>
                  <c:x val="-4.0831716042743327E-2"/>
                  <c:y val="-5.0224107206414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C1-4DD8-BBF9-C5C7F2491505}"/>
                </c:ext>
              </c:extLst>
            </c:dLbl>
            <c:dLbl>
              <c:idx val="4"/>
              <c:layout>
                <c:manualLayout>
                  <c:x val="-4.2687703135595251E-2"/>
                  <c:y val="-7.3404464378605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7C1-4DD8-BBF9-C5C7F2491505}"/>
                </c:ext>
              </c:extLst>
            </c:dLbl>
            <c:dLbl>
              <c:idx val="5"/>
              <c:layout>
                <c:manualLayout>
                  <c:x val="-3.526375476418734E-2"/>
                  <c:y val="-5.4087500068446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7C1-4DD8-BBF9-C5C7F2491505}"/>
                </c:ext>
              </c:extLst>
            </c:dLbl>
            <c:dLbl>
              <c:idx val="6"/>
              <c:layout>
                <c:manualLayout>
                  <c:x val="-3.8975728949891202E-2"/>
                  <c:y val="-5.0224107206414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7C1-4DD8-BBF9-C5C7F2491505}"/>
                </c:ext>
              </c:extLst>
            </c:dLbl>
            <c:dLbl>
              <c:idx val="7"/>
              <c:layout>
                <c:manualLayout>
                  <c:x val="-5.196763859985503E-2"/>
                  <c:y val="-5.7950892930477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7C1-4DD8-BBF9-C5C7F2491505}"/>
                </c:ext>
              </c:extLst>
            </c:dLbl>
            <c:dLbl>
              <c:idx val="8"/>
              <c:layout>
                <c:manualLayout>
                  <c:x val="-3.3407767671335416E-2"/>
                  <c:y val="-5.79508929304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7C1-4DD8-BBF9-C5C7F2491505}"/>
                </c:ext>
              </c:extLst>
            </c:dLbl>
            <c:dLbl>
              <c:idx val="9"/>
              <c:layout>
                <c:manualLayout>
                  <c:x val="-4.8255664414151099E-2"/>
                  <c:y val="-3.8633928620318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7C1-4DD8-BBF9-C5C7F2491505}"/>
                </c:ext>
              </c:extLst>
            </c:dLbl>
            <c:dLbl>
              <c:idx val="10"/>
              <c:layout>
                <c:manualLayout>
                  <c:x val="-3.352104634422063E-2"/>
                  <c:y val="-3.99701936731474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7C1-4DD8-BBF9-C5C7F2491505}"/>
                </c:ext>
              </c:extLst>
            </c:dLbl>
            <c:dLbl>
              <c:idx val="11"/>
              <c:layout>
                <c:manualLayout>
                  <c:x val="-3.5301489983358095E-2"/>
                  <c:y val="-3.6998948297611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7C1-4DD8-BBF9-C5C7F2491505}"/>
                </c:ext>
              </c:extLst>
            </c:dLbl>
            <c:dLbl>
              <c:idx val="12"/>
              <c:layout>
                <c:manualLayout>
                  <c:x val="-3.136306733387012E-2"/>
                  <c:y val="3.8212500853759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7C1-4DD8-BBF9-C5C7F2491505}"/>
                </c:ext>
              </c:extLst>
            </c:dLbl>
            <c:dLbl>
              <c:idx val="13"/>
              <c:layout>
                <c:manualLayout>
                  <c:x val="-2.3637121648568259E-2"/>
                  <c:y val="-5.75539195740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A5-4396-ABEB-1CC8A5A41B30}"/>
                </c:ext>
              </c:extLst>
            </c:dLbl>
            <c:dLbl>
              <c:idx val="14"/>
              <c:layout>
                <c:manualLayout>
                  <c:x val="-2.5455361775381199E-2"/>
                  <c:y val="-5.3442925318771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EA5-4396-ABEB-1CC8A5A41B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Arkusz1!$A$2:$A$17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Arkusz1!$B$2:$B$17</c:f>
              <c:numCache>
                <c:formatCode>General</c:formatCode>
                <c:ptCount val="16"/>
                <c:pt idx="0">
                  <c:v>162</c:v>
                </c:pt>
                <c:pt idx="1">
                  <c:v>499</c:v>
                </c:pt>
                <c:pt idx="2">
                  <c:v>294</c:v>
                </c:pt>
                <c:pt idx="3">
                  <c:v>225</c:v>
                </c:pt>
                <c:pt idx="4">
                  <c:v>145</c:v>
                </c:pt>
                <c:pt idx="5">
                  <c:v>195</c:v>
                </c:pt>
                <c:pt idx="6">
                  <c:v>145</c:v>
                </c:pt>
                <c:pt idx="7">
                  <c:v>140</c:v>
                </c:pt>
                <c:pt idx="8">
                  <c:v>165</c:v>
                </c:pt>
                <c:pt idx="9">
                  <c:v>160</c:v>
                </c:pt>
                <c:pt idx="10">
                  <c:v>111</c:v>
                </c:pt>
                <c:pt idx="11">
                  <c:v>162</c:v>
                </c:pt>
                <c:pt idx="12">
                  <c:v>189</c:v>
                </c:pt>
                <c:pt idx="13">
                  <c:v>130</c:v>
                </c:pt>
                <c:pt idx="14">
                  <c:v>123</c:v>
                </c:pt>
                <c:pt idx="15">
                  <c:v>127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77C1-4DD8-BBF9-C5C7F2491505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MIEJSCOWE ZAGROŻENIA</c:v>
                </c:pt>
              </c:strCache>
            </c:strRef>
          </c:tx>
          <c:spPr>
            <a:ln w="22225" cap="rnd">
              <a:solidFill>
                <a:srgbClr val="00B0F0"/>
              </a:solidFill>
            </a:ln>
            <a:effectLst>
              <a:glow rad="139700">
                <a:schemeClr val="accent5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083171604274332E-2"/>
                  <c:y val="-7.3404464378605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7C1-4DD8-BBF9-C5C7F2491505}"/>
                </c:ext>
              </c:extLst>
            </c:dLbl>
            <c:dLbl>
              <c:idx val="1"/>
              <c:layout>
                <c:manualLayout>
                  <c:x val="-4.4543690228447244E-2"/>
                  <c:y val="-6.9541071516573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7C1-4DD8-BBF9-C5C7F2491505}"/>
                </c:ext>
              </c:extLst>
            </c:dLbl>
            <c:dLbl>
              <c:idx val="2"/>
              <c:layout>
                <c:manualLayout>
                  <c:x val="-3.6612925854046345E-2"/>
                  <c:y val="-6.6368830511434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7C1-4DD8-BBF9-C5C7F2491505}"/>
                </c:ext>
              </c:extLst>
            </c:dLbl>
            <c:dLbl>
              <c:idx val="3"/>
              <c:layout>
                <c:manualLayout>
                  <c:x val="-4.0831716042743327E-2"/>
                  <c:y val="-6.1814285792509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7C1-4DD8-BBF9-C5C7F2491505}"/>
                </c:ext>
              </c:extLst>
            </c:dLbl>
            <c:dLbl>
              <c:idx val="4"/>
              <c:layout>
                <c:manualLayout>
                  <c:x val="-4.2687703135595251E-2"/>
                  <c:y val="-5.40875000684459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7C1-4DD8-BBF9-C5C7F2491505}"/>
                </c:ext>
              </c:extLst>
            </c:dLbl>
            <c:dLbl>
              <c:idx val="5"/>
              <c:layout>
                <c:manualLayout>
                  <c:x val="-3.526375476418734E-2"/>
                  <c:y val="-7.3404464378605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7C1-4DD8-BBF9-C5C7F2491505}"/>
                </c:ext>
              </c:extLst>
            </c:dLbl>
            <c:dLbl>
              <c:idx val="6"/>
              <c:layout>
                <c:manualLayout>
                  <c:x val="-3.8975728949891202E-2"/>
                  <c:y val="-6.9541071516573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7C1-4DD8-BBF9-C5C7F2491505}"/>
                </c:ext>
              </c:extLst>
            </c:dLbl>
            <c:dLbl>
              <c:idx val="7"/>
              <c:layout>
                <c:manualLayout>
                  <c:x val="-5.196763859985503E-2"/>
                  <c:y val="-6.1814285792509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7C1-4DD8-BBF9-C5C7F2491505}"/>
                </c:ext>
              </c:extLst>
            </c:dLbl>
            <c:dLbl>
              <c:idx val="8"/>
              <c:layout>
                <c:manualLayout>
                  <c:x val="-4.4543690228447244E-2"/>
                  <c:y val="-5.02241072064140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7C1-4DD8-BBF9-C5C7F2491505}"/>
                </c:ext>
              </c:extLst>
            </c:dLbl>
            <c:dLbl>
              <c:idx val="9"/>
              <c:layout>
                <c:manualLayout>
                  <c:x val="-4.8255664414151099E-2"/>
                  <c:y val="-4.2497321482350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77C1-4DD8-BBF9-C5C7F2491505}"/>
                </c:ext>
              </c:extLst>
            </c:dLbl>
            <c:dLbl>
              <c:idx val="10"/>
              <c:layout>
                <c:manualLayout>
                  <c:x val="-3.143851714070716E-2"/>
                  <c:y val="-4.1506799163687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77C1-4DD8-BBF9-C5C7F2491505}"/>
                </c:ext>
              </c:extLst>
            </c:dLbl>
            <c:dLbl>
              <c:idx val="11"/>
              <c:layout>
                <c:manualLayout>
                  <c:x val="-3.5301489983358095E-2"/>
                  <c:y val="-4.1109942552901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77C1-4DD8-BBF9-C5C7F2491505}"/>
                </c:ext>
              </c:extLst>
            </c:dLbl>
            <c:dLbl>
              <c:idx val="12"/>
              <c:layout>
                <c:manualLayout>
                  <c:x val="-2.2271845114223584E-2"/>
                  <c:y val="2.6077903801966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77C1-4DD8-BBF9-C5C7F2491505}"/>
                </c:ext>
              </c:extLst>
            </c:dLbl>
            <c:dLbl>
              <c:idx val="13"/>
              <c:layout>
                <c:manualLayout>
                  <c:x val="-2.3637121648568259E-2"/>
                  <c:y val="5.7553919574062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A5-4396-ABEB-1CC8A5A41B30}"/>
                </c:ext>
              </c:extLst>
            </c:dLbl>
            <c:dLbl>
              <c:idx val="14"/>
              <c:layout>
                <c:manualLayout>
                  <c:x val="-2.3637121648568259E-2"/>
                  <c:y val="6.5775908084642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EA5-4396-ABEB-1CC8A5A41B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Arkusz1!$A$2:$A$17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Arkusz1!$C$2:$C$17</c:f>
              <c:numCache>
                <c:formatCode>General</c:formatCode>
                <c:ptCount val="16"/>
                <c:pt idx="0">
                  <c:v>302</c:v>
                </c:pt>
                <c:pt idx="1">
                  <c:v>200</c:v>
                </c:pt>
                <c:pt idx="2">
                  <c:v>308</c:v>
                </c:pt>
                <c:pt idx="3">
                  <c:v>314</c:v>
                </c:pt>
                <c:pt idx="4">
                  <c:v>430</c:v>
                </c:pt>
                <c:pt idx="5">
                  <c:v>302</c:v>
                </c:pt>
                <c:pt idx="6">
                  <c:v>306</c:v>
                </c:pt>
                <c:pt idx="7">
                  <c:v>236</c:v>
                </c:pt>
                <c:pt idx="8">
                  <c:v>302</c:v>
                </c:pt>
                <c:pt idx="9">
                  <c:v>288</c:v>
                </c:pt>
                <c:pt idx="10">
                  <c:v>373</c:v>
                </c:pt>
                <c:pt idx="11">
                  <c:v>329</c:v>
                </c:pt>
                <c:pt idx="12">
                  <c:v>290</c:v>
                </c:pt>
                <c:pt idx="13">
                  <c:v>612</c:v>
                </c:pt>
                <c:pt idx="14">
                  <c:v>817</c:v>
                </c:pt>
                <c:pt idx="15">
                  <c:v>564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77C1-4DD8-BBF9-C5C7F2491505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RAZEM</c:v>
                </c:pt>
              </c:strCache>
            </c:strRef>
          </c:tx>
          <c:spPr>
            <a:ln w="22225" cap="rnd">
              <a:solidFill>
                <a:schemeClr val="accent5">
                  <a:tint val="65000"/>
                </a:schemeClr>
              </a:solidFill>
            </a:ln>
            <a:effectLst>
              <a:glow rad="139700">
                <a:schemeClr val="accent5">
                  <a:tint val="65000"/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0831716042743327E-2"/>
                  <c:y val="-0.115901785860955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77C1-4DD8-BBF9-C5C7F2491505}"/>
                </c:ext>
              </c:extLst>
            </c:dLbl>
            <c:dLbl>
              <c:idx val="1"/>
              <c:layout>
                <c:manualLayout>
                  <c:x val="-4.4543690228447244E-2"/>
                  <c:y val="-6.1814285792509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77C1-4DD8-BBF9-C5C7F2491505}"/>
                </c:ext>
              </c:extLst>
            </c:dLbl>
            <c:dLbl>
              <c:idx val="2"/>
              <c:layout>
                <c:manualLayout>
                  <c:x val="-4.8255664414151099E-2"/>
                  <c:y val="-9.6584821550796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77C1-4DD8-BBF9-C5C7F2491505}"/>
                </c:ext>
              </c:extLst>
            </c:dLbl>
            <c:dLbl>
              <c:idx val="3"/>
              <c:layout>
                <c:manualLayout>
                  <c:x val="-4.0831716042743327E-2"/>
                  <c:y val="-6.1814285792509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77C1-4DD8-BBF9-C5C7F2491505}"/>
                </c:ext>
              </c:extLst>
            </c:dLbl>
            <c:dLbl>
              <c:idx val="4"/>
              <c:layout>
                <c:manualLayout>
                  <c:x val="-4.2687703135595251E-2"/>
                  <c:y val="-6.9541071516573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77C1-4DD8-BBF9-C5C7F2491505}"/>
                </c:ext>
              </c:extLst>
            </c:dLbl>
            <c:dLbl>
              <c:idx val="5"/>
              <c:layout>
                <c:manualLayout>
                  <c:x val="-3.526375476418734E-2"/>
                  <c:y val="-6.9541071516573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77C1-4DD8-BBF9-C5C7F2491505}"/>
                </c:ext>
              </c:extLst>
            </c:dLbl>
            <c:dLbl>
              <c:idx val="6"/>
              <c:layout>
                <c:manualLayout>
                  <c:x val="-3.8975728949891202E-2"/>
                  <c:y val="-6.56776786545415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77C1-4DD8-BBF9-C5C7F2491505}"/>
                </c:ext>
              </c:extLst>
            </c:dLbl>
            <c:dLbl>
              <c:idx val="7"/>
              <c:layout>
                <c:manualLayout>
                  <c:x val="-5.196763859985503E-2"/>
                  <c:y val="-6.56776786545415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77C1-4DD8-BBF9-C5C7F2491505}"/>
                </c:ext>
              </c:extLst>
            </c:dLbl>
            <c:dLbl>
              <c:idx val="8"/>
              <c:layout>
                <c:manualLayout>
                  <c:x val="-4.4543690228447244E-2"/>
                  <c:y val="-5.40875000684459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77C1-4DD8-BBF9-C5C7F2491505}"/>
                </c:ext>
              </c:extLst>
            </c:dLbl>
            <c:dLbl>
              <c:idx val="9"/>
              <c:layout>
                <c:manualLayout>
                  <c:x val="-4.8255664414151099E-2"/>
                  <c:y val="-6.56776786545415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77C1-4DD8-BBF9-C5C7F2491505}"/>
                </c:ext>
              </c:extLst>
            </c:dLbl>
            <c:dLbl>
              <c:idx val="10"/>
              <c:layout>
                <c:manualLayout>
                  <c:x val="-3.7119741857039333E-2"/>
                  <c:y val="-7.7267857240637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77C1-4DD8-BBF9-C5C7F2491505}"/>
                </c:ext>
              </c:extLst>
            </c:dLbl>
            <c:dLbl>
              <c:idx val="11"/>
              <c:layout>
                <c:manualLayout>
                  <c:x val="-3.7119741857039167E-2"/>
                  <c:y val="-3.7668083269507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77C1-4DD8-BBF9-C5C7F2491505}"/>
                </c:ext>
              </c:extLst>
            </c:dLbl>
            <c:dLbl>
              <c:idx val="12"/>
              <c:layout>
                <c:manualLayout>
                  <c:x val="-4.0454267967934832E-2"/>
                  <c:y val="-8.3705669643738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77C1-4DD8-BBF9-C5C7F2491505}"/>
                </c:ext>
              </c:extLst>
            </c:dLbl>
            <c:dLbl>
              <c:idx val="13"/>
              <c:layout>
                <c:manualLayout>
                  <c:x val="-4.7274243297136517E-2"/>
                  <c:y val="-4.9331931063481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A5-4396-ABEB-1CC8A5A41B30}"/>
                </c:ext>
              </c:extLst>
            </c:dLbl>
            <c:dLbl>
              <c:idx val="14"/>
              <c:layout>
                <c:manualLayout>
                  <c:x val="-2.3637121648568259E-2"/>
                  <c:y val="-6.5775908084642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EA5-4396-ABEB-1CC8A5A41B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Arkusz1!$A$2:$A$17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Arkusz1!$D$2:$D$17</c:f>
              <c:numCache>
                <c:formatCode>General</c:formatCode>
                <c:ptCount val="16"/>
                <c:pt idx="0">
                  <c:v>482</c:v>
                </c:pt>
                <c:pt idx="1">
                  <c:v>702</c:v>
                </c:pt>
                <c:pt idx="2">
                  <c:v>613</c:v>
                </c:pt>
                <c:pt idx="3">
                  <c:v>549</c:v>
                </c:pt>
                <c:pt idx="4">
                  <c:v>589</c:v>
                </c:pt>
                <c:pt idx="5">
                  <c:v>511</c:v>
                </c:pt>
                <c:pt idx="6">
                  <c:v>464</c:v>
                </c:pt>
                <c:pt idx="7">
                  <c:v>388</c:v>
                </c:pt>
                <c:pt idx="8">
                  <c:v>478</c:v>
                </c:pt>
                <c:pt idx="9">
                  <c:v>464</c:v>
                </c:pt>
                <c:pt idx="10">
                  <c:v>505</c:v>
                </c:pt>
                <c:pt idx="11">
                  <c:v>513</c:v>
                </c:pt>
                <c:pt idx="12">
                  <c:v>512</c:v>
                </c:pt>
                <c:pt idx="13">
                  <c:v>772</c:v>
                </c:pt>
                <c:pt idx="14">
                  <c:v>977</c:v>
                </c:pt>
                <c:pt idx="15">
                  <c:v>721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9-77C1-4DD8-BBF9-C5C7F249150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88037760"/>
        <c:axId val="188064512"/>
      </c:lineChart>
      <c:catAx>
        <c:axId val="18803776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8064512"/>
        <c:crosses val="autoZero"/>
        <c:auto val="1"/>
        <c:lblAlgn val="ctr"/>
        <c:lblOffset val="100"/>
        <c:noMultiLvlLbl val="0"/>
      </c:catAx>
      <c:valAx>
        <c:axId val="18806451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8037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000" dirty="0"/>
              <a:t>Pożary, miejscowe zagrożenia i alarmy fałszywe w poszczególnych miesiącach  roku 2021</a:t>
            </a:r>
          </a:p>
        </c:rich>
      </c:tx>
      <c:layout>
        <c:manualLayout>
          <c:xMode val="edge"/>
          <c:yMode val="edge"/>
          <c:x val="0.10360450075947122"/>
          <c:y val="3.77631652038662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2.3307436182020001E-2"/>
          <c:y val="0.17684887459807094"/>
          <c:w val="0.93536110039580589"/>
          <c:h val="0.7395498392282994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Pożary</c:v>
                </c:pt>
              </c:strCache>
            </c:strRef>
          </c:tx>
          <c:spPr>
            <a:ln w="22225" cap="rnd">
              <a:solidFill>
                <a:srgbClr val="FF0000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2.703386843297903E-2"/>
                  <c:y val="-5.71359546635802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F2-42DB-B006-8EC9F409A1F6}"/>
                </c:ext>
              </c:extLst>
            </c:dLbl>
            <c:dLbl>
              <c:idx val="1"/>
              <c:layout>
                <c:manualLayout>
                  <c:x val="-2.0412723906075191E-2"/>
                  <c:y val="-5.08312705083184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F2-42DB-B006-8EC9F409A1F6}"/>
                </c:ext>
              </c:extLst>
            </c:dLbl>
            <c:dLbl>
              <c:idx val="2"/>
              <c:layout>
                <c:manualLayout>
                  <c:x val="-3.1153907635955689E-2"/>
                  <c:y val="-0.105325542570951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4F2-42DB-B006-8EC9F409A1F6}"/>
                </c:ext>
              </c:extLst>
            </c:dLbl>
            <c:dLbl>
              <c:idx val="3"/>
              <c:layout>
                <c:manualLayout>
                  <c:x val="-2.1104356080391965E-2"/>
                  <c:y val="-7.67816000960887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4F2-42DB-B006-8EC9F409A1F6}"/>
                </c:ext>
              </c:extLst>
            </c:dLbl>
            <c:dLbl>
              <c:idx val="4"/>
              <c:layout>
                <c:manualLayout>
                  <c:x val="-2.3732630055218557E-2"/>
                  <c:y val="-0.140700410561027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4F2-42DB-B006-8EC9F409A1F6}"/>
                </c:ext>
              </c:extLst>
            </c:dLbl>
            <c:dLbl>
              <c:idx val="5"/>
              <c:layout>
                <c:manualLayout>
                  <c:x val="-2.6444179053325398E-2"/>
                  <c:y val="-8.815050992553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4F2-42DB-B006-8EC9F409A1F6}"/>
                </c:ext>
              </c:extLst>
            </c:dLbl>
            <c:dLbl>
              <c:idx val="6"/>
              <c:layout>
                <c:manualLayout>
                  <c:x val="-1.277870913324098E-2"/>
                  <c:y val="-0.112703356168326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4F2-42DB-B006-8EC9F409A1F6}"/>
                </c:ext>
              </c:extLst>
            </c:dLbl>
            <c:dLbl>
              <c:idx val="7"/>
              <c:layout>
                <c:manualLayout>
                  <c:x val="-3.044468712115703E-2"/>
                  <c:y val="-9.92478052455722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4F2-42DB-B006-8EC9F409A1F6}"/>
                </c:ext>
              </c:extLst>
            </c:dLbl>
            <c:dLbl>
              <c:idx val="8"/>
              <c:layout>
                <c:manualLayout>
                  <c:x val="-2.0470022870568358E-2"/>
                  <c:y val="-0.102778793867790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4F2-42DB-B006-8EC9F409A1F6}"/>
                </c:ext>
              </c:extLst>
            </c:dLbl>
            <c:dLbl>
              <c:idx val="9"/>
              <c:layout>
                <c:manualLayout>
                  <c:x val="-2.3357140870825396E-2"/>
                  <c:y val="-9.0741084492585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4F2-42DB-B006-8EC9F409A1F6}"/>
                </c:ext>
              </c:extLst>
            </c:dLbl>
            <c:dLbl>
              <c:idx val="10"/>
              <c:layout>
                <c:manualLayout>
                  <c:x val="-1.789348150915707E-2"/>
                  <c:y val="-5.50100742617006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4F2-42DB-B006-8EC9F409A1F6}"/>
                </c:ext>
              </c:extLst>
            </c:dLbl>
            <c:dLbl>
              <c:idx val="11"/>
              <c:layout>
                <c:manualLayout>
                  <c:x val="-2.0065372396434345E-2"/>
                  <c:y val="-0.100963480815007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4F2-42DB-B006-8EC9F409A1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Sheet1!$B$2:$M$2</c:f>
              <c:numCache>
                <c:formatCode>General</c:formatCode>
                <c:ptCount val="12"/>
                <c:pt idx="0">
                  <c:v>7</c:v>
                </c:pt>
                <c:pt idx="1">
                  <c:v>5</c:v>
                </c:pt>
                <c:pt idx="2">
                  <c:v>15</c:v>
                </c:pt>
                <c:pt idx="3">
                  <c:v>16</c:v>
                </c:pt>
                <c:pt idx="4">
                  <c:v>13</c:v>
                </c:pt>
                <c:pt idx="5">
                  <c:v>26</c:v>
                </c:pt>
                <c:pt idx="6">
                  <c:v>10</c:v>
                </c:pt>
                <c:pt idx="7">
                  <c:v>5</c:v>
                </c:pt>
                <c:pt idx="8">
                  <c:v>7</c:v>
                </c:pt>
                <c:pt idx="9">
                  <c:v>7</c:v>
                </c:pt>
                <c:pt idx="10">
                  <c:v>4</c:v>
                </c:pt>
                <c:pt idx="11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E4F2-42DB-B006-8EC9F409A1F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Miejscowe zagrożenia</c:v>
                </c:pt>
              </c:strCache>
            </c:strRef>
          </c:tx>
          <c:spPr>
            <a:ln w="22225" cap="rnd">
              <a:solidFill>
                <a:srgbClr val="00B0F0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0740795552784403E-2"/>
                  <c:y val="-7.8020839329917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4F2-42DB-B006-8EC9F409A1F6}"/>
                </c:ext>
              </c:extLst>
            </c:dLbl>
            <c:dLbl>
              <c:idx val="1"/>
              <c:layout>
                <c:manualLayout>
                  <c:x val="-2.1034346394683948E-2"/>
                  <c:y val="-7.125093546715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4F2-42DB-B006-8EC9F409A1F6}"/>
                </c:ext>
              </c:extLst>
            </c:dLbl>
            <c:dLbl>
              <c:idx val="2"/>
              <c:layout>
                <c:manualLayout>
                  <c:x val="-2.1692225702337746E-2"/>
                  <c:y val="-7.214034885729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4F2-42DB-B006-8EC9F409A1F6}"/>
                </c:ext>
              </c:extLst>
            </c:dLbl>
            <c:dLbl>
              <c:idx val="3"/>
              <c:layout>
                <c:manualLayout>
                  <c:x val="-2.1466597765232111E-2"/>
                  <c:y val="-9.83437913764319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4F2-42DB-B006-8EC9F409A1F6}"/>
                </c:ext>
              </c:extLst>
            </c:dLbl>
            <c:dLbl>
              <c:idx val="4"/>
              <c:layout>
                <c:manualLayout>
                  <c:x val="-3.3578623872724499E-2"/>
                  <c:y val="-0.102562457688192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4F2-42DB-B006-8EC9F409A1F6}"/>
                </c:ext>
              </c:extLst>
            </c:dLbl>
            <c:dLbl>
              <c:idx val="5"/>
              <c:layout>
                <c:manualLayout>
                  <c:x val="-2.583049007088821E-2"/>
                  <c:y val="-8.0872718899314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4F2-42DB-B006-8EC9F409A1F6}"/>
                </c:ext>
              </c:extLst>
            </c:dLbl>
            <c:dLbl>
              <c:idx val="6"/>
              <c:layout>
                <c:manualLayout>
                  <c:x val="-2.287718211751549E-2"/>
                  <c:y val="6.5813969994103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4F2-42DB-B006-8EC9F409A1F6}"/>
                </c:ext>
              </c:extLst>
            </c:dLbl>
            <c:dLbl>
              <c:idx val="7"/>
              <c:layout>
                <c:manualLayout>
                  <c:x val="-2.2425179538646131E-2"/>
                  <c:y val="9.1362615854009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4F2-42DB-B006-8EC9F409A1F6}"/>
                </c:ext>
              </c:extLst>
            </c:dLbl>
            <c:dLbl>
              <c:idx val="8"/>
              <c:layout>
                <c:manualLayout>
                  <c:x val="-3.168464319884317E-2"/>
                  <c:y val="-9.6312594177895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4F2-42DB-B006-8EC9F409A1F6}"/>
                </c:ext>
              </c:extLst>
            </c:dLbl>
            <c:dLbl>
              <c:idx val="9"/>
              <c:layout>
                <c:manualLayout>
                  <c:x val="-3.4123819738134623E-2"/>
                  <c:y val="3.5043048852394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4F2-42DB-B006-8EC9F409A1F6}"/>
                </c:ext>
              </c:extLst>
            </c:dLbl>
            <c:dLbl>
              <c:idx val="10"/>
              <c:layout>
                <c:manualLayout>
                  <c:x val="-2.6543838512593843E-2"/>
                  <c:y val="3.10793878709790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4F2-42DB-B006-8EC9F409A1F6}"/>
                </c:ext>
              </c:extLst>
            </c:dLbl>
            <c:dLbl>
              <c:idx val="11"/>
              <c:layout>
                <c:manualLayout>
                  <c:x val="-6.4207448003842076E-3"/>
                  <c:y val="-2.77620056342949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4F2-42DB-B006-8EC9F409A1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Sheet1!$B$3:$M$3</c:f>
              <c:numCache>
                <c:formatCode>General</c:formatCode>
                <c:ptCount val="12"/>
                <c:pt idx="0">
                  <c:v>53</c:v>
                </c:pt>
                <c:pt idx="1">
                  <c:v>49</c:v>
                </c:pt>
                <c:pt idx="2">
                  <c:v>53</c:v>
                </c:pt>
                <c:pt idx="3">
                  <c:v>54</c:v>
                </c:pt>
                <c:pt idx="4">
                  <c:v>82</c:v>
                </c:pt>
                <c:pt idx="5">
                  <c:v>61</c:v>
                </c:pt>
                <c:pt idx="6">
                  <c:v>121</c:v>
                </c:pt>
                <c:pt idx="7">
                  <c:v>107</c:v>
                </c:pt>
                <c:pt idx="8">
                  <c:v>83</c:v>
                </c:pt>
                <c:pt idx="9">
                  <c:v>47</c:v>
                </c:pt>
                <c:pt idx="10">
                  <c:v>48</c:v>
                </c:pt>
                <c:pt idx="11">
                  <c:v>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E4F2-42DB-B006-8EC9F409A1F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Alarmy fałszywe</c:v>
                </c:pt>
              </c:strCache>
            </c:strRef>
          </c:tx>
          <c:spPr>
            <a:ln w="22225" cap="rnd">
              <a:solidFill>
                <a:srgbClr val="FFC000"/>
              </a:solidFill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0618554811279906E-2"/>
                  <c:y val="2.7751424788440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4F2-42DB-B006-8EC9F409A1F6}"/>
                </c:ext>
              </c:extLst>
            </c:dLbl>
            <c:dLbl>
              <c:idx val="1"/>
              <c:layout>
                <c:manualLayout>
                  <c:x val="-6.0854846835831013E-4"/>
                  <c:y val="4.8229232629094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4F2-42DB-B006-8EC9F409A1F6}"/>
                </c:ext>
              </c:extLst>
            </c:dLbl>
            <c:dLbl>
              <c:idx val="2"/>
              <c:layout>
                <c:manualLayout>
                  <c:x val="-2.1619712064247655E-2"/>
                  <c:y val="-5.5005468884923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4F2-42DB-B006-8EC9F409A1F6}"/>
                </c:ext>
              </c:extLst>
            </c:dLbl>
            <c:dLbl>
              <c:idx val="3"/>
              <c:layout>
                <c:manualLayout>
                  <c:x val="-2.098004480917769E-2"/>
                  <c:y val="-2.991171845995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4F2-42DB-B006-8EC9F409A1F6}"/>
                </c:ext>
              </c:extLst>
            </c:dLbl>
            <c:dLbl>
              <c:idx val="4"/>
              <c:layout>
                <c:manualLayout>
                  <c:x val="-2.214590768339959E-2"/>
                  <c:y val="-5.76840711530712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E4F2-42DB-B006-8EC9F409A1F6}"/>
                </c:ext>
              </c:extLst>
            </c:dLbl>
            <c:dLbl>
              <c:idx val="5"/>
              <c:layout>
                <c:manualLayout>
                  <c:x val="-2.2014223994897629E-2"/>
                  <c:y val="-5.01842150710955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E4F2-42DB-B006-8EC9F409A1F6}"/>
                </c:ext>
              </c:extLst>
            </c:dLbl>
            <c:dLbl>
              <c:idx val="6"/>
              <c:layout>
                <c:manualLayout>
                  <c:x val="3.634987060287313E-3"/>
                  <c:y val="1.14242553642461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E4F2-42DB-B006-8EC9F409A1F6}"/>
                </c:ext>
              </c:extLst>
            </c:dLbl>
            <c:dLbl>
              <c:idx val="7"/>
              <c:layout>
                <c:manualLayout>
                  <c:x val="-1.2683956182353739E-2"/>
                  <c:y val="-5.5005468884923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E4F2-42DB-B006-8EC9F409A1F6}"/>
                </c:ext>
              </c:extLst>
            </c:dLbl>
            <c:dLbl>
              <c:idx val="8"/>
              <c:layout>
                <c:manualLayout>
                  <c:x val="-1.1037848798712835E-2"/>
                  <c:y val="2.736618549496625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E4F2-42DB-B006-8EC9F409A1F6}"/>
                </c:ext>
              </c:extLst>
            </c:dLbl>
            <c:dLbl>
              <c:idx val="9"/>
              <c:layout>
                <c:manualLayout>
                  <c:x val="-3.4840977023459195E-2"/>
                  <c:y val="-3.9846121508593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E4F2-42DB-B006-8EC9F409A1F6}"/>
                </c:ext>
              </c:extLst>
            </c:dLbl>
            <c:dLbl>
              <c:idx val="10"/>
              <c:layout>
                <c:manualLayout>
                  <c:x val="-7.0943104670240682E-3"/>
                  <c:y val="2.4065864471184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E4F2-42DB-B006-8EC9F409A1F6}"/>
                </c:ext>
              </c:extLst>
            </c:dLbl>
            <c:dLbl>
              <c:idx val="11"/>
              <c:layout>
                <c:manualLayout>
                  <c:x val="-8.4134689904457223E-3"/>
                  <c:y val="-3.82821944620344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E4F2-42DB-B006-8EC9F409A1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Sheet1!$B$4:$M$4</c:f>
              <c:numCache>
                <c:formatCode>General</c:formatCode>
                <c:ptCount val="12"/>
                <c:pt idx="0">
                  <c:v>5</c:v>
                </c:pt>
                <c:pt idx="1">
                  <c:v>0</c:v>
                </c:pt>
                <c:pt idx="2">
                  <c:v>2</c:v>
                </c:pt>
                <c:pt idx="3">
                  <c:v>5</c:v>
                </c:pt>
                <c:pt idx="4">
                  <c:v>5</c:v>
                </c:pt>
                <c:pt idx="5">
                  <c:v>2</c:v>
                </c:pt>
                <c:pt idx="6">
                  <c:v>1</c:v>
                </c:pt>
                <c:pt idx="7">
                  <c:v>2</c:v>
                </c:pt>
                <c:pt idx="8">
                  <c:v>6</c:v>
                </c:pt>
                <c:pt idx="9">
                  <c:v>3</c:v>
                </c:pt>
                <c:pt idx="10">
                  <c:v>0</c:v>
                </c:pt>
                <c:pt idx="11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6-E4F2-42DB-B006-8EC9F409A1F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61711584"/>
        <c:axId val="361716680"/>
      </c:lineChart>
      <c:catAx>
        <c:axId val="36171158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61716680"/>
        <c:crosses val="autoZero"/>
        <c:auto val="0"/>
        <c:lblAlgn val="ctr"/>
        <c:lblOffset val="100"/>
        <c:noMultiLvlLbl val="0"/>
      </c:catAx>
      <c:valAx>
        <c:axId val="361716680"/>
        <c:scaling>
          <c:orientation val="minMax"/>
          <c:max val="125"/>
          <c:min val="0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61711584"/>
        <c:crosses val="autoZero"/>
        <c:crossBetween val="between"/>
        <c:majorUnit val="50"/>
        <c:minorUnit val="2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462312415118475"/>
          <c:y val="0.12066918171693128"/>
          <c:w val="0.23977348788173108"/>
          <c:h val="0.444844280697714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000" dirty="0"/>
              <a:t>Pożary, miejscowe zagrożenia i alarmy fałszywe w poszczególnych miesiącach  roku 2022</a:t>
            </a:r>
          </a:p>
        </c:rich>
      </c:tx>
      <c:layout>
        <c:manualLayout>
          <c:xMode val="edge"/>
          <c:yMode val="edge"/>
          <c:x val="0.10360450075947122"/>
          <c:y val="3.77631652038662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2.3307436182020001E-2"/>
          <c:y val="0.17684887459807094"/>
          <c:w val="0.93536110039580589"/>
          <c:h val="0.7395498392282994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Pożary</c:v>
                </c:pt>
              </c:strCache>
            </c:strRef>
          </c:tx>
          <c:spPr>
            <a:ln w="22225" cap="rnd">
              <a:solidFill>
                <a:srgbClr val="FF0000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0851892966041378E-2"/>
                  <c:y val="-5.71359546635802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94-4284-9204-972066892944}"/>
                </c:ext>
              </c:extLst>
            </c:dLbl>
            <c:dLbl>
              <c:idx val="1"/>
              <c:layout>
                <c:manualLayout>
                  <c:x val="-2.0412723906075191E-2"/>
                  <c:y val="-5.08312705083184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94-4284-9204-972066892944}"/>
                </c:ext>
              </c:extLst>
            </c:dLbl>
            <c:dLbl>
              <c:idx val="2"/>
              <c:layout>
                <c:manualLayout>
                  <c:x val="-3.1153877662376935E-2"/>
                  <c:y val="8.5350423664038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94-4284-9204-972066892944}"/>
                </c:ext>
              </c:extLst>
            </c:dLbl>
            <c:dLbl>
              <c:idx val="3"/>
              <c:layout>
                <c:manualLayout>
                  <c:x val="-2.1104356080391965E-2"/>
                  <c:y val="-0.111449984713153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494-4284-9204-972066892944}"/>
                </c:ext>
              </c:extLst>
            </c:dLbl>
            <c:dLbl>
              <c:idx val="4"/>
              <c:layout>
                <c:manualLayout>
                  <c:x val="-2.3732630055218557E-2"/>
                  <c:y val="-0.114699122098228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494-4284-9204-972066892944}"/>
                </c:ext>
              </c:extLst>
            </c:dLbl>
            <c:dLbl>
              <c:idx val="5"/>
              <c:layout>
                <c:manualLayout>
                  <c:x val="-3.7898252652512489E-2"/>
                  <c:y val="-4.481502915420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94-4284-9204-972066892944}"/>
                </c:ext>
              </c:extLst>
            </c:dLbl>
            <c:dLbl>
              <c:idx val="6"/>
              <c:layout>
                <c:manualLayout>
                  <c:x val="-3.7595817008397397E-2"/>
                  <c:y val="-0.164706219562796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494-4284-9204-972066892944}"/>
                </c:ext>
              </c:extLst>
            </c:dLbl>
            <c:dLbl>
              <c:idx val="7"/>
              <c:layout>
                <c:manualLayout>
                  <c:x val="-5.1443822053000035E-2"/>
                  <c:y val="-4.7245228319975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494-4284-9204-972066892944}"/>
                </c:ext>
              </c:extLst>
            </c:dLbl>
            <c:dLbl>
              <c:idx val="8"/>
              <c:layout>
                <c:manualLayout>
                  <c:x val="-2.23790351370994E-2"/>
                  <c:y val="-5.9443313096459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494-4284-9204-972066892944}"/>
                </c:ext>
              </c:extLst>
            </c:dLbl>
            <c:dLbl>
              <c:idx val="9"/>
              <c:layout>
                <c:manualLayout>
                  <c:x val="-1.3812079538169347E-2"/>
                  <c:y val="-9.9408180646852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494-4284-9204-972066892944}"/>
                </c:ext>
              </c:extLst>
            </c:dLbl>
            <c:dLbl>
              <c:idx val="10"/>
              <c:layout>
                <c:manualLayout>
                  <c:x val="-1.789348150915707E-2"/>
                  <c:y val="-5.50100742617006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494-4284-9204-972066892944}"/>
                </c:ext>
              </c:extLst>
            </c:dLbl>
            <c:dLbl>
              <c:idx val="11"/>
              <c:layout>
                <c:manualLayout>
                  <c:x val="-8.6112987972471137E-3"/>
                  <c:y val="-6.6295096197942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494-4284-9204-9720668929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Sheet1!$B$2:$M$2</c:f>
              <c:numCache>
                <c:formatCode>_ * #\ ##0_ ;_ * \-#\ ##0_ ;_ * "-"??_ ;_ @_ </c:formatCode>
                <c:ptCount val="12"/>
                <c:pt idx="0">
                  <c:v>10</c:v>
                </c:pt>
                <c:pt idx="1">
                  <c:v>4</c:v>
                </c:pt>
                <c:pt idx="2">
                  <c:v>47</c:v>
                </c:pt>
                <c:pt idx="3">
                  <c:v>16</c:v>
                </c:pt>
                <c:pt idx="4">
                  <c:v>5</c:v>
                </c:pt>
                <c:pt idx="5">
                  <c:v>3</c:v>
                </c:pt>
                <c:pt idx="6">
                  <c:v>9</c:v>
                </c:pt>
                <c:pt idx="7">
                  <c:v>11</c:v>
                </c:pt>
                <c:pt idx="8">
                  <c:v>8</c:v>
                </c:pt>
                <c:pt idx="9">
                  <c:v>2</c:v>
                </c:pt>
                <c:pt idx="10">
                  <c:v>4</c:v>
                </c:pt>
                <c:pt idx="11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6494-4284-9204-97206689294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Miejscowe zagrożenia</c:v>
                </c:pt>
              </c:strCache>
            </c:strRef>
          </c:tx>
          <c:spPr>
            <a:ln w="22225" cap="rnd">
              <a:solidFill>
                <a:srgbClr val="00B0F0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0740795552784403E-2"/>
                  <c:y val="-7.8020839329917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494-4284-9204-972066892944}"/>
                </c:ext>
              </c:extLst>
            </c:dLbl>
            <c:dLbl>
              <c:idx val="1"/>
              <c:layout>
                <c:manualLayout>
                  <c:x val="-2.1034346394683948E-2"/>
                  <c:y val="-7.125093546715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494-4284-9204-972066892944}"/>
                </c:ext>
              </c:extLst>
            </c:dLbl>
            <c:dLbl>
              <c:idx val="2"/>
              <c:layout>
                <c:manualLayout>
                  <c:x val="-2.9328290735052432E-2"/>
                  <c:y val="-8.0807363892467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494-4284-9204-972066892944}"/>
                </c:ext>
              </c:extLst>
            </c:dLbl>
            <c:dLbl>
              <c:idx val="3"/>
              <c:layout>
                <c:manualLayout>
                  <c:x val="-2.1466597765232111E-2"/>
                  <c:y val="-9.83437913764319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494-4284-9204-972066892944}"/>
                </c:ext>
              </c:extLst>
            </c:dLbl>
            <c:dLbl>
              <c:idx val="4"/>
              <c:layout>
                <c:manualLayout>
                  <c:x val="-4.5032697471911659E-2"/>
                  <c:y val="-9.3895361533925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494-4284-9204-972066892944}"/>
                </c:ext>
              </c:extLst>
            </c:dLbl>
            <c:dLbl>
              <c:idx val="5"/>
              <c:layout>
                <c:manualLayout>
                  <c:x val="-4.4920561790743697E-2"/>
                  <c:y val="-0.158876744338407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494-4284-9204-972066892944}"/>
                </c:ext>
              </c:extLst>
            </c:dLbl>
            <c:dLbl>
              <c:idx val="6"/>
              <c:layout>
                <c:manualLayout>
                  <c:x val="-3.0513231183640355E-2"/>
                  <c:y val="-0.116195049245484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494-4284-9204-972066892944}"/>
                </c:ext>
              </c:extLst>
            </c:dLbl>
            <c:dLbl>
              <c:idx val="7"/>
              <c:layout>
                <c:manualLayout>
                  <c:x val="-3.1970243459190355E-2"/>
                  <c:y val="-0.151315897228713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6494-4284-9204-972066892944}"/>
                </c:ext>
              </c:extLst>
            </c:dLbl>
            <c:dLbl>
              <c:idx val="8"/>
              <c:layout>
                <c:manualLayout>
                  <c:x val="-3.359365546537435E-2"/>
                  <c:y val="-0.139648074949225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494-4284-9204-972066892944}"/>
                </c:ext>
              </c:extLst>
            </c:dLbl>
            <c:dLbl>
              <c:idx val="9"/>
              <c:layout>
                <c:manualLayout>
                  <c:x val="-4.7486905603852901E-2"/>
                  <c:y val="-0.146965970387194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6494-4284-9204-972066892944}"/>
                </c:ext>
              </c:extLst>
            </c:dLbl>
            <c:dLbl>
              <c:idx val="10"/>
              <c:layout>
                <c:manualLayout>
                  <c:x val="-2.6543838512593843E-2"/>
                  <c:y val="-8.1592862134480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6494-4284-9204-972066892944}"/>
                </c:ext>
              </c:extLst>
            </c:dLbl>
            <c:dLbl>
              <c:idx val="11"/>
              <c:layout>
                <c:manualLayout>
                  <c:x val="-1.9783830666102481E-2"/>
                  <c:y val="-0.105765871022690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6494-4284-9204-9720668929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Sheet1!$B$3:$M$3</c:f>
              <c:numCache>
                <c:formatCode>_ * #\ ##0_ ;_ * \-#\ ##0_ ;_ * "-"??_ ;_ @_ </c:formatCode>
                <c:ptCount val="12"/>
                <c:pt idx="0">
                  <c:v>103</c:v>
                </c:pt>
                <c:pt idx="1">
                  <c:v>87</c:v>
                </c:pt>
                <c:pt idx="2">
                  <c:v>52</c:v>
                </c:pt>
                <c:pt idx="3">
                  <c:v>41</c:v>
                </c:pt>
                <c:pt idx="4">
                  <c:v>51</c:v>
                </c:pt>
                <c:pt idx="5">
                  <c:v>64</c:v>
                </c:pt>
                <c:pt idx="6">
                  <c:v>69</c:v>
                </c:pt>
                <c:pt idx="7">
                  <c:v>15</c:v>
                </c:pt>
                <c:pt idx="8">
                  <c:v>24</c:v>
                </c:pt>
                <c:pt idx="9">
                  <c:v>14</c:v>
                </c:pt>
                <c:pt idx="10">
                  <c:v>15</c:v>
                </c:pt>
                <c:pt idx="11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6494-4284-9204-97206689294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Alarmy fałszywe</c:v>
                </c:pt>
              </c:strCache>
            </c:strRef>
          </c:tx>
          <c:spPr>
            <a:ln w="22225" cap="rnd">
              <a:solidFill>
                <a:srgbClr val="FFC000"/>
              </a:solidFill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0618554811279906E-2"/>
                  <c:y val="2.7751424788440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6494-4284-9204-972066892944}"/>
                </c:ext>
              </c:extLst>
            </c:dLbl>
            <c:dLbl>
              <c:idx val="1"/>
              <c:layout>
                <c:manualLayout>
                  <c:x val="-6.0854846835831013E-4"/>
                  <c:y val="4.822923262909446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6494-4284-9204-972066892944}"/>
                </c:ext>
              </c:extLst>
            </c:dLbl>
            <c:dLbl>
              <c:idx val="2"/>
              <c:layout>
                <c:manualLayout>
                  <c:x val="-2.1619712064247655E-2"/>
                  <c:y val="-5.5005468884923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6494-4284-9204-972066892944}"/>
                </c:ext>
              </c:extLst>
            </c:dLbl>
            <c:dLbl>
              <c:idx val="3"/>
              <c:layout>
                <c:manualLayout>
                  <c:x val="-3.2434118408364777E-2"/>
                  <c:y val="-2.991171845995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6494-4284-9204-972066892944}"/>
                </c:ext>
              </c:extLst>
            </c:dLbl>
            <c:dLbl>
              <c:idx val="4"/>
              <c:layout>
                <c:manualLayout>
                  <c:x val="-2.2145895135100197E-2"/>
                  <c:y val="3.7654096874931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6494-4284-9204-972066892944}"/>
                </c:ext>
              </c:extLst>
            </c:dLbl>
            <c:dLbl>
              <c:idx val="5"/>
              <c:layout>
                <c:manualLayout>
                  <c:x val="-2.2014218383487494E-2"/>
                  <c:y val="1.915223515537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6494-4284-9204-972066892944}"/>
                </c:ext>
              </c:extLst>
            </c:dLbl>
            <c:dLbl>
              <c:idx val="6"/>
              <c:layout>
                <c:manualLayout>
                  <c:x val="-3.4545305596036469E-2"/>
                  <c:y val="-4.0578388766351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6494-4284-9204-972066892944}"/>
                </c:ext>
              </c:extLst>
            </c:dLbl>
            <c:dLbl>
              <c:idx val="7"/>
              <c:layout>
                <c:manualLayout>
                  <c:x val="-1.8410995309391515E-2"/>
                  <c:y val="3.1665611146295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6494-4284-9204-972066892944}"/>
                </c:ext>
              </c:extLst>
            </c:dLbl>
            <c:dLbl>
              <c:idx val="8"/>
              <c:layout>
                <c:manualLayout>
                  <c:x val="-1.1037848798712835E-2"/>
                  <c:y val="-3.4394722762114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6494-4284-9204-972066892944}"/>
                </c:ext>
              </c:extLst>
            </c:dLbl>
            <c:dLbl>
              <c:idx val="9"/>
              <c:layout>
                <c:manualLayout>
                  <c:x val="-1.1932829825084873E-2"/>
                  <c:y val="-5.17773689152890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6494-4284-9204-972066892944}"/>
                </c:ext>
              </c:extLst>
            </c:dLbl>
            <c:dLbl>
              <c:idx val="10"/>
              <c:layout>
                <c:manualLayout>
                  <c:x val="6.2687753986942051E-3"/>
                  <c:y val="-1.935423991614231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4-6494-4284-9204-972066892944}"/>
                </c:ext>
              </c:extLst>
            </c:dLbl>
            <c:dLbl>
              <c:idx val="11"/>
              <c:layout>
                <c:manualLayout>
                  <c:x val="-8.413483037975204E-3"/>
                  <c:y val="3.9506944596099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6494-4284-9204-9720668929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Sheet1!$B$4:$M$4</c:f>
              <c:numCache>
                <c:formatCode>General</c:formatCode>
                <c:ptCount val="12"/>
                <c:pt idx="0" formatCode="_ * #\ ##0_ ;_ * \-#\ ##0_ ;_ * &quot;-&quot;??_ ;_ @_ ">
                  <c:v>4</c:v>
                </c:pt>
                <c:pt idx="1">
                  <c:v>5</c:v>
                </c:pt>
                <c:pt idx="2" formatCode="_ * #\ ##0_ ;_ * \-#\ ##0_ ;_ * &quot;-&quot;??_ ;_ @_ ">
                  <c:v>3</c:v>
                </c:pt>
                <c:pt idx="3" formatCode="_ * #\ ##0_ ;_ * \-#\ ##0_ ;_ * &quot;-&quot;??_ ;_ @_ ">
                  <c:v>3</c:v>
                </c:pt>
                <c:pt idx="4" formatCode="_ * #\ ##0_ ;_ * \-#\ ##0_ ;_ * &quot;-&quot;??_ ;_ @_ ">
                  <c:v>2</c:v>
                </c:pt>
                <c:pt idx="5" formatCode="_ * #\ ##0_ ;_ * \-#\ ##0_ ;_ * &quot;-&quot;??_ ;_ @_ ">
                  <c:v>5</c:v>
                </c:pt>
                <c:pt idx="6" formatCode="_ * #\ ##0_ ;_ * \-#\ ##0_ ;_ * &quot;-&quot;??_ ;_ @_ ">
                  <c:v>5</c:v>
                </c:pt>
                <c:pt idx="7" formatCode="_ * #\ ##0_ ;_ * \-#\ ##0_ ;_ * &quot;-&quot;??_ ;_ @_ ">
                  <c:v>7</c:v>
                </c:pt>
                <c:pt idx="8" formatCode="_ * #\ ##0_ ;_ * \-#\ ##0_ ;_ * &quot;-&quot;??_ ;_ @_ ">
                  <c:v>4</c:v>
                </c:pt>
                <c:pt idx="9" formatCode="_ * #\ ##0_ ;_ * \-#\ ##0_ ;_ * &quot;-&quot;??_ ;_ @_ ">
                  <c:v>1</c:v>
                </c:pt>
                <c:pt idx="10">
                  <c:v>2</c:v>
                </c:pt>
                <c:pt idx="11" formatCode="_ * #\ ##0_ ;_ * \-#\ ##0_ ;_ * &quot;-&quot;??_ ;_ @_ 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6-6494-4284-9204-9720668929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61711584"/>
        <c:axId val="361716680"/>
      </c:lineChart>
      <c:catAx>
        <c:axId val="36171158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61716680"/>
        <c:crosses val="autoZero"/>
        <c:auto val="0"/>
        <c:lblAlgn val="ctr"/>
        <c:lblOffset val="100"/>
        <c:tickLblSkip val="1"/>
        <c:noMultiLvlLbl val="0"/>
      </c:catAx>
      <c:valAx>
        <c:axId val="361716680"/>
        <c:scaling>
          <c:orientation val="minMax"/>
          <c:max val="125"/>
          <c:min val="0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61711584"/>
        <c:crosses val="autoZero"/>
        <c:crossBetween val="between"/>
        <c:majorUnit val="50"/>
        <c:minorUnit val="2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5768531511103465"/>
          <c:y val="0.13800337402546353"/>
          <c:w val="0.23977348788173108"/>
          <c:h val="0.444844280697714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871851637080977E-2"/>
          <c:y val="7.1335900225998158E-2"/>
          <c:w val="0.58463761479076848"/>
          <c:h val="0.7618243001725958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Samodzielne działania PSP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powiat gołdpaski</c:v>
                </c:pt>
              </c:strCache>
            </c:strRef>
          </c:cat>
          <c:val>
            <c:numRef>
              <c:f>Arkusz1!$B$2</c:f>
              <c:numCache>
                <c:formatCode>0%</c:formatCode>
                <c:ptCount val="1"/>
                <c:pt idx="0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07-44BF-BB13-C483C7A91353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Działania wspólne PSP i OSP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powiat gołdpaski</c:v>
                </c:pt>
              </c:strCache>
            </c:strRef>
          </c:cat>
          <c:val>
            <c:numRef>
              <c:f>Arkusz1!$C$2</c:f>
              <c:numCache>
                <c:formatCode>0%</c:formatCode>
                <c:ptCount val="1"/>
                <c:pt idx="0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07-44BF-BB13-C483C7A91353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Samodzielne działania OSP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powiat gołdpaski</c:v>
                </c:pt>
              </c:strCache>
            </c:strRef>
          </c:cat>
          <c:val>
            <c:numRef>
              <c:f>Arkusz1!$D$2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07-44BF-BB13-C483C7A913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9882752"/>
        <c:axId val="129888640"/>
      </c:barChart>
      <c:catAx>
        <c:axId val="12988275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9888640"/>
        <c:crosses val="autoZero"/>
        <c:auto val="1"/>
        <c:lblAlgn val="ctr"/>
        <c:lblOffset val="100"/>
        <c:noMultiLvlLbl val="0"/>
      </c:catAx>
      <c:valAx>
        <c:axId val="129888640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9882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ayout>
        <c:manualLayout>
          <c:xMode val="edge"/>
          <c:yMode val="edge"/>
          <c:x val="0.6459837795800466"/>
          <c:y val="0.2248347861786382"/>
          <c:w val="0.31247435982266919"/>
          <c:h val="0.529384737513785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390392000453333"/>
          <c:y val="0.10913040816076611"/>
          <c:w val="0.7393617021276595"/>
          <c:h val="0.7449664429530206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DA3-4326-B654-708D141484E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DA3-4326-B654-708D141484E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DA3-4326-B654-708D141484EF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1DA3-4326-B654-708D141484EF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1DA3-4326-B654-708D141484EF}"/>
              </c:ext>
            </c:extLst>
          </c:dPt>
          <c:dLbls>
            <c:dLbl>
              <c:idx val="0"/>
              <c:layout>
                <c:manualLayout>
                  <c:x val="4.982280864641498E-2"/>
                  <c:y val="-1.2441984349551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A3-4326-B654-708D141484EF}"/>
                </c:ext>
              </c:extLst>
            </c:dLbl>
            <c:dLbl>
              <c:idx val="1"/>
              <c:layout>
                <c:manualLayout>
                  <c:x val="0.15405410186131374"/>
                  <c:y val="1.0303394645864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DA3-4326-B654-708D141484EF}"/>
                </c:ext>
              </c:extLst>
            </c:dLbl>
            <c:dLbl>
              <c:idx val="2"/>
              <c:layout>
                <c:manualLayout>
                  <c:x val="0.20711784028682351"/>
                  <c:y val="-1.1680643121906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DA3-4326-B654-708D141484EF}"/>
                </c:ext>
              </c:extLst>
            </c:dLbl>
            <c:dLbl>
              <c:idx val="3"/>
              <c:layout>
                <c:manualLayout>
                  <c:x val="0.17351209152184177"/>
                  <c:y val="-2.2745195898223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DA3-4326-B654-708D141484EF}"/>
                </c:ext>
              </c:extLst>
            </c:dLbl>
            <c:dLbl>
              <c:idx val="4"/>
              <c:layout>
                <c:manualLayout>
                  <c:x val="0.12185982325232882"/>
                  <c:y val="-7.58173196607443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DA3-4326-B654-708D141484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PRACOWNICY KORPUSU SŁUŻBY CYWILNEJ</c:v>
                </c:pt>
                <c:pt idx="1">
                  <c:v>SZEREGOWI</c:v>
                </c:pt>
                <c:pt idx="2">
                  <c:v>PODOFICEROWIE</c:v>
                </c:pt>
                <c:pt idx="3">
                  <c:v>ASPIRANCI</c:v>
                </c:pt>
                <c:pt idx="4">
                  <c:v>OFICEROWIE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11</c:v>
                </c:pt>
                <c:pt idx="2">
                  <c:v>15</c:v>
                </c:pt>
                <c:pt idx="3">
                  <c:v>12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DA3-4326-B654-708D141484E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1779712"/>
        <c:axId val="84710144"/>
      </c:barChart>
      <c:catAx>
        <c:axId val="81779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47101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84710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1779712"/>
        <c:crosses val="autoZero"/>
        <c:crossBetween val="between"/>
        <c:majorUnit val="5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l-PL" dirty="0"/>
              <a:t>Wydatki w 2022 roku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2885051113256588"/>
          <c:y val="0.24788096664790776"/>
          <c:w val="0.46159875037358905"/>
          <c:h val="0.71673271768058422"/>
        </c:manualLayout>
      </c:layout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Wydatki w 2022</c:v>
                </c:pt>
              </c:strCache>
            </c:strRef>
          </c:tx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14CD-49E4-8305-A2D745A82A6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14CD-49E4-8305-A2D745A82A6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14CD-49E4-8305-A2D745A82A6C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14CD-49E4-8305-A2D745A82A6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Uposażenie i pochodne</c:v>
                </c:pt>
                <c:pt idx="1">
                  <c:v>Wydatki rzeczowe</c:v>
                </c:pt>
                <c:pt idx="2">
                  <c:v>Świadczenia i ekwiwalenty</c:v>
                </c:pt>
              </c:strCache>
            </c:strRef>
          </c:cat>
          <c:val>
            <c:numRef>
              <c:f>Arkusz1!$B$2:$B$4</c:f>
              <c:numCache>
                <c:formatCode>0%</c:formatCode>
                <c:ptCount val="3"/>
                <c:pt idx="0">
                  <c:v>0.76</c:v>
                </c:pt>
                <c:pt idx="1">
                  <c:v>7.0000000000000007E-2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4CD-49E4-8305-A2D745A82A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ayout>
        <c:manualLayout>
          <c:xMode val="edge"/>
          <c:yMode val="edge"/>
          <c:x val="0.61713526353096926"/>
          <c:y val="0.28654761185267702"/>
          <c:w val="0.36796028923233881"/>
          <c:h val="0.602133429844516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2-14T09:46:38.480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283" cy="495300"/>
          </a:xfrm>
          <a:prstGeom prst="rect">
            <a:avLst/>
          </a:prstGeom>
        </p:spPr>
        <p:txBody>
          <a:bodyPr vert="horz" lIns="95423" tIns="47711" rIns="95423" bIns="4771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1"/>
            <a:ext cx="2944283" cy="495300"/>
          </a:xfrm>
          <a:prstGeom prst="rect">
            <a:avLst/>
          </a:prstGeom>
        </p:spPr>
        <p:txBody>
          <a:bodyPr vert="horz" lIns="95423" tIns="47711" rIns="95423" bIns="47711" rtlCol="0"/>
          <a:lstStyle>
            <a:lvl1pPr algn="r">
              <a:defRPr sz="1300"/>
            </a:lvl1pPr>
          </a:lstStyle>
          <a:p>
            <a:fld id="{8B58C52C-0A73-47AB-B7E8-17BDE63BDC02}" type="datetimeFigureOut">
              <a:rPr lang="en-US" smtClean="0"/>
              <a:pPr/>
              <a:t>2/14/2023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5423" tIns="47711" rIns="95423" bIns="4771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5423" tIns="47711" rIns="95423" bIns="47711" rtlCol="0" anchor="b"/>
          <a:lstStyle>
            <a:lvl1pPr algn="r">
              <a:defRPr sz="1300"/>
            </a:lvl1pPr>
          </a:lstStyle>
          <a:p>
            <a:fld id="{76678223-79FE-4D67-BD9F-5547A4CC5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3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283" cy="495300"/>
          </a:xfrm>
          <a:prstGeom prst="rect">
            <a:avLst/>
          </a:prstGeom>
        </p:spPr>
        <p:txBody>
          <a:bodyPr vert="horz" lIns="95423" tIns="47711" rIns="95423" bIns="4771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1"/>
            <a:ext cx="2944283" cy="495300"/>
          </a:xfrm>
          <a:prstGeom prst="rect">
            <a:avLst/>
          </a:prstGeom>
        </p:spPr>
        <p:txBody>
          <a:bodyPr vert="horz" lIns="95423" tIns="47711" rIns="95423" bIns="47711" rtlCol="0"/>
          <a:lstStyle>
            <a:lvl1pPr algn="r">
              <a:defRPr sz="1300"/>
            </a:lvl1pPr>
          </a:lstStyle>
          <a:p>
            <a:fld id="{CAEF9A68-C0F6-48A3-804F-223802A96E56}" type="datetimeFigureOut">
              <a:rPr lang="en-US" smtClean="0"/>
              <a:pPr/>
              <a:t>2/14/2023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23" tIns="47711" rIns="95423" bIns="4771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5423" tIns="47711" rIns="95423" bIns="477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5423" tIns="47711" rIns="95423" bIns="4771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5423" tIns="47711" rIns="95423" bIns="47711" rtlCol="0" anchor="b"/>
          <a:lstStyle>
            <a:lvl1pPr algn="r">
              <a:defRPr sz="1300"/>
            </a:lvl1pPr>
          </a:lstStyle>
          <a:p>
            <a:fld id="{DFFE86B9-5B45-4031-A575-A5A4AFEC80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639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539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083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895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59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162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D9ED-7E57-4FD4-87B0-A0A33FD40B9E}" type="slidenum">
              <a:rPr lang="pl-PL" smtClean="0">
                <a:solidFill>
                  <a:prstClr val="black"/>
                </a:solidFill>
              </a:rPr>
              <a:pPr/>
              <a:t>31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902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D9ED-7E57-4FD4-87B0-A0A33FD40B9E}" type="slidenum">
              <a:rPr lang="pl-PL" smtClean="0">
                <a:solidFill>
                  <a:prstClr val="black"/>
                </a:solidFill>
              </a:rPr>
              <a:pPr/>
              <a:t>32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47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D9ED-7E57-4FD4-87B0-A0A33FD40B9E}" type="slidenum">
              <a:rPr lang="pl-PL" smtClean="0">
                <a:solidFill>
                  <a:prstClr val="black"/>
                </a:solidFill>
              </a:rPr>
              <a:pPr/>
              <a:t>33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176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3D9ED-7E57-4FD4-87B0-A0A33FD40B9E}" type="slidenum">
              <a:rPr lang="pl-PL" smtClean="0">
                <a:solidFill>
                  <a:prstClr val="black"/>
                </a:solidFill>
              </a:rPr>
              <a:pPr/>
              <a:t>34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867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714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733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737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00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gi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 rot="21060000">
            <a:off x="5641848" y="1609344"/>
            <a:ext cx="1905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spc="3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WELCOME</a:t>
            </a:r>
          </a:p>
        </p:txBody>
      </p:sp>
      <p:cxnSp>
        <p:nvCxnSpPr>
          <p:cNvPr id="47" name="Straight Connector 46"/>
          <p:cNvCxnSpPr/>
          <p:nvPr userDrawn="1"/>
        </p:nvCxnSpPr>
        <p:spPr>
          <a:xfrm flipV="1">
            <a:off x="8394192" y="1984248"/>
            <a:ext cx="2075213" cy="319263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V="1">
            <a:off x="-1353312" y="3291840"/>
            <a:ext cx="3258540" cy="501314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 flipV="1">
            <a:off x="-1295400" y="2343150"/>
            <a:ext cx="11277600" cy="1676169"/>
          </a:xfrm>
          <a:prstGeom prst="line">
            <a:avLst/>
          </a:prstGeom>
          <a:ln w="174625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4343400" y="517527"/>
            <a:ext cx="6781800" cy="1043354"/>
          </a:xfrm>
          <a:prstGeom prst="line">
            <a:avLst/>
          </a:prstGeom>
          <a:ln w="1905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flipV="1">
            <a:off x="-3962400" y="3638550"/>
            <a:ext cx="7239000" cy="1113692"/>
          </a:xfrm>
          <a:prstGeom prst="line">
            <a:avLst/>
          </a:prstGeom>
          <a:ln w="38100">
            <a:solidFill>
              <a:srgbClr val="CF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-1295400" y="1504950"/>
            <a:ext cx="7239000" cy="1113692"/>
          </a:xfrm>
          <a:prstGeom prst="line">
            <a:avLst/>
          </a:prstGeom>
          <a:ln w="3810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 rot="21079945">
            <a:off x="1960679" y="2322576"/>
            <a:ext cx="3557641" cy="857250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 rot="21060000">
            <a:off x="5513118" y="1856232"/>
            <a:ext cx="2507998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81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5625 0.15499 L 3.33333E-6 2.933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5" y="-7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0.01945 L 0.22084 -0.05835 " pathEditMode="relative" rAng="0" ptsTypes="AA">
                                      <p:cBhvr>
                                        <p:cTn id="18" dur="5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38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2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45833 0.12619 L -3.46945E-18 4.9676E-6 " pathEditMode="relative" rAng="0" ptsTypes="AA">
                                      <p:cBhvr>
                                        <p:cTn id="27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63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2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13333 -0.03582 L 0.85833 -0.2307 " pathEditMode="relative" rAng="0" ptsTypes="AA">
                                      <p:cBhvr>
                                        <p:cTn id="36" dur="4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50" y="-9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38646 0.10651 L 1.66667E-6 6.45261E-7 " pathEditMode="relative" rAng="0" ptsTypes="AA">
                                      <p:cBhvr>
                                        <p:cTn id="42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-53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6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2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0.01945 L 0.2283 -0.06082 " pathEditMode="relative" rAng="0" ptsTypes="AA">
                                      <p:cBhvr>
                                        <p:cTn id="51" dur="4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-4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25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Miss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H="1">
            <a:off x="5943600" y="1453896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9715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OUR  MISSIONS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386316" y="1581150"/>
            <a:ext cx="3382780" cy="2133600"/>
          </a:xfrm>
          <a:custGeom>
            <a:avLst/>
            <a:gdLst>
              <a:gd name="connsiteX0" fmla="*/ 0 w 2673096"/>
              <a:gd name="connsiteY0" fmla="*/ 0 h 1828800"/>
              <a:gd name="connsiteX1" fmla="*/ 2673096 w 2673096"/>
              <a:gd name="connsiteY1" fmla="*/ 0 h 1828800"/>
              <a:gd name="connsiteX2" fmla="*/ 2673096 w 2673096"/>
              <a:gd name="connsiteY2" fmla="*/ 1828800 h 1828800"/>
              <a:gd name="connsiteX3" fmla="*/ 0 w 2673096"/>
              <a:gd name="connsiteY3" fmla="*/ 1828800 h 1828800"/>
              <a:gd name="connsiteX4" fmla="*/ 0 w 2673096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709684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323833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542197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610435 w 3382780"/>
              <a:gd name="connsiteY3" fmla="*/ 1828800 h 1828800"/>
              <a:gd name="connsiteX4" fmla="*/ 0 w 338278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2780" h="1828800">
                <a:moveTo>
                  <a:pt x="0" y="0"/>
                </a:moveTo>
                <a:lnTo>
                  <a:pt x="3382780" y="0"/>
                </a:lnTo>
                <a:lnTo>
                  <a:pt x="3382780" y="1828800"/>
                </a:lnTo>
                <a:lnTo>
                  <a:pt x="1610435" y="18288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7" hasCustomPrompt="1"/>
          </p:nvPr>
        </p:nvSpPr>
        <p:spPr>
          <a:xfrm>
            <a:off x="598558" y="538060"/>
            <a:ext cx="6270484" cy="3971164"/>
          </a:xfrm>
          <a:custGeom>
            <a:avLst/>
            <a:gdLst>
              <a:gd name="connsiteX0" fmla="*/ 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0 w 4590288"/>
              <a:gd name="connsiteY4" fmla="*/ 0 h 2889504"/>
              <a:gd name="connsiteX0" fmla="*/ 67286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672860 w 4590288"/>
              <a:gd name="connsiteY4" fmla="*/ 0 h 2889504"/>
              <a:gd name="connsiteX0" fmla="*/ 629728 w 4547156"/>
              <a:gd name="connsiteY0" fmla="*/ 0 h 2889504"/>
              <a:gd name="connsiteX1" fmla="*/ 4547156 w 4547156"/>
              <a:gd name="connsiteY1" fmla="*/ 0 h 2889504"/>
              <a:gd name="connsiteX2" fmla="*/ 4547156 w 4547156"/>
              <a:gd name="connsiteY2" fmla="*/ 2889504 h 2889504"/>
              <a:gd name="connsiteX3" fmla="*/ 0 w 4547156"/>
              <a:gd name="connsiteY3" fmla="*/ 2889504 h 2889504"/>
              <a:gd name="connsiteX4" fmla="*/ 629728 w 4547156"/>
              <a:gd name="connsiteY4" fmla="*/ 0 h 2889504"/>
              <a:gd name="connsiteX0" fmla="*/ 603849 w 4521277"/>
              <a:gd name="connsiteY0" fmla="*/ 0 h 2889504"/>
              <a:gd name="connsiteX1" fmla="*/ 4521277 w 4521277"/>
              <a:gd name="connsiteY1" fmla="*/ 0 h 2889504"/>
              <a:gd name="connsiteX2" fmla="*/ 4521277 w 4521277"/>
              <a:gd name="connsiteY2" fmla="*/ 2889504 h 2889504"/>
              <a:gd name="connsiteX3" fmla="*/ 0 w 4521277"/>
              <a:gd name="connsiteY3" fmla="*/ 2889504 h 2889504"/>
              <a:gd name="connsiteX4" fmla="*/ 603849 w 4521277"/>
              <a:gd name="connsiteY4" fmla="*/ 0 h 2889504"/>
              <a:gd name="connsiteX0" fmla="*/ 0 w 4734292"/>
              <a:gd name="connsiteY0" fmla="*/ 0 h 3681079"/>
              <a:gd name="connsiteX1" fmla="*/ 4734292 w 4734292"/>
              <a:gd name="connsiteY1" fmla="*/ 791575 h 3681079"/>
              <a:gd name="connsiteX2" fmla="*/ 4734292 w 4734292"/>
              <a:gd name="connsiteY2" fmla="*/ 3681079 h 3681079"/>
              <a:gd name="connsiteX3" fmla="*/ 213015 w 4734292"/>
              <a:gd name="connsiteY3" fmla="*/ 3681079 h 3681079"/>
              <a:gd name="connsiteX4" fmla="*/ 0 w 4734292"/>
              <a:gd name="connsiteY4" fmla="*/ 0 h 3681079"/>
              <a:gd name="connsiteX0" fmla="*/ 1079337 w 5813629"/>
              <a:gd name="connsiteY0" fmla="*/ 0 h 3681079"/>
              <a:gd name="connsiteX1" fmla="*/ 5813629 w 5813629"/>
              <a:gd name="connsiteY1" fmla="*/ 791575 h 3681079"/>
              <a:gd name="connsiteX2" fmla="*/ 5813629 w 5813629"/>
              <a:gd name="connsiteY2" fmla="*/ 3681079 h 3681079"/>
              <a:gd name="connsiteX3" fmla="*/ 0 w 5813629"/>
              <a:gd name="connsiteY3" fmla="*/ 3462714 h 3681079"/>
              <a:gd name="connsiteX4" fmla="*/ 1079337 w 5813629"/>
              <a:gd name="connsiteY4" fmla="*/ 0 h 3681079"/>
              <a:gd name="connsiteX0" fmla="*/ 1079337 w 5813629"/>
              <a:gd name="connsiteY0" fmla="*/ 27296 h 3708375"/>
              <a:gd name="connsiteX1" fmla="*/ 4155517 w 5813629"/>
              <a:gd name="connsiteY1" fmla="*/ 0 h 3708375"/>
              <a:gd name="connsiteX2" fmla="*/ 5813629 w 5813629"/>
              <a:gd name="connsiteY2" fmla="*/ 3708375 h 3708375"/>
              <a:gd name="connsiteX3" fmla="*/ 0 w 5813629"/>
              <a:gd name="connsiteY3" fmla="*/ 3490010 h 3708375"/>
              <a:gd name="connsiteX4" fmla="*/ 1079337 w 5813629"/>
              <a:gd name="connsiteY4" fmla="*/ 27296 h 3708375"/>
              <a:gd name="connsiteX0" fmla="*/ 1079337 w 4155517"/>
              <a:gd name="connsiteY0" fmla="*/ 27296 h 3490010"/>
              <a:gd name="connsiteX1" fmla="*/ 4155517 w 4155517"/>
              <a:gd name="connsiteY1" fmla="*/ 0 h 3490010"/>
              <a:gd name="connsiteX2" fmla="*/ 3789757 w 4155517"/>
              <a:gd name="connsiteY2" fmla="*/ 2411830 h 3490010"/>
              <a:gd name="connsiteX3" fmla="*/ 0 w 4155517"/>
              <a:gd name="connsiteY3" fmla="*/ 3490010 h 3490010"/>
              <a:gd name="connsiteX4" fmla="*/ 1079337 w 4155517"/>
              <a:gd name="connsiteY4" fmla="*/ 27296 h 3490010"/>
              <a:gd name="connsiteX0" fmla="*/ 1079337 w 4691965"/>
              <a:gd name="connsiteY0" fmla="*/ 27296 h 3490010"/>
              <a:gd name="connsiteX1" fmla="*/ 4155517 w 4691965"/>
              <a:gd name="connsiteY1" fmla="*/ 0 h 3490010"/>
              <a:gd name="connsiteX2" fmla="*/ 4691965 w 4691965"/>
              <a:gd name="connsiteY2" fmla="*/ 3066927 h 3490010"/>
              <a:gd name="connsiteX3" fmla="*/ 0 w 4691965"/>
              <a:gd name="connsiteY3" fmla="*/ 3490010 h 3490010"/>
              <a:gd name="connsiteX4" fmla="*/ 1079337 w 4691965"/>
              <a:gd name="connsiteY4" fmla="*/ 27296 h 3490010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5482596 h 5796496"/>
              <a:gd name="connsiteX4" fmla="*/ 1079337 w 5167453"/>
              <a:gd name="connsiteY4" fmla="*/ 27296 h 5796496"/>
              <a:gd name="connsiteX0" fmla="*/ 1823049 w 5911165"/>
              <a:gd name="connsiteY0" fmla="*/ 27296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27296 h 5796497"/>
              <a:gd name="connsiteX0" fmla="*/ 1823049 w 5911165"/>
              <a:gd name="connsiteY0" fmla="*/ 0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0 h 5796497"/>
              <a:gd name="connsiteX0" fmla="*/ 0 w 6550900"/>
              <a:gd name="connsiteY0" fmla="*/ 668744 h 5796497"/>
              <a:gd name="connsiteX1" fmla="*/ 5538964 w 6550900"/>
              <a:gd name="connsiteY1" fmla="*/ 0 h 5796497"/>
              <a:gd name="connsiteX2" fmla="*/ 6550900 w 6550900"/>
              <a:gd name="connsiteY2" fmla="*/ 5796496 h 5796497"/>
              <a:gd name="connsiteX3" fmla="*/ 639735 w 6550900"/>
              <a:gd name="connsiteY3" fmla="*/ 5796497 h 5796497"/>
              <a:gd name="connsiteX4" fmla="*/ 0 w 6550900"/>
              <a:gd name="connsiteY4" fmla="*/ 668744 h 5796497"/>
              <a:gd name="connsiteX0" fmla="*/ 0 w 6550900"/>
              <a:gd name="connsiteY0" fmla="*/ 668744 h 5796496"/>
              <a:gd name="connsiteX1" fmla="*/ 5538964 w 6550900"/>
              <a:gd name="connsiteY1" fmla="*/ 0 h 5796496"/>
              <a:gd name="connsiteX2" fmla="*/ 6550900 w 6550900"/>
              <a:gd name="connsiteY2" fmla="*/ 5796496 h 5796496"/>
              <a:gd name="connsiteX3" fmla="*/ 5751 w 6550900"/>
              <a:gd name="connsiteY3" fmla="*/ 5114105 h 5796496"/>
              <a:gd name="connsiteX4" fmla="*/ 0 w 6550900"/>
              <a:gd name="connsiteY4" fmla="*/ 668744 h 5796496"/>
              <a:gd name="connsiteX0" fmla="*/ 0 w 6550900"/>
              <a:gd name="connsiteY0" fmla="*/ 0 h 5127752"/>
              <a:gd name="connsiteX1" fmla="*/ 4356340 w 6550900"/>
              <a:gd name="connsiteY1" fmla="*/ 1746925 h 5127752"/>
              <a:gd name="connsiteX2" fmla="*/ 6550900 w 6550900"/>
              <a:gd name="connsiteY2" fmla="*/ 5127752 h 5127752"/>
              <a:gd name="connsiteX3" fmla="*/ 5751 w 6550900"/>
              <a:gd name="connsiteY3" fmla="*/ 4445361 h 5127752"/>
              <a:gd name="connsiteX4" fmla="*/ 0 w 6550900"/>
              <a:gd name="connsiteY4" fmla="*/ 0 h 5127752"/>
              <a:gd name="connsiteX0" fmla="*/ 0 w 6550900"/>
              <a:gd name="connsiteY0" fmla="*/ 0 h 5127752"/>
              <a:gd name="connsiteX1" fmla="*/ 3259060 w 6550900"/>
              <a:gd name="connsiteY1" fmla="*/ 1 h 5127752"/>
              <a:gd name="connsiteX2" fmla="*/ 6550900 w 6550900"/>
              <a:gd name="connsiteY2" fmla="*/ 5127752 h 5127752"/>
              <a:gd name="connsiteX3" fmla="*/ 5751 w 6550900"/>
              <a:gd name="connsiteY3" fmla="*/ 4445361 h 5127752"/>
              <a:gd name="connsiteX4" fmla="*/ 0 w 6550900"/>
              <a:gd name="connsiteY4" fmla="*/ 0 h 5127752"/>
              <a:gd name="connsiteX0" fmla="*/ 0 w 6270484"/>
              <a:gd name="connsiteY0" fmla="*/ 0 h 4445361"/>
              <a:gd name="connsiteX1" fmla="*/ 3259060 w 6270484"/>
              <a:gd name="connsiteY1" fmla="*/ 1 h 4445361"/>
              <a:gd name="connsiteX2" fmla="*/ 6270484 w 6270484"/>
              <a:gd name="connsiteY2" fmla="*/ 4445360 h 4445361"/>
              <a:gd name="connsiteX3" fmla="*/ 5751 w 6270484"/>
              <a:gd name="connsiteY3" fmla="*/ 4445361 h 4445361"/>
              <a:gd name="connsiteX4" fmla="*/ 0 w 6270484"/>
              <a:gd name="connsiteY4" fmla="*/ 0 h 444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0484" h="4445361">
                <a:moveTo>
                  <a:pt x="0" y="0"/>
                </a:moveTo>
                <a:lnTo>
                  <a:pt x="3259060" y="1"/>
                </a:lnTo>
                <a:lnTo>
                  <a:pt x="6270484" y="4445360"/>
                </a:lnTo>
                <a:lnTo>
                  <a:pt x="5751" y="444536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/>
          <a:lstStyle>
            <a:lvl1pPr marL="2006600" indent="-177800" algn="r">
              <a:tabLst>
                <a:tab pos="2006600" algn="l"/>
              </a:tabLst>
              <a:defRPr sz="1200" baseline="0"/>
            </a:lvl1pPr>
          </a:lstStyle>
          <a:p>
            <a:r>
              <a:rPr lang="en-US" dirty="0"/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90466328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miss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rallelogram 5"/>
          <p:cNvSpPr/>
          <p:nvPr userDrawn="1"/>
        </p:nvSpPr>
        <p:spPr>
          <a:xfrm rot="20544283" flipV="1">
            <a:off x="6556336" y="-1040327"/>
            <a:ext cx="2091643" cy="6865774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5375668"/>
              <a:gd name="connsiteY0" fmla="*/ 5459203 h 5459204"/>
              <a:gd name="connsiteX1" fmla="*/ 3328110 w 5375668"/>
              <a:gd name="connsiteY1" fmla="*/ 0 h 5459204"/>
              <a:gd name="connsiteX2" fmla="*/ 5375669 w 5375668"/>
              <a:gd name="connsiteY2" fmla="*/ 441327 h 5459204"/>
              <a:gd name="connsiteX3" fmla="*/ 940896 w 5375668"/>
              <a:gd name="connsiteY3" fmla="*/ 5459204 h 5459204"/>
              <a:gd name="connsiteX4" fmla="*/ 0 w 5375668"/>
              <a:gd name="connsiteY4" fmla="*/ 5459203 h 5459204"/>
              <a:gd name="connsiteX0" fmla="*/ 0 w 5375668"/>
              <a:gd name="connsiteY0" fmla="*/ 5289317 h 5289318"/>
              <a:gd name="connsiteX1" fmla="*/ 3809905 w 5375668"/>
              <a:gd name="connsiteY1" fmla="*/ 0 h 5289318"/>
              <a:gd name="connsiteX2" fmla="*/ 5375669 w 5375668"/>
              <a:gd name="connsiteY2" fmla="*/ 271441 h 5289318"/>
              <a:gd name="connsiteX3" fmla="*/ 940896 w 5375668"/>
              <a:gd name="connsiteY3" fmla="*/ 5289318 h 5289318"/>
              <a:gd name="connsiteX4" fmla="*/ 0 w 5375668"/>
              <a:gd name="connsiteY4" fmla="*/ 5289317 h 5289318"/>
              <a:gd name="connsiteX0" fmla="*/ 0 w 4173366"/>
              <a:gd name="connsiteY0" fmla="*/ 5289317 h 5289318"/>
              <a:gd name="connsiteX1" fmla="*/ 3809905 w 4173366"/>
              <a:gd name="connsiteY1" fmla="*/ 0 h 5289318"/>
              <a:gd name="connsiteX2" fmla="*/ 4173366 w 4173366"/>
              <a:gd name="connsiteY2" fmla="*/ 24253 h 5289318"/>
              <a:gd name="connsiteX3" fmla="*/ 940896 w 4173366"/>
              <a:gd name="connsiteY3" fmla="*/ 5289318 h 5289318"/>
              <a:gd name="connsiteX4" fmla="*/ 0 w 4173366"/>
              <a:gd name="connsiteY4" fmla="*/ 5289317 h 5289318"/>
              <a:gd name="connsiteX0" fmla="*/ 1 w 4739989"/>
              <a:gd name="connsiteY0" fmla="*/ 5273076 h 5289318"/>
              <a:gd name="connsiteX1" fmla="*/ 4376528 w 4739989"/>
              <a:gd name="connsiteY1" fmla="*/ 0 h 5289318"/>
              <a:gd name="connsiteX2" fmla="*/ 4739989 w 4739989"/>
              <a:gd name="connsiteY2" fmla="*/ 24253 h 5289318"/>
              <a:gd name="connsiteX3" fmla="*/ 1507519 w 4739989"/>
              <a:gd name="connsiteY3" fmla="*/ 5289318 h 5289318"/>
              <a:gd name="connsiteX4" fmla="*/ 1 w 4739989"/>
              <a:gd name="connsiteY4" fmla="*/ 5273076 h 5289318"/>
              <a:gd name="connsiteX0" fmla="*/ 1 w 4739989"/>
              <a:gd name="connsiteY0" fmla="*/ 5311493 h 5327735"/>
              <a:gd name="connsiteX1" fmla="*/ 4730301 w 4739989"/>
              <a:gd name="connsiteY1" fmla="*/ 0 h 5327735"/>
              <a:gd name="connsiteX2" fmla="*/ 4739989 w 4739989"/>
              <a:gd name="connsiteY2" fmla="*/ 62670 h 5327735"/>
              <a:gd name="connsiteX3" fmla="*/ 1507519 w 4739989"/>
              <a:gd name="connsiteY3" fmla="*/ 5327735 h 5327735"/>
              <a:gd name="connsiteX4" fmla="*/ 1 w 4739989"/>
              <a:gd name="connsiteY4" fmla="*/ 5311493 h 5327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9989" h="5327735">
                <a:moveTo>
                  <a:pt x="1" y="5311493"/>
                </a:moveTo>
                <a:lnTo>
                  <a:pt x="4730301" y="0"/>
                </a:lnTo>
                <a:lnTo>
                  <a:pt x="4739989" y="62670"/>
                </a:lnTo>
                <a:lnTo>
                  <a:pt x="1507519" y="5327735"/>
                </a:lnTo>
                <a:lnTo>
                  <a:pt x="1" y="5311493"/>
                </a:lnTo>
                <a:close/>
              </a:path>
            </a:pathLst>
          </a:custGeom>
          <a:solidFill>
            <a:srgbClr val="C9C9C9"/>
          </a:solidFill>
          <a:ln>
            <a:noFill/>
          </a:ln>
          <a:effectLst>
            <a:outerShdw blurRad="190500" dist="381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5"/>
          <p:cNvSpPr/>
          <p:nvPr userDrawn="1"/>
        </p:nvSpPr>
        <p:spPr>
          <a:xfrm flipV="1">
            <a:off x="6257544" y="-676447"/>
            <a:ext cx="3781806" cy="5793970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459203 h 5459203"/>
              <a:gd name="connsiteX1" fmla="*/ 3328110 w 4038924"/>
              <a:gd name="connsiteY1" fmla="*/ 0 h 5459203"/>
              <a:gd name="connsiteX2" fmla="*/ 4038924 w 4038924"/>
              <a:gd name="connsiteY2" fmla="*/ 364283 h 5459203"/>
              <a:gd name="connsiteX3" fmla="*/ 1252301 w 4038924"/>
              <a:gd name="connsiteY3" fmla="*/ 5441255 h 5459203"/>
              <a:gd name="connsiteX4" fmla="*/ 0 w 4038924"/>
              <a:gd name="connsiteY4" fmla="*/ 5459203 h 5459203"/>
              <a:gd name="connsiteX0" fmla="*/ 0 w 3883221"/>
              <a:gd name="connsiteY0" fmla="*/ 5459203 h 5459203"/>
              <a:gd name="connsiteX1" fmla="*/ 3328110 w 3883221"/>
              <a:gd name="connsiteY1" fmla="*/ 0 h 5459203"/>
              <a:gd name="connsiteX2" fmla="*/ 3883221 w 3883221"/>
              <a:gd name="connsiteY2" fmla="*/ 364283 h 5459203"/>
              <a:gd name="connsiteX3" fmla="*/ 1252301 w 3883221"/>
              <a:gd name="connsiteY3" fmla="*/ 5441255 h 5459203"/>
              <a:gd name="connsiteX4" fmla="*/ 0 w 3883221"/>
              <a:gd name="connsiteY4" fmla="*/ 5459203 h 5459203"/>
              <a:gd name="connsiteX0" fmla="*/ 0 w 3883221"/>
              <a:gd name="connsiteY0" fmla="*/ 5459203 h 5459203"/>
              <a:gd name="connsiteX1" fmla="*/ 3328110 w 3883221"/>
              <a:gd name="connsiteY1" fmla="*/ 0 h 5459203"/>
              <a:gd name="connsiteX2" fmla="*/ 3883221 w 3883221"/>
              <a:gd name="connsiteY2" fmla="*/ 364283 h 5459203"/>
              <a:gd name="connsiteX3" fmla="*/ 1291227 w 3883221"/>
              <a:gd name="connsiteY3" fmla="*/ 5441256 h 5459203"/>
              <a:gd name="connsiteX4" fmla="*/ 0 w 3883221"/>
              <a:gd name="connsiteY4" fmla="*/ 5459203 h 5459203"/>
              <a:gd name="connsiteX0" fmla="*/ 0 w 3863758"/>
              <a:gd name="connsiteY0" fmla="*/ 5459203 h 5459203"/>
              <a:gd name="connsiteX1" fmla="*/ 3328110 w 3863758"/>
              <a:gd name="connsiteY1" fmla="*/ 0 h 5459203"/>
              <a:gd name="connsiteX2" fmla="*/ 3863758 w 3863758"/>
              <a:gd name="connsiteY2" fmla="*/ 400181 h 5459203"/>
              <a:gd name="connsiteX3" fmla="*/ 1291227 w 3863758"/>
              <a:gd name="connsiteY3" fmla="*/ 5441256 h 5459203"/>
              <a:gd name="connsiteX4" fmla="*/ 0 w 3863758"/>
              <a:gd name="connsiteY4" fmla="*/ 5459203 h 545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3758" h="5459203">
                <a:moveTo>
                  <a:pt x="0" y="5459203"/>
                </a:moveTo>
                <a:lnTo>
                  <a:pt x="3328110" y="0"/>
                </a:lnTo>
                <a:lnTo>
                  <a:pt x="3863758" y="400181"/>
                </a:lnTo>
                <a:lnTo>
                  <a:pt x="1291227" y="5441256"/>
                </a:lnTo>
                <a:lnTo>
                  <a:pt x="0" y="5459203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04800" dist="381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6"/>
          <p:cNvSpPr/>
          <p:nvPr userDrawn="1"/>
        </p:nvSpPr>
        <p:spPr>
          <a:xfrm rot="11293373" flipH="1">
            <a:off x="7669641" y="-81266"/>
            <a:ext cx="1722091" cy="2805954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85767 w 1885767"/>
              <a:gd name="connsiteY0" fmla="*/ 3650692 h 3650692"/>
              <a:gd name="connsiteX1" fmla="*/ 1343776 w 1885767"/>
              <a:gd name="connsiteY1" fmla="*/ 0 h 3650692"/>
              <a:gd name="connsiteX2" fmla="*/ 0 w 1885767"/>
              <a:gd name="connsiteY2" fmla="*/ 3383135 h 3650692"/>
              <a:gd name="connsiteX3" fmla="*/ 1885767 w 1885767"/>
              <a:gd name="connsiteY3" fmla="*/ 3650692 h 3650692"/>
              <a:gd name="connsiteX0" fmla="*/ 1885767 w 2337764"/>
              <a:gd name="connsiteY0" fmla="*/ 2864855 h 2864855"/>
              <a:gd name="connsiteX1" fmla="*/ 2337764 w 2337764"/>
              <a:gd name="connsiteY1" fmla="*/ 0 h 2864855"/>
              <a:gd name="connsiteX2" fmla="*/ 0 w 2337764"/>
              <a:gd name="connsiteY2" fmla="*/ 2597298 h 2864855"/>
              <a:gd name="connsiteX3" fmla="*/ 1885767 w 2337764"/>
              <a:gd name="connsiteY3" fmla="*/ 2864855 h 2864855"/>
              <a:gd name="connsiteX0" fmla="*/ 1885767 w 2300898"/>
              <a:gd name="connsiteY0" fmla="*/ 2785978 h 2785978"/>
              <a:gd name="connsiteX1" fmla="*/ 2300898 w 2300898"/>
              <a:gd name="connsiteY1" fmla="*/ 0 h 2785978"/>
              <a:gd name="connsiteX2" fmla="*/ 0 w 2300898"/>
              <a:gd name="connsiteY2" fmla="*/ 2518421 h 2785978"/>
              <a:gd name="connsiteX3" fmla="*/ 1885767 w 2300898"/>
              <a:gd name="connsiteY3" fmla="*/ 2785978 h 2785978"/>
              <a:gd name="connsiteX0" fmla="*/ 1885767 w 2369751"/>
              <a:gd name="connsiteY0" fmla="*/ 3160382 h 3160382"/>
              <a:gd name="connsiteX1" fmla="*/ 2369751 w 2369751"/>
              <a:gd name="connsiteY1" fmla="*/ 0 h 3160382"/>
              <a:gd name="connsiteX2" fmla="*/ 0 w 2369751"/>
              <a:gd name="connsiteY2" fmla="*/ 2892825 h 3160382"/>
              <a:gd name="connsiteX3" fmla="*/ 1885767 w 2369751"/>
              <a:gd name="connsiteY3" fmla="*/ 3160382 h 3160382"/>
              <a:gd name="connsiteX0" fmla="*/ 1744354 w 2228338"/>
              <a:gd name="connsiteY0" fmla="*/ 3160382 h 3160382"/>
              <a:gd name="connsiteX1" fmla="*/ 2228338 w 2228338"/>
              <a:gd name="connsiteY1" fmla="*/ 0 h 3160382"/>
              <a:gd name="connsiteX2" fmla="*/ 0 w 2228338"/>
              <a:gd name="connsiteY2" fmla="*/ 2911986 h 3160382"/>
              <a:gd name="connsiteX3" fmla="*/ 1744354 w 2228338"/>
              <a:gd name="connsiteY3" fmla="*/ 3160382 h 3160382"/>
              <a:gd name="connsiteX0" fmla="*/ 1744354 w 2178178"/>
              <a:gd name="connsiteY0" fmla="*/ 2834917 h 2834917"/>
              <a:gd name="connsiteX1" fmla="*/ 2178178 w 2178178"/>
              <a:gd name="connsiteY1" fmla="*/ 0 h 2834917"/>
              <a:gd name="connsiteX2" fmla="*/ 0 w 2178178"/>
              <a:gd name="connsiteY2" fmla="*/ 2586521 h 2834917"/>
              <a:gd name="connsiteX3" fmla="*/ 1744354 w 2178178"/>
              <a:gd name="connsiteY3" fmla="*/ 2834917 h 2834917"/>
              <a:gd name="connsiteX0" fmla="*/ 1744354 w 2191183"/>
              <a:gd name="connsiteY0" fmla="*/ 2919296 h 2919296"/>
              <a:gd name="connsiteX1" fmla="*/ 2191183 w 2191183"/>
              <a:gd name="connsiteY1" fmla="*/ 0 h 2919296"/>
              <a:gd name="connsiteX2" fmla="*/ 0 w 2191183"/>
              <a:gd name="connsiteY2" fmla="*/ 2670900 h 2919296"/>
              <a:gd name="connsiteX3" fmla="*/ 1744354 w 2191183"/>
              <a:gd name="connsiteY3" fmla="*/ 2919296 h 2919296"/>
              <a:gd name="connsiteX0" fmla="*/ 1731500 w 2178329"/>
              <a:gd name="connsiteY0" fmla="*/ 2919296 h 2919296"/>
              <a:gd name="connsiteX1" fmla="*/ 2178329 w 2178329"/>
              <a:gd name="connsiteY1" fmla="*/ 0 h 2919296"/>
              <a:gd name="connsiteX2" fmla="*/ 1 w 2178329"/>
              <a:gd name="connsiteY2" fmla="*/ 2672642 h 2919296"/>
              <a:gd name="connsiteX3" fmla="*/ 1731500 w 2178329"/>
              <a:gd name="connsiteY3" fmla="*/ 2919296 h 2919296"/>
              <a:gd name="connsiteX0" fmla="*/ 1422155 w 1868984"/>
              <a:gd name="connsiteY0" fmla="*/ 2919296 h 2919296"/>
              <a:gd name="connsiteX1" fmla="*/ 1868984 w 1868984"/>
              <a:gd name="connsiteY1" fmla="*/ 0 h 2919296"/>
              <a:gd name="connsiteX2" fmla="*/ 0 w 1868984"/>
              <a:gd name="connsiteY2" fmla="*/ 2714558 h 2919296"/>
              <a:gd name="connsiteX3" fmla="*/ 1422155 w 1868984"/>
              <a:gd name="connsiteY3" fmla="*/ 2919296 h 2919296"/>
              <a:gd name="connsiteX0" fmla="*/ 1422155 w 1883647"/>
              <a:gd name="connsiteY0" fmla="*/ 2877827 h 2877827"/>
              <a:gd name="connsiteX1" fmla="*/ 1883647 w 1883647"/>
              <a:gd name="connsiteY1" fmla="*/ 0 h 2877827"/>
              <a:gd name="connsiteX2" fmla="*/ 0 w 1883647"/>
              <a:gd name="connsiteY2" fmla="*/ 2673089 h 2877827"/>
              <a:gd name="connsiteX3" fmla="*/ 1422155 w 1883647"/>
              <a:gd name="connsiteY3" fmla="*/ 2877827 h 2877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3647" h="2877827">
                <a:moveTo>
                  <a:pt x="1422155" y="2877827"/>
                </a:moveTo>
                <a:lnTo>
                  <a:pt x="1883647" y="0"/>
                </a:lnTo>
                <a:lnTo>
                  <a:pt x="0" y="2673089"/>
                </a:lnTo>
                <a:lnTo>
                  <a:pt x="1422155" y="28778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8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81000" y="863821"/>
            <a:ext cx="3810000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OUR MISSION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472457" y="1362456"/>
            <a:ext cx="3718543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09580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 animBg="1"/>
      <p:bldP spid="5" grpId="0" animBg="1"/>
      <p:bldP spid="8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-7953" y="-7952"/>
            <a:ext cx="6847451" cy="2394960"/>
          </a:xfrm>
          <a:custGeom>
            <a:avLst/>
            <a:gdLst>
              <a:gd name="connsiteX0" fmla="*/ 0 w 6775704"/>
              <a:gd name="connsiteY0" fmla="*/ 0 h 2514600"/>
              <a:gd name="connsiteX1" fmla="*/ 6775704 w 6775704"/>
              <a:gd name="connsiteY1" fmla="*/ 0 h 2514600"/>
              <a:gd name="connsiteX2" fmla="*/ 6775704 w 6775704"/>
              <a:gd name="connsiteY2" fmla="*/ 2514600 h 2514600"/>
              <a:gd name="connsiteX3" fmla="*/ 0 w 6775704"/>
              <a:gd name="connsiteY3" fmla="*/ 2514600 h 2514600"/>
              <a:gd name="connsiteX4" fmla="*/ 0 w 6775704"/>
              <a:gd name="connsiteY4" fmla="*/ 0 h 2514600"/>
              <a:gd name="connsiteX0" fmla="*/ 0 w 6775704"/>
              <a:gd name="connsiteY0" fmla="*/ 0 h 2514600"/>
              <a:gd name="connsiteX1" fmla="*/ 6775704 w 6775704"/>
              <a:gd name="connsiteY1" fmla="*/ 0 h 2514600"/>
              <a:gd name="connsiteX2" fmla="*/ 6775704 w 6775704"/>
              <a:gd name="connsiteY2" fmla="*/ 2514600 h 2514600"/>
              <a:gd name="connsiteX3" fmla="*/ 10633 w 6775704"/>
              <a:gd name="connsiteY3" fmla="*/ 2004237 h 2514600"/>
              <a:gd name="connsiteX4" fmla="*/ 0 w 6775704"/>
              <a:gd name="connsiteY4" fmla="*/ 0 h 2514600"/>
              <a:gd name="connsiteX0" fmla="*/ 0 w 6775704"/>
              <a:gd name="connsiteY0" fmla="*/ 0 h 2387009"/>
              <a:gd name="connsiteX1" fmla="*/ 6775704 w 6775704"/>
              <a:gd name="connsiteY1" fmla="*/ 0 h 2387009"/>
              <a:gd name="connsiteX2" fmla="*/ 2256867 w 6775704"/>
              <a:gd name="connsiteY2" fmla="*/ 2387009 h 2387009"/>
              <a:gd name="connsiteX3" fmla="*/ 10633 w 6775704"/>
              <a:gd name="connsiteY3" fmla="*/ 2004237 h 2387009"/>
              <a:gd name="connsiteX4" fmla="*/ 0 w 6775704"/>
              <a:gd name="connsiteY4" fmla="*/ 0 h 2387009"/>
              <a:gd name="connsiteX0" fmla="*/ 0 w 6839499"/>
              <a:gd name="connsiteY0" fmla="*/ 0 h 2387009"/>
              <a:gd name="connsiteX1" fmla="*/ 6839499 w 6839499"/>
              <a:gd name="connsiteY1" fmla="*/ 0 h 2387009"/>
              <a:gd name="connsiteX2" fmla="*/ 2256867 w 6839499"/>
              <a:gd name="connsiteY2" fmla="*/ 2387009 h 2387009"/>
              <a:gd name="connsiteX3" fmla="*/ 10633 w 6839499"/>
              <a:gd name="connsiteY3" fmla="*/ 2004237 h 2387009"/>
              <a:gd name="connsiteX4" fmla="*/ 0 w 6839499"/>
              <a:gd name="connsiteY4" fmla="*/ 0 h 2387009"/>
              <a:gd name="connsiteX0" fmla="*/ 1023 w 6840522"/>
              <a:gd name="connsiteY0" fmla="*/ 0 h 2387009"/>
              <a:gd name="connsiteX1" fmla="*/ 6840522 w 6840522"/>
              <a:gd name="connsiteY1" fmla="*/ 0 h 2387009"/>
              <a:gd name="connsiteX2" fmla="*/ 2257890 w 6840522"/>
              <a:gd name="connsiteY2" fmla="*/ 2387009 h 2387009"/>
              <a:gd name="connsiteX3" fmla="*/ 1023 w 6840522"/>
              <a:gd name="connsiteY3" fmla="*/ 1982972 h 2387009"/>
              <a:gd name="connsiteX4" fmla="*/ 1023 w 6840522"/>
              <a:gd name="connsiteY4" fmla="*/ 0 h 2387009"/>
              <a:gd name="connsiteX0" fmla="*/ 1023 w 6840522"/>
              <a:gd name="connsiteY0" fmla="*/ 0 h 2387009"/>
              <a:gd name="connsiteX1" fmla="*/ 6840522 w 6840522"/>
              <a:gd name="connsiteY1" fmla="*/ 0 h 2387009"/>
              <a:gd name="connsiteX2" fmla="*/ 2257890 w 6840522"/>
              <a:gd name="connsiteY2" fmla="*/ 2387009 h 2387009"/>
              <a:gd name="connsiteX3" fmla="*/ 1023 w 6840522"/>
              <a:gd name="connsiteY3" fmla="*/ 1993605 h 2387009"/>
              <a:gd name="connsiteX4" fmla="*/ 1023 w 6840522"/>
              <a:gd name="connsiteY4" fmla="*/ 0 h 2387009"/>
              <a:gd name="connsiteX0" fmla="*/ 11103 w 6850602"/>
              <a:gd name="connsiteY0" fmla="*/ 0 h 2387009"/>
              <a:gd name="connsiteX1" fmla="*/ 6850602 w 6850602"/>
              <a:gd name="connsiteY1" fmla="*/ 0 h 2387009"/>
              <a:gd name="connsiteX2" fmla="*/ 2267970 w 6850602"/>
              <a:gd name="connsiteY2" fmla="*/ 2387009 h 2387009"/>
              <a:gd name="connsiteX3" fmla="*/ 471 w 6850602"/>
              <a:gd name="connsiteY3" fmla="*/ 1982972 h 2387009"/>
              <a:gd name="connsiteX4" fmla="*/ 11103 w 6850602"/>
              <a:gd name="connsiteY4" fmla="*/ 0 h 2387009"/>
              <a:gd name="connsiteX0" fmla="*/ 3469 w 6842968"/>
              <a:gd name="connsiteY0" fmla="*/ 0 h 2387009"/>
              <a:gd name="connsiteX1" fmla="*/ 6842968 w 6842968"/>
              <a:gd name="connsiteY1" fmla="*/ 0 h 2387009"/>
              <a:gd name="connsiteX2" fmla="*/ 2260336 w 6842968"/>
              <a:gd name="connsiteY2" fmla="*/ 2387009 h 2387009"/>
              <a:gd name="connsiteX3" fmla="*/ 788 w 6842968"/>
              <a:gd name="connsiteY3" fmla="*/ 1982972 h 2387009"/>
              <a:gd name="connsiteX4" fmla="*/ 3469 w 6842968"/>
              <a:gd name="connsiteY4" fmla="*/ 0 h 2387009"/>
              <a:gd name="connsiteX0" fmla="*/ 0 w 6839499"/>
              <a:gd name="connsiteY0" fmla="*/ 0 h 2387009"/>
              <a:gd name="connsiteX1" fmla="*/ 6839499 w 6839499"/>
              <a:gd name="connsiteY1" fmla="*/ 0 h 2387009"/>
              <a:gd name="connsiteX2" fmla="*/ 2256867 w 6839499"/>
              <a:gd name="connsiteY2" fmla="*/ 2387009 h 2387009"/>
              <a:gd name="connsiteX3" fmla="*/ 13221 w 6839499"/>
              <a:gd name="connsiteY3" fmla="*/ 1998875 h 2387009"/>
              <a:gd name="connsiteX4" fmla="*/ 0 w 6839499"/>
              <a:gd name="connsiteY4" fmla="*/ 0 h 2387009"/>
              <a:gd name="connsiteX0" fmla="*/ 0 w 6839499"/>
              <a:gd name="connsiteY0" fmla="*/ 0 h 2387009"/>
              <a:gd name="connsiteX1" fmla="*/ 6839499 w 6839499"/>
              <a:gd name="connsiteY1" fmla="*/ 0 h 2387009"/>
              <a:gd name="connsiteX2" fmla="*/ 2256867 w 6839499"/>
              <a:gd name="connsiteY2" fmla="*/ 2387009 h 2387009"/>
              <a:gd name="connsiteX3" fmla="*/ 13221 w 6839499"/>
              <a:gd name="connsiteY3" fmla="*/ 1982972 h 2387009"/>
              <a:gd name="connsiteX4" fmla="*/ 0 w 6839499"/>
              <a:gd name="connsiteY4" fmla="*/ 0 h 2387009"/>
              <a:gd name="connsiteX0" fmla="*/ 0 w 6839499"/>
              <a:gd name="connsiteY0" fmla="*/ 0 h 2387009"/>
              <a:gd name="connsiteX1" fmla="*/ 6839499 w 6839499"/>
              <a:gd name="connsiteY1" fmla="*/ 0 h 2387009"/>
              <a:gd name="connsiteX2" fmla="*/ 2256867 w 6839499"/>
              <a:gd name="connsiteY2" fmla="*/ 2387009 h 2387009"/>
              <a:gd name="connsiteX3" fmla="*/ 21172 w 6839499"/>
              <a:gd name="connsiteY3" fmla="*/ 1990923 h 2387009"/>
              <a:gd name="connsiteX4" fmla="*/ 0 w 6839499"/>
              <a:gd name="connsiteY4" fmla="*/ 0 h 2387009"/>
              <a:gd name="connsiteX0" fmla="*/ 3469 w 6842968"/>
              <a:gd name="connsiteY0" fmla="*/ 0 h 2387009"/>
              <a:gd name="connsiteX1" fmla="*/ 6842968 w 6842968"/>
              <a:gd name="connsiteY1" fmla="*/ 0 h 2387009"/>
              <a:gd name="connsiteX2" fmla="*/ 2260336 w 6842968"/>
              <a:gd name="connsiteY2" fmla="*/ 2387009 h 2387009"/>
              <a:gd name="connsiteX3" fmla="*/ 787 w 6842968"/>
              <a:gd name="connsiteY3" fmla="*/ 1982971 h 2387009"/>
              <a:gd name="connsiteX4" fmla="*/ 3469 w 6842968"/>
              <a:gd name="connsiteY4" fmla="*/ 0 h 2387009"/>
              <a:gd name="connsiteX0" fmla="*/ 0 w 6847451"/>
              <a:gd name="connsiteY0" fmla="*/ 0 h 2394960"/>
              <a:gd name="connsiteX1" fmla="*/ 6847451 w 6847451"/>
              <a:gd name="connsiteY1" fmla="*/ 7951 h 2394960"/>
              <a:gd name="connsiteX2" fmla="*/ 2264819 w 6847451"/>
              <a:gd name="connsiteY2" fmla="*/ 2394960 h 2394960"/>
              <a:gd name="connsiteX3" fmla="*/ 5270 w 6847451"/>
              <a:gd name="connsiteY3" fmla="*/ 1990922 h 2394960"/>
              <a:gd name="connsiteX4" fmla="*/ 0 w 6847451"/>
              <a:gd name="connsiteY4" fmla="*/ 0 h 239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7451" h="2394960">
                <a:moveTo>
                  <a:pt x="0" y="0"/>
                </a:moveTo>
                <a:lnTo>
                  <a:pt x="6847451" y="7951"/>
                </a:lnTo>
                <a:lnTo>
                  <a:pt x="2264819" y="2394960"/>
                </a:lnTo>
                <a:lnTo>
                  <a:pt x="5270" y="1990922"/>
                </a:lnTo>
                <a:cubicBezTo>
                  <a:pt x="1726" y="1322843"/>
                  <a:pt x="3544" y="668079"/>
                  <a:pt x="0" y="0"/>
                </a:cubicBez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>
            <a:off x="-10601" y="2029968"/>
            <a:ext cx="2203916" cy="1534500"/>
          </a:xfrm>
          <a:custGeom>
            <a:avLst/>
            <a:gdLst>
              <a:gd name="connsiteX0" fmla="*/ 0 w 2667000"/>
              <a:gd name="connsiteY0" fmla="*/ 1219200 h 1219200"/>
              <a:gd name="connsiteX1" fmla="*/ 1333500 w 2667000"/>
              <a:gd name="connsiteY1" fmla="*/ 0 h 1219200"/>
              <a:gd name="connsiteX2" fmla="*/ 2667000 w 2667000"/>
              <a:gd name="connsiteY2" fmla="*/ 1219200 h 1219200"/>
              <a:gd name="connsiteX3" fmla="*/ 0 w 2667000"/>
              <a:gd name="connsiteY3" fmla="*/ 1219200 h 1219200"/>
              <a:gd name="connsiteX0" fmla="*/ 0 w 3231542"/>
              <a:gd name="connsiteY0" fmla="*/ 702365 h 1219200"/>
              <a:gd name="connsiteX1" fmla="*/ 1898042 w 3231542"/>
              <a:gd name="connsiteY1" fmla="*/ 0 h 1219200"/>
              <a:gd name="connsiteX2" fmla="*/ 3231542 w 3231542"/>
              <a:gd name="connsiteY2" fmla="*/ 1219200 h 1219200"/>
              <a:gd name="connsiteX3" fmla="*/ 0 w 3231542"/>
              <a:gd name="connsiteY3" fmla="*/ 702365 h 1219200"/>
              <a:gd name="connsiteX0" fmla="*/ 0 w 3231542"/>
              <a:gd name="connsiteY0" fmla="*/ 0 h 1539903"/>
              <a:gd name="connsiteX1" fmla="*/ 5631 w 3231542"/>
              <a:gd name="connsiteY1" fmla="*/ 1539903 h 1539903"/>
              <a:gd name="connsiteX2" fmla="*/ 3231542 w 3231542"/>
              <a:gd name="connsiteY2" fmla="*/ 516835 h 1539903"/>
              <a:gd name="connsiteX3" fmla="*/ 0 w 3231542"/>
              <a:gd name="connsiteY3" fmla="*/ 0 h 1539903"/>
              <a:gd name="connsiteX0" fmla="*/ 0 w 2229678"/>
              <a:gd name="connsiteY0" fmla="*/ 0 h 1539903"/>
              <a:gd name="connsiteX1" fmla="*/ 5631 w 2229678"/>
              <a:gd name="connsiteY1" fmla="*/ 1539903 h 1539903"/>
              <a:gd name="connsiteX2" fmla="*/ 2229678 w 2229678"/>
              <a:gd name="connsiteY2" fmla="*/ 429371 h 1539903"/>
              <a:gd name="connsiteX3" fmla="*/ 0 w 2229678"/>
              <a:gd name="connsiteY3" fmla="*/ 0 h 1539903"/>
              <a:gd name="connsiteX0" fmla="*/ 0 w 2181970"/>
              <a:gd name="connsiteY0" fmla="*/ 0 h 1539903"/>
              <a:gd name="connsiteX1" fmla="*/ 5631 w 2181970"/>
              <a:gd name="connsiteY1" fmla="*/ 1539903 h 1539903"/>
              <a:gd name="connsiteX2" fmla="*/ 2181970 w 2181970"/>
              <a:gd name="connsiteY2" fmla="*/ 389615 h 1539903"/>
              <a:gd name="connsiteX3" fmla="*/ 0 w 2181970"/>
              <a:gd name="connsiteY3" fmla="*/ 0 h 1539903"/>
              <a:gd name="connsiteX0" fmla="*/ 0 w 2181970"/>
              <a:gd name="connsiteY0" fmla="*/ 0 h 1512863"/>
              <a:gd name="connsiteX1" fmla="*/ 19279 w 2181970"/>
              <a:gd name="connsiteY1" fmla="*/ 1512863 h 1512863"/>
              <a:gd name="connsiteX2" fmla="*/ 2181970 w 2181970"/>
              <a:gd name="connsiteY2" fmla="*/ 389615 h 1512863"/>
              <a:gd name="connsiteX3" fmla="*/ 0 w 2181970"/>
              <a:gd name="connsiteY3" fmla="*/ 0 h 1512863"/>
              <a:gd name="connsiteX0" fmla="*/ 0 w 2181970"/>
              <a:gd name="connsiteY0" fmla="*/ 0 h 1512863"/>
              <a:gd name="connsiteX1" fmla="*/ 5631 w 2181970"/>
              <a:gd name="connsiteY1" fmla="*/ 1512863 h 1512863"/>
              <a:gd name="connsiteX2" fmla="*/ 2181970 w 2181970"/>
              <a:gd name="connsiteY2" fmla="*/ 389615 h 1512863"/>
              <a:gd name="connsiteX3" fmla="*/ 0 w 2181970"/>
              <a:gd name="connsiteY3" fmla="*/ 0 h 1512863"/>
              <a:gd name="connsiteX0" fmla="*/ 0 w 2181970"/>
              <a:gd name="connsiteY0" fmla="*/ 0 h 1520110"/>
              <a:gd name="connsiteX1" fmla="*/ 5631 w 2181970"/>
              <a:gd name="connsiteY1" fmla="*/ 1520110 h 1520110"/>
              <a:gd name="connsiteX2" fmla="*/ 2181970 w 2181970"/>
              <a:gd name="connsiteY2" fmla="*/ 396862 h 1520110"/>
              <a:gd name="connsiteX3" fmla="*/ 0 w 2181970"/>
              <a:gd name="connsiteY3" fmla="*/ 0 h 1520110"/>
              <a:gd name="connsiteX0" fmla="*/ 0 w 2203916"/>
              <a:gd name="connsiteY0" fmla="*/ 0 h 1520110"/>
              <a:gd name="connsiteX1" fmla="*/ 5631 w 2203916"/>
              <a:gd name="connsiteY1" fmla="*/ 1520110 h 1520110"/>
              <a:gd name="connsiteX2" fmla="*/ 2203916 w 2203916"/>
              <a:gd name="connsiteY2" fmla="*/ 389616 h 1520110"/>
              <a:gd name="connsiteX3" fmla="*/ 0 w 2203916"/>
              <a:gd name="connsiteY3" fmla="*/ 0 h 15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3916" h="1520110">
                <a:moveTo>
                  <a:pt x="0" y="0"/>
                </a:moveTo>
                <a:lnTo>
                  <a:pt x="5631" y="1520110"/>
                </a:lnTo>
                <a:lnTo>
                  <a:pt x="2203916" y="38961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gular Pentagon 8"/>
          <p:cNvSpPr/>
          <p:nvPr userDrawn="1"/>
        </p:nvSpPr>
        <p:spPr>
          <a:xfrm>
            <a:off x="0" y="1700784"/>
            <a:ext cx="3671453" cy="3428863"/>
          </a:xfrm>
          <a:custGeom>
            <a:avLst/>
            <a:gdLst>
              <a:gd name="connsiteX0" fmla="*/ 2 w 2362200"/>
              <a:gd name="connsiteY0" fmla="*/ 1028685 h 2693138"/>
              <a:gd name="connsiteX1" fmla="*/ 1181100 w 2362200"/>
              <a:gd name="connsiteY1" fmla="*/ 0 h 2693138"/>
              <a:gd name="connsiteX2" fmla="*/ 2362198 w 2362200"/>
              <a:gd name="connsiteY2" fmla="*/ 1028685 h 2693138"/>
              <a:gd name="connsiteX3" fmla="*/ 1911058 w 2362200"/>
              <a:gd name="connsiteY3" fmla="*/ 2693131 h 2693138"/>
              <a:gd name="connsiteX4" fmla="*/ 451142 w 2362200"/>
              <a:gd name="connsiteY4" fmla="*/ 2693131 h 2693138"/>
              <a:gd name="connsiteX5" fmla="*/ 2 w 2362200"/>
              <a:gd name="connsiteY5" fmla="*/ 1028685 h 2693138"/>
              <a:gd name="connsiteX0" fmla="*/ 0 w 3427670"/>
              <a:gd name="connsiteY0" fmla="*/ 1259273 h 2693131"/>
              <a:gd name="connsiteX1" fmla="*/ 2246572 w 3427670"/>
              <a:gd name="connsiteY1" fmla="*/ 0 h 2693131"/>
              <a:gd name="connsiteX2" fmla="*/ 3427670 w 3427670"/>
              <a:gd name="connsiteY2" fmla="*/ 1028685 h 2693131"/>
              <a:gd name="connsiteX3" fmla="*/ 2976530 w 3427670"/>
              <a:gd name="connsiteY3" fmla="*/ 2693131 h 2693131"/>
              <a:gd name="connsiteX4" fmla="*/ 1516614 w 3427670"/>
              <a:gd name="connsiteY4" fmla="*/ 2693131 h 2693131"/>
              <a:gd name="connsiteX5" fmla="*/ 0 w 3427670"/>
              <a:gd name="connsiteY5" fmla="*/ 1259273 h 2693131"/>
              <a:gd name="connsiteX0" fmla="*/ 0 w 3590342"/>
              <a:gd name="connsiteY0" fmla="*/ 1919231 h 3353089"/>
              <a:gd name="connsiteX1" fmla="*/ 3590342 w 3590342"/>
              <a:gd name="connsiteY1" fmla="*/ 0 h 3353089"/>
              <a:gd name="connsiteX2" fmla="*/ 3427670 w 3590342"/>
              <a:gd name="connsiteY2" fmla="*/ 1688643 h 3353089"/>
              <a:gd name="connsiteX3" fmla="*/ 2976530 w 3590342"/>
              <a:gd name="connsiteY3" fmla="*/ 3353089 h 3353089"/>
              <a:gd name="connsiteX4" fmla="*/ 1516614 w 3590342"/>
              <a:gd name="connsiteY4" fmla="*/ 3353089 h 3353089"/>
              <a:gd name="connsiteX5" fmla="*/ 0 w 3590342"/>
              <a:gd name="connsiteY5" fmla="*/ 1919231 h 3353089"/>
              <a:gd name="connsiteX0" fmla="*/ 10036 w 3600378"/>
              <a:gd name="connsiteY0" fmla="*/ 1919231 h 3353089"/>
              <a:gd name="connsiteX1" fmla="*/ 3600378 w 3600378"/>
              <a:gd name="connsiteY1" fmla="*/ 0 h 3353089"/>
              <a:gd name="connsiteX2" fmla="*/ 3437706 w 3600378"/>
              <a:gd name="connsiteY2" fmla="*/ 1688643 h 3353089"/>
              <a:gd name="connsiteX3" fmla="*/ 2986566 w 3600378"/>
              <a:gd name="connsiteY3" fmla="*/ 3353089 h 3353089"/>
              <a:gd name="connsiteX4" fmla="*/ 0 w 3600378"/>
              <a:gd name="connsiteY4" fmla="*/ 3345138 h 3353089"/>
              <a:gd name="connsiteX5" fmla="*/ 10036 w 3600378"/>
              <a:gd name="connsiteY5" fmla="*/ 1919231 h 3353089"/>
              <a:gd name="connsiteX0" fmla="*/ 572 w 3606817"/>
              <a:gd name="connsiteY0" fmla="*/ 1919231 h 3353089"/>
              <a:gd name="connsiteX1" fmla="*/ 3606817 w 3606817"/>
              <a:gd name="connsiteY1" fmla="*/ 0 h 3353089"/>
              <a:gd name="connsiteX2" fmla="*/ 3444145 w 3606817"/>
              <a:gd name="connsiteY2" fmla="*/ 1688643 h 3353089"/>
              <a:gd name="connsiteX3" fmla="*/ 2993005 w 3606817"/>
              <a:gd name="connsiteY3" fmla="*/ 3353089 h 3353089"/>
              <a:gd name="connsiteX4" fmla="*/ 6439 w 3606817"/>
              <a:gd name="connsiteY4" fmla="*/ 3345138 h 3353089"/>
              <a:gd name="connsiteX5" fmla="*/ 572 w 3606817"/>
              <a:gd name="connsiteY5" fmla="*/ 1919231 h 3353089"/>
              <a:gd name="connsiteX0" fmla="*/ 371 w 3606616"/>
              <a:gd name="connsiteY0" fmla="*/ 1919231 h 3361040"/>
              <a:gd name="connsiteX1" fmla="*/ 3606616 w 3606616"/>
              <a:gd name="connsiteY1" fmla="*/ 0 h 3361040"/>
              <a:gd name="connsiteX2" fmla="*/ 3443944 w 3606616"/>
              <a:gd name="connsiteY2" fmla="*/ 1688643 h 3361040"/>
              <a:gd name="connsiteX3" fmla="*/ 2992804 w 3606616"/>
              <a:gd name="connsiteY3" fmla="*/ 3353089 h 3361040"/>
              <a:gd name="connsiteX4" fmla="*/ 14189 w 3606616"/>
              <a:gd name="connsiteY4" fmla="*/ 3361040 h 3361040"/>
              <a:gd name="connsiteX5" fmla="*/ 371 w 3606616"/>
              <a:gd name="connsiteY5" fmla="*/ 1919231 h 3361040"/>
              <a:gd name="connsiteX0" fmla="*/ 2085 w 3608330"/>
              <a:gd name="connsiteY0" fmla="*/ 1919231 h 3361040"/>
              <a:gd name="connsiteX1" fmla="*/ 3608330 w 3608330"/>
              <a:gd name="connsiteY1" fmla="*/ 0 h 3361040"/>
              <a:gd name="connsiteX2" fmla="*/ 3445658 w 3608330"/>
              <a:gd name="connsiteY2" fmla="*/ 1688643 h 3361040"/>
              <a:gd name="connsiteX3" fmla="*/ 2994518 w 3608330"/>
              <a:gd name="connsiteY3" fmla="*/ 3353089 h 3361040"/>
              <a:gd name="connsiteX4" fmla="*/ 0 w 3608330"/>
              <a:gd name="connsiteY4" fmla="*/ 3361040 h 3361040"/>
              <a:gd name="connsiteX5" fmla="*/ 2085 w 3608330"/>
              <a:gd name="connsiteY5" fmla="*/ 1919231 h 3361040"/>
              <a:gd name="connsiteX0" fmla="*/ 2085 w 3608330"/>
              <a:gd name="connsiteY0" fmla="*/ 1919231 h 3361041"/>
              <a:gd name="connsiteX1" fmla="*/ 3608330 w 3608330"/>
              <a:gd name="connsiteY1" fmla="*/ 0 h 3361041"/>
              <a:gd name="connsiteX2" fmla="*/ 3445658 w 3608330"/>
              <a:gd name="connsiteY2" fmla="*/ 1688643 h 3361041"/>
              <a:gd name="connsiteX3" fmla="*/ 2064216 w 3608330"/>
              <a:gd name="connsiteY3" fmla="*/ 3361041 h 3361041"/>
              <a:gd name="connsiteX4" fmla="*/ 0 w 3608330"/>
              <a:gd name="connsiteY4" fmla="*/ 3361040 h 3361041"/>
              <a:gd name="connsiteX5" fmla="*/ 2085 w 3608330"/>
              <a:gd name="connsiteY5" fmla="*/ 1919231 h 3361041"/>
              <a:gd name="connsiteX0" fmla="*/ 2085 w 3608330"/>
              <a:gd name="connsiteY0" fmla="*/ 1919231 h 3361041"/>
              <a:gd name="connsiteX1" fmla="*/ 3608330 w 3608330"/>
              <a:gd name="connsiteY1" fmla="*/ 0 h 3361041"/>
              <a:gd name="connsiteX2" fmla="*/ 2610772 w 3608330"/>
              <a:gd name="connsiteY2" fmla="*/ 1068442 h 3361041"/>
              <a:gd name="connsiteX3" fmla="*/ 2064216 w 3608330"/>
              <a:gd name="connsiteY3" fmla="*/ 3361041 h 3361041"/>
              <a:gd name="connsiteX4" fmla="*/ 0 w 3608330"/>
              <a:gd name="connsiteY4" fmla="*/ 3361040 h 3361041"/>
              <a:gd name="connsiteX5" fmla="*/ 2085 w 3608330"/>
              <a:gd name="connsiteY5" fmla="*/ 1919231 h 3361041"/>
              <a:gd name="connsiteX0" fmla="*/ 2085 w 3608330"/>
              <a:gd name="connsiteY0" fmla="*/ 1919231 h 3361041"/>
              <a:gd name="connsiteX1" fmla="*/ 3608330 w 3608330"/>
              <a:gd name="connsiteY1" fmla="*/ 0 h 3361041"/>
              <a:gd name="connsiteX2" fmla="*/ 3063996 w 3608330"/>
              <a:gd name="connsiteY2" fmla="*/ 1291078 h 3361041"/>
              <a:gd name="connsiteX3" fmla="*/ 2064216 w 3608330"/>
              <a:gd name="connsiteY3" fmla="*/ 3361041 h 3361041"/>
              <a:gd name="connsiteX4" fmla="*/ 0 w 3608330"/>
              <a:gd name="connsiteY4" fmla="*/ 3361040 h 3361041"/>
              <a:gd name="connsiteX5" fmla="*/ 2085 w 3608330"/>
              <a:gd name="connsiteY5" fmla="*/ 1919231 h 3361041"/>
              <a:gd name="connsiteX0" fmla="*/ 2085 w 3632183"/>
              <a:gd name="connsiteY0" fmla="*/ 1935133 h 3376943"/>
              <a:gd name="connsiteX1" fmla="*/ 3632183 w 3632183"/>
              <a:gd name="connsiteY1" fmla="*/ 0 h 3376943"/>
              <a:gd name="connsiteX2" fmla="*/ 3063996 w 3632183"/>
              <a:gd name="connsiteY2" fmla="*/ 1306980 h 3376943"/>
              <a:gd name="connsiteX3" fmla="*/ 2064216 w 3632183"/>
              <a:gd name="connsiteY3" fmla="*/ 3376943 h 3376943"/>
              <a:gd name="connsiteX4" fmla="*/ 0 w 3632183"/>
              <a:gd name="connsiteY4" fmla="*/ 3376942 h 3376943"/>
              <a:gd name="connsiteX5" fmla="*/ 2085 w 3632183"/>
              <a:gd name="connsiteY5" fmla="*/ 1935133 h 3376943"/>
              <a:gd name="connsiteX0" fmla="*/ 2085 w 3632183"/>
              <a:gd name="connsiteY0" fmla="*/ 1935133 h 3376942"/>
              <a:gd name="connsiteX1" fmla="*/ 3632183 w 3632183"/>
              <a:gd name="connsiteY1" fmla="*/ 0 h 3376942"/>
              <a:gd name="connsiteX2" fmla="*/ 3063996 w 3632183"/>
              <a:gd name="connsiteY2" fmla="*/ 1306980 h 3376942"/>
              <a:gd name="connsiteX3" fmla="*/ 2374317 w 3632183"/>
              <a:gd name="connsiteY3" fmla="*/ 3368992 h 3376942"/>
              <a:gd name="connsiteX4" fmla="*/ 0 w 3632183"/>
              <a:gd name="connsiteY4" fmla="*/ 3376942 h 3376942"/>
              <a:gd name="connsiteX5" fmla="*/ 2085 w 3632183"/>
              <a:gd name="connsiteY5" fmla="*/ 1935133 h 3376942"/>
              <a:gd name="connsiteX0" fmla="*/ 2085 w 3632183"/>
              <a:gd name="connsiteY0" fmla="*/ 1935133 h 3376942"/>
              <a:gd name="connsiteX1" fmla="*/ 3632183 w 3632183"/>
              <a:gd name="connsiteY1" fmla="*/ 0 h 3376942"/>
              <a:gd name="connsiteX2" fmla="*/ 3087849 w 3632183"/>
              <a:gd name="connsiteY2" fmla="*/ 1330834 h 3376942"/>
              <a:gd name="connsiteX3" fmla="*/ 2374317 w 3632183"/>
              <a:gd name="connsiteY3" fmla="*/ 3368992 h 3376942"/>
              <a:gd name="connsiteX4" fmla="*/ 0 w 3632183"/>
              <a:gd name="connsiteY4" fmla="*/ 3376942 h 3376942"/>
              <a:gd name="connsiteX5" fmla="*/ 2085 w 3632183"/>
              <a:gd name="connsiteY5" fmla="*/ 1935133 h 3376942"/>
              <a:gd name="connsiteX0" fmla="*/ 2085 w 3632183"/>
              <a:gd name="connsiteY0" fmla="*/ 1935133 h 3376942"/>
              <a:gd name="connsiteX1" fmla="*/ 3632183 w 3632183"/>
              <a:gd name="connsiteY1" fmla="*/ 0 h 3376942"/>
              <a:gd name="connsiteX2" fmla="*/ 2356329 w 3632183"/>
              <a:gd name="connsiteY2" fmla="*/ 3374319 h 3376942"/>
              <a:gd name="connsiteX3" fmla="*/ 2374317 w 3632183"/>
              <a:gd name="connsiteY3" fmla="*/ 3368992 h 3376942"/>
              <a:gd name="connsiteX4" fmla="*/ 0 w 3632183"/>
              <a:gd name="connsiteY4" fmla="*/ 3376942 h 3376942"/>
              <a:gd name="connsiteX5" fmla="*/ 2085 w 3632183"/>
              <a:gd name="connsiteY5" fmla="*/ 1935133 h 3376942"/>
              <a:gd name="connsiteX0" fmla="*/ 2085 w 3632183"/>
              <a:gd name="connsiteY0" fmla="*/ 1908035 h 3376942"/>
              <a:gd name="connsiteX1" fmla="*/ 3632183 w 3632183"/>
              <a:gd name="connsiteY1" fmla="*/ 0 h 3376942"/>
              <a:gd name="connsiteX2" fmla="*/ 2356329 w 3632183"/>
              <a:gd name="connsiteY2" fmla="*/ 3374319 h 3376942"/>
              <a:gd name="connsiteX3" fmla="*/ 2374317 w 3632183"/>
              <a:gd name="connsiteY3" fmla="*/ 3368992 h 3376942"/>
              <a:gd name="connsiteX4" fmla="*/ 0 w 3632183"/>
              <a:gd name="connsiteY4" fmla="*/ 3376942 h 3376942"/>
              <a:gd name="connsiteX5" fmla="*/ 2085 w 3632183"/>
              <a:gd name="connsiteY5" fmla="*/ 1908035 h 3376942"/>
              <a:gd name="connsiteX0" fmla="*/ 2085 w 3659479"/>
              <a:gd name="connsiteY0" fmla="*/ 1935132 h 3404039"/>
              <a:gd name="connsiteX1" fmla="*/ 3659479 w 3659479"/>
              <a:gd name="connsiteY1" fmla="*/ 0 h 3404039"/>
              <a:gd name="connsiteX2" fmla="*/ 2356329 w 3659479"/>
              <a:gd name="connsiteY2" fmla="*/ 3401416 h 3404039"/>
              <a:gd name="connsiteX3" fmla="*/ 2374317 w 3659479"/>
              <a:gd name="connsiteY3" fmla="*/ 3396089 h 3404039"/>
              <a:gd name="connsiteX4" fmla="*/ 0 w 3659479"/>
              <a:gd name="connsiteY4" fmla="*/ 3404039 h 3404039"/>
              <a:gd name="connsiteX5" fmla="*/ 2085 w 3659479"/>
              <a:gd name="connsiteY5" fmla="*/ 1935132 h 3404039"/>
              <a:gd name="connsiteX0" fmla="*/ 411 w 3671453"/>
              <a:gd name="connsiteY0" fmla="*/ 1908034 h 3404039"/>
              <a:gd name="connsiteX1" fmla="*/ 3671453 w 3671453"/>
              <a:gd name="connsiteY1" fmla="*/ 0 h 3404039"/>
              <a:gd name="connsiteX2" fmla="*/ 2368303 w 3671453"/>
              <a:gd name="connsiteY2" fmla="*/ 3401416 h 3404039"/>
              <a:gd name="connsiteX3" fmla="*/ 2386291 w 3671453"/>
              <a:gd name="connsiteY3" fmla="*/ 3396089 h 3404039"/>
              <a:gd name="connsiteX4" fmla="*/ 11974 w 3671453"/>
              <a:gd name="connsiteY4" fmla="*/ 3404039 h 3404039"/>
              <a:gd name="connsiteX5" fmla="*/ 411 w 3671453"/>
              <a:gd name="connsiteY5" fmla="*/ 1908034 h 3404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1453" h="3404039">
                <a:moveTo>
                  <a:pt x="411" y="1908034"/>
                </a:moveTo>
                <a:lnTo>
                  <a:pt x="3671453" y="0"/>
                </a:lnTo>
                <a:lnTo>
                  <a:pt x="2368303" y="3401416"/>
                </a:lnTo>
                <a:lnTo>
                  <a:pt x="2386291" y="3396089"/>
                </a:lnTo>
                <a:lnTo>
                  <a:pt x="11974" y="3404039"/>
                </a:lnTo>
                <a:cubicBezTo>
                  <a:pt x="15319" y="2928737"/>
                  <a:pt x="-2934" y="2383336"/>
                  <a:pt x="411" y="1908034"/>
                </a:cubicBezTo>
                <a:close/>
              </a:path>
            </a:pathLst>
          </a:cu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5529072" y="2011680"/>
            <a:ext cx="3147062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1504950"/>
            <a:ext cx="3284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1 COLUMNS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3962400" y="2148840"/>
            <a:ext cx="4840224" cy="2404110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63612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7"/>
          <p:cNvSpPr/>
          <p:nvPr userDrawn="1"/>
        </p:nvSpPr>
        <p:spPr>
          <a:xfrm>
            <a:off x="-7639" y="1060704"/>
            <a:ext cx="4288536" cy="574234"/>
          </a:xfrm>
          <a:custGeom>
            <a:avLst/>
            <a:gdLst>
              <a:gd name="connsiteX0" fmla="*/ 0 w 2667000"/>
              <a:gd name="connsiteY0" fmla="*/ 1219200 h 1219200"/>
              <a:gd name="connsiteX1" fmla="*/ 1333500 w 2667000"/>
              <a:gd name="connsiteY1" fmla="*/ 0 h 1219200"/>
              <a:gd name="connsiteX2" fmla="*/ 2667000 w 2667000"/>
              <a:gd name="connsiteY2" fmla="*/ 1219200 h 1219200"/>
              <a:gd name="connsiteX3" fmla="*/ 0 w 2667000"/>
              <a:gd name="connsiteY3" fmla="*/ 1219200 h 1219200"/>
              <a:gd name="connsiteX0" fmla="*/ 0 w 3231542"/>
              <a:gd name="connsiteY0" fmla="*/ 702365 h 1219200"/>
              <a:gd name="connsiteX1" fmla="*/ 1898042 w 3231542"/>
              <a:gd name="connsiteY1" fmla="*/ 0 h 1219200"/>
              <a:gd name="connsiteX2" fmla="*/ 3231542 w 3231542"/>
              <a:gd name="connsiteY2" fmla="*/ 1219200 h 1219200"/>
              <a:gd name="connsiteX3" fmla="*/ 0 w 3231542"/>
              <a:gd name="connsiteY3" fmla="*/ 702365 h 1219200"/>
              <a:gd name="connsiteX0" fmla="*/ 0 w 3231542"/>
              <a:gd name="connsiteY0" fmla="*/ 0 h 1539903"/>
              <a:gd name="connsiteX1" fmla="*/ 5631 w 3231542"/>
              <a:gd name="connsiteY1" fmla="*/ 1539903 h 1539903"/>
              <a:gd name="connsiteX2" fmla="*/ 3231542 w 3231542"/>
              <a:gd name="connsiteY2" fmla="*/ 516835 h 1539903"/>
              <a:gd name="connsiteX3" fmla="*/ 0 w 3231542"/>
              <a:gd name="connsiteY3" fmla="*/ 0 h 1539903"/>
              <a:gd name="connsiteX0" fmla="*/ 0 w 2229678"/>
              <a:gd name="connsiteY0" fmla="*/ 0 h 1539903"/>
              <a:gd name="connsiteX1" fmla="*/ 5631 w 2229678"/>
              <a:gd name="connsiteY1" fmla="*/ 1539903 h 1539903"/>
              <a:gd name="connsiteX2" fmla="*/ 2229678 w 2229678"/>
              <a:gd name="connsiteY2" fmla="*/ 429371 h 1539903"/>
              <a:gd name="connsiteX3" fmla="*/ 0 w 2229678"/>
              <a:gd name="connsiteY3" fmla="*/ 0 h 1539903"/>
              <a:gd name="connsiteX0" fmla="*/ 0 w 2181970"/>
              <a:gd name="connsiteY0" fmla="*/ 0 h 1539903"/>
              <a:gd name="connsiteX1" fmla="*/ 5631 w 2181970"/>
              <a:gd name="connsiteY1" fmla="*/ 1539903 h 1539903"/>
              <a:gd name="connsiteX2" fmla="*/ 2181970 w 2181970"/>
              <a:gd name="connsiteY2" fmla="*/ 389615 h 1539903"/>
              <a:gd name="connsiteX3" fmla="*/ 0 w 2181970"/>
              <a:gd name="connsiteY3" fmla="*/ 0 h 1539903"/>
              <a:gd name="connsiteX0" fmla="*/ 0 w 2072788"/>
              <a:gd name="connsiteY0" fmla="*/ 0 h 1539903"/>
              <a:gd name="connsiteX1" fmla="*/ 5631 w 2072788"/>
              <a:gd name="connsiteY1" fmla="*/ 1539903 h 1539903"/>
              <a:gd name="connsiteX2" fmla="*/ 2072788 w 2072788"/>
              <a:gd name="connsiteY2" fmla="*/ 146258 h 1539903"/>
              <a:gd name="connsiteX3" fmla="*/ 0 w 2072788"/>
              <a:gd name="connsiteY3" fmla="*/ 0 h 1539903"/>
              <a:gd name="connsiteX0" fmla="*/ 21665 w 2094453"/>
              <a:gd name="connsiteY0" fmla="*/ 0 h 863914"/>
              <a:gd name="connsiteX1" fmla="*/ 0 w 2094453"/>
              <a:gd name="connsiteY1" fmla="*/ 863914 h 863914"/>
              <a:gd name="connsiteX2" fmla="*/ 2094453 w 2094453"/>
              <a:gd name="connsiteY2" fmla="*/ 146258 h 863914"/>
              <a:gd name="connsiteX3" fmla="*/ 21665 w 2094453"/>
              <a:gd name="connsiteY3" fmla="*/ 0 h 863914"/>
              <a:gd name="connsiteX0" fmla="*/ 0 w 2072788"/>
              <a:gd name="connsiteY0" fmla="*/ 0 h 863914"/>
              <a:gd name="connsiteX1" fmla="*/ 5630 w 2072788"/>
              <a:gd name="connsiteY1" fmla="*/ 863914 h 863914"/>
              <a:gd name="connsiteX2" fmla="*/ 2072788 w 2072788"/>
              <a:gd name="connsiteY2" fmla="*/ 146258 h 863914"/>
              <a:gd name="connsiteX3" fmla="*/ 0 w 2072788"/>
              <a:gd name="connsiteY3" fmla="*/ 0 h 863914"/>
              <a:gd name="connsiteX0" fmla="*/ 0 w 4283725"/>
              <a:gd name="connsiteY0" fmla="*/ 0 h 863914"/>
              <a:gd name="connsiteX1" fmla="*/ 5630 w 4283725"/>
              <a:gd name="connsiteY1" fmla="*/ 863914 h 863914"/>
              <a:gd name="connsiteX2" fmla="*/ 4283725 w 4283725"/>
              <a:gd name="connsiteY2" fmla="*/ 281457 h 863914"/>
              <a:gd name="connsiteX3" fmla="*/ 0 w 4283725"/>
              <a:gd name="connsiteY3" fmla="*/ 0 h 863914"/>
              <a:gd name="connsiteX0" fmla="*/ 0 w 4283725"/>
              <a:gd name="connsiteY0" fmla="*/ 0 h 539440"/>
              <a:gd name="connsiteX1" fmla="*/ 5630 w 4283725"/>
              <a:gd name="connsiteY1" fmla="*/ 539440 h 539440"/>
              <a:gd name="connsiteX2" fmla="*/ 4283725 w 4283725"/>
              <a:gd name="connsiteY2" fmla="*/ 281457 h 539440"/>
              <a:gd name="connsiteX3" fmla="*/ 0 w 4283725"/>
              <a:gd name="connsiteY3" fmla="*/ 0 h 539440"/>
              <a:gd name="connsiteX0" fmla="*/ 0 w 4283725"/>
              <a:gd name="connsiteY0" fmla="*/ 0 h 539440"/>
              <a:gd name="connsiteX1" fmla="*/ 5630 w 4283725"/>
              <a:gd name="connsiteY1" fmla="*/ 539440 h 539440"/>
              <a:gd name="connsiteX2" fmla="*/ 3937379 w 4283725"/>
              <a:gd name="connsiteY2" fmla="*/ 414325 h 539440"/>
              <a:gd name="connsiteX3" fmla="*/ 4283725 w 4283725"/>
              <a:gd name="connsiteY3" fmla="*/ 281457 h 539440"/>
              <a:gd name="connsiteX4" fmla="*/ 0 w 4283725"/>
              <a:gd name="connsiteY4" fmla="*/ 0 h 539440"/>
              <a:gd name="connsiteX0" fmla="*/ 816 w 4284541"/>
              <a:gd name="connsiteY0" fmla="*/ 0 h 533558"/>
              <a:gd name="connsiteX1" fmla="*/ 508 w 4284541"/>
              <a:gd name="connsiteY1" fmla="*/ 533558 h 533558"/>
              <a:gd name="connsiteX2" fmla="*/ 3938195 w 4284541"/>
              <a:gd name="connsiteY2" fmla="*/ 414325 h 533558"/>
              <a:gd name="connsiteX3" fmla="*/ 4284541 w 4284541"/>
              <a:gd name="connsiteY3" fmla="*/ 281457 h 533558"/>
              <a:gd name="connsiteX4" fmla="*/ 816 w 4284541"/>
              <a:gd name="connsiteY4" fmla="*/ 0 h 533558"/>
              <a:gd name="connsiteX0" fmla="*/ 816 w 4284541"/>
              <a:gd name="connsiteY0" fmla="*/ 0 h 568850"/>
              <a:gd name="connsiteX1" fmla="*/ 508 w 4284541"/>
              <a:gd name="connsiteY1" fmla="*/ 568850 h 568850"/>
              <a:gd name="connsiteX2" fmla="*/ 3938195 w 4284541"/>
              <a:gd name="connsiteY2" fmla="*/ 449617 h 568850"/>
              <a:gd name="connsiteX3" fmla="*/ 4284541 w 4284541"/>
              <a:gd name="connsiteY3" fmla="*/ 316749 h 568850"/>
              <a:gd name="connsiteX4" fmla="*/ 816 w 4284541"/>
              <a:gd name="connsiteY4" fmla="*/ 0 h 568850"/>
              <a:gd name="connsiteX0" fmla="*/ 816 w 4302354"/>
              <a:gd name="connsiteY0" fmla="*/ 0 h 568850"/>
              <a:gd name="connsiteX1" fmla="*/ 508 w 4302354"/>
              <a:gd name="connsiteY1" fmla="*/ 568850 h 568850"/>
              <a:gd name="connsiteX2" fmla="*/ 3938195 w 4302354"/>
              <a:gd name="connsiteY2" fmla="*/ 449617 h 568850"/>
              <a:gd name="connsiteX3" fmla="*/ 4302354 w 4302354"/>
              <a:gd name="connsiteY3" fmla="*/ 287338 h 568850"/>
              <a:gd name="connsiteX4" fmla="*/ 816 w 4302354"/>
              <a:gd name="connsiteY4" fmla="*/ 0 h 568850"/>
              <a:gd name="connsiteX0" fmla="*/ 816 w 4275058"/>
              <a:gd name="connsiteY0" fmla="*/ 0 h 568850"/>
              <a:gd name="connsiteX1" fmla="*/ 508 w 4275058"/>
              <a:gd name="connsiteY1" fmla="*/ 568850 h 568850"/>
              <a:gd name="connsiteX2" fmla="*/ 3938195 w 4275058"/>
              <a:gd name="connsiteY2" fmla="*/ 449617 h 568850"/>
              <a:gd name="connsiteX3" fmla="*/ 4275058 w 4275058"/>
              <a:gd name="connsiteY3" fmla="*/ 287338 h 568850"/>
              <a:gd name="connsiteX4" fmla="*/ 816 w 4275058"/>
              <a:gd name="connsiteY4" fmla="*/ 0 h 56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5058" h="568850">
                <a:moveTo>
                  <a:pt x="816" y="0"/>
                </a:moveTo>
                <a:cubicBezTo>
                  <a:pt x="2693" y="287971"/>
                  <a:pt x="-1369" y="280879"/>
                  <a:pt x="508" y="568850"/>
                </a:cubicBezTo>
                <a:cubicBezTo>
                  <a:pt x="710590" y="522638"/>
                  <a:pt x="3228113" y="495829"/>
                  <a:pt x="3938195" y="449617"/>
                </a:cubicBezTo>
                <a:lnTo>
                  <a:pt x="4275058" y="287338"/>
                </a:lnTo>
                <a:lnTo>
                  <a:pt x="816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5529072" y="2011680"/>
            <a:ext cx="3147062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1504950"/>
            <a:ext cx="3284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2 COLUMNS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4684776" y="2694432"/>
            <a:ext cx="4078224" cy="170611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arallelogram 1"/>
          <p:cNvSpPr/>
          <p:nvPr userDrawn="1"/>
        </p:nvSpPr>
        <p:spPr>
          <a:xfrm>
            <a:off x="5413018" y="-6645"/>
            <a:ext cx="3734284" cy="1221206"/>
          </a:xfrm>
          <a:custGeom>
            <a:avLst/>
            <a:gdLst>
              <a:gd name="connsiteX0" fmla="*/ 0 w 2412881"/>
              <a:gd name="connsiteY0" fmla="*/ 1219200 h 1219200"/>
              <a:gd name="connsiteX1" fmla="*/ 304800 w 2412881"/>
              <a:gd name="connsiteY1" fmla="*/ 0 h 1219200"/>
              <a:gd name="connsiteX2" fmla="*/ 2412881 w 2412881"/>
              <a:gd name="connsiteY2" fmla="*/ 0 h 1219200"/>
              <a:gd name="connsiteX3" fmla="*/ 2108081 w 2412881"/>
              <a:gd name="connsiteY3" fmla="*/ 1219200 h 1219200"/>
              <a:gd name="connsiteX4" fmla="*/ 0 w 2412881"/>
              <a:gd name="connsiteY4" fmla="*/ 1219200 h 1219200"/>
              <a:gd name="connsiteX0" fmla="*/ 0 w 2416426"/>
              <a:gd name="connsiteY0" fmla="*/ 1219200 h 1229832"/>
              <a:gd name="connsiteX1" fmla="*/ 304800 w 2416426"/>
              <a:gd name="connsiteY1" fmla="*/ 0 h 1229832"/>
              <a:gd name="connsiteX2" fmla="*/ 2412881 w 2416426"/>
              <a:gd name="connsiteY2" fmla="*/ 0 h 1229832"/>
              <a:gd name="connsiteX3" fmla="*/ 2416426 w 2416426"/>
              <a:gd name="connsiteY3" fmla="*/ 1229832 h 1229832"/>
              <a:gd name="connsiteX4" fmla="*/ 0 w 2416426"/>
              <a:gd name="connsiteY4" fmla="*/ 1219200 h 1229832"/>
              <a:gd name="connsiteX0" fmla="*/ 0 w 2831096"/>
              <a:gd name="connsiteY0" fmla="*/ 804530 h 1229832"/>
              <a:gd name="connsiteX1" fmla="*/ 719470 w 2831096"/>
              <a:gd name="connsiteY1" fmla="*/ 0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31096"/>
              <a:gd name="connsiteY0" fmla="*/ 804530 h 1229832"/>
              <a:gd name="connsiteX1" fmla="*/ 1006549 w 2831096"/>
              <a:gd name="connsiteY1" fmla="*/ 0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31096"/>
              <a:gd name="connsiteY0" fmla="*/ 804530 h 1229832"/>
              <a:gd name="connsiteX1" fmla="*/ 1155405 w 2831096"/>
              <a:gd name="connsiteY1" fmla="*/ 0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31096"/>
              <a:gd name="connsiteY0" fmla="*/ 815162 h 1240464"/>
              <a:gd name="connsiteX1" fmla="*/ 1304261 w 2831096"/>
              <a:gd name="connsiteY1" fmla="*/ 0 h 1240464"/>
              <a:gd name="connsiteX2" fmla="*/ 2827551 w 2831096"/>
              <a:gd name="connsiteY2" fmla="*/ 10632 h 1240464"/>
              <a:gd name="connsiteX3" fmla="*/ 2831096 w 2831096"/>
              <a:gd name="connsiteY3" fmla="*/ 1240464 h 1240464"/>
              <a:gd name="connsiteX4" fmla="*/ 0 w 2831096"/>
              <a:gd name="connsiteY4" fmla="*/ 815162 h 1240464"/>
              <a:gd name="connsiteX0" fmla="*/ 0 w 2831096"/>
              <a:gd name="connsiteY0" fmla="*/ 804530 h 1229832"/>
              <a:gd name="connsiteX1" fmla="*/ 1399954 w 2831096"/>
              <a:gd name="connsiteY1" fmla="*/ 10633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31096"/>
              <a:gd name="connsiteY0" fmla="*/ 804530 h 1229832"/>
              <a:gd name="connsiteX1" fmla="*/ 1421219 w 2831096"/>
              <a:gd name="connsiteY1" fmla="*/ 0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27719"/>
              <a:gd name="connsiteY0" fmla="*/ 804530 h 1221206"/>
              <a:gd name="connsiteX1" fmla="*/ 1421219 w 2827719"/>
              <a:gd name="connsiteY1" fmla="*/ 0 h 1221206"/>
              <a:gd name="connsiteX2" fmla="*/ 2827551 w 2827719"/>
              <a:gd name="connsiteY2" fmla="*/ 0 h 1221206"/>
              <a:gd name="connsiteX3" fmla="*/ 2824456 w 2827719"/>
              <a:gd name="connsiteY3" fmla="*/ 1221206 h 1221206"/>
              <a:gd name="connsiteX4" fmla="*/ 0 w 2827719"/>
              <a:gd name="connsiteY4" fmla="*/ 804530 h 1221206"/>
              <a:gd name="connsiteX0" fmla="*/ 0 w 2827719"/>
              <a:gd name="connsiteY0" fmla="*/ 804530 h 1221206"/>
              <a:gd name="connsiteX1" fmla="*/ 1148988 w 2827719"/>
              <a:gd name="connsiteY1" fmla="*/ 8627 h 1221206"/>
              <a:gd name="connsiteX2" fmla="*/ 2827551 w 2827719"/>
              <a:gd name="connsiteY2" fmla="*/ 0 h 1221206"/>
              <a:gd name="connsiteX3" fmla="*/ 2824456 w 2827719"/>
              <a:gd name="connsiteY3" fmla="*/ 1221206 h 1221206"/>
              <a:gd name="connsiteX4" fmla="*/ 0 w 2827719"/>
              <a:gd name="connsiteY4" fmla="*/ 804530 h 1221206"/>
              <a:gd name="connsiteX0" fmla="*/ 0 w 2847638"/>
              <a:gd name="connsiteY0" fmla="*/ 804530 h 1221206"/>
              <a:gd name="connsiteX1" fmla="*/ 1168907 w 2847638"/>
              <a:gd name="connsiteY1" fmla="*/ 8627 h 1221206"/>
              <a:gd name="connsiteX2" fmla="*/ 2847470 w 2847638"/>
              <a:gd name="connsiteY2" fmla="*/ 0 h 1221206"/>
              <a:gd name="connsiteX3" fmla="*/ 2844375 w 2847638"/>
              <a:gd name="connsiteY3" fmla="*/ 1221206 h 1221206"/>
              <a:gd name="connsiteX4" fmla="*/ 0 w 2847638"/>
              <a:gd name="connsiteY4" fmla="*/ 804530 h 1221206"/>
              <a:gd name="connsiteX0" fmla="*/ 0 w 2847551"/>
              <a:gd name="connsiteY0" fmla="*/ 804530 h 1221206"/>
              <a:gd name="connsiteX1" fmla="*/ 1168907 w 2847551"/>
              <a:gd name="connsiteY1" fmla="*/ 8627 h 1221206"/>
              <a:gd name="connsiteX2" fmla="*/ 2847470 w 2847551"/>
              <a:gd name="connsiteY2" fmla="*/ 0 h 1221206"/>
              <a:gd name="connsiteX3" fmla="*/ 2837735 w 2847551"/>
              <a:gd name="connsiteY3" fmla="*/ 1221206 h 1221206"/>
              <a:gd name="connsiteX4" fmla="*/ 0 w 2847551"/>
              <a:gd name="connsiteY4" fmla="*/ 804530 h 1221206"/>
              <a:gd name="connsiteX0" fmla="*/ 0 w 2837735"/>
              <a:gd name="connsiteY0" fmla="*/ 804530 h 1221206"/>
              <a:gd name="connsiteX1" fmla="*/ 1168907 w 2837735"/>
              <a:gd name="connsiteY1" fmla="*/ 8627 h 1221206"/>
              <a:gd name="connsiteX2" fmla="*/ 2834190 w 2837735"/>
              <a:gd name="connsiteY2" fmla="*/ 0 h 1221206"/>
              <a:gd name="connsiteX3" fmla="*/ 2837735 w 2837735"/>
              <a:gd name="connsiteY3" fmla="*/ 1221206 h 1221206"/>
              <a:gd name="connsiteX4" fmla="*/ 0 w 2837735"/>
              <a:gd name="connsiteY4" fmla="*/ 804530 h 1221206"/>
              <a:gd name="connsiteX0" fmla="*/ 0 w 2837735"/>
              <a:gd name="connsiteY0" fmla="*/ 804530 h 1221206"/>
              <a:gd name="connsiteX1" fmla="*/ 1168907 w 2837735"/>
              <a:gd name="connsiteY1" fmla="*/ 8627 h 1221206"/>
              <a:gd name="connsiteX2" fmla="*/ 2834191 w 2837735"/>
              <a:gd name="connsiteY2" fmla="*/ 0 h 1221206"/>
              <a:gd name="connsiteX3" fmla="*/ 2837735 w 2837735"/>
              <a:gd name="connsiteY3" fmla="*/ 1221206 h 1221206"/>
              <a:gd name="connsiteX4" fmla="*/ 0 w 2837735"/>
              <a:gd name="connsiteY4" fmla="*/ 804530 h 1221206"/>
              <a:gd name="connsiteX0" fmla="*/ 0 w 2837735"/>
              <a:gd name="connsiteY0" fmla="*/ 804530 h 1221206"/>
              <a:gd name="connsiteX1" fmla="*/ 1114064 w 2837735"/>
              <a:gd name="connsiteY1" fmla="*/ 8627 h 1221206"/>
              <a:gd name="connsiteX2" fmla="*/ 2834191 w 2837735"/>
              <a:gd name="connsiteY2" fmla="*/ 0 h 1221206"/>
              <a:gd name="connsiteX3" fmla="*/ 2837735 w 2837735"/>
              <a:gd name="connsiteY3" fmla="*/ 1221206 h 1221206"/>
              <a:gd name="connsiteX4" fmla="*/ 0 w 2837735"/>
              <a:gd name="connsiteY4" fmla="*/ 804530 h 1221206"/>
              <a:gd name="connsiteX0" fmla="*/ 0 w 2874297"/>
              <a:gd name="connsiteY0" fmla="*/ 798592 h 1221206"/>
              <a:gd name="connsiteX1" fmla="*/ 1150626 w 2874297"/>
              <a:gd name="connsiteY1" fmla="*/ 8627 h 1221206"/>
              <a:gd name="connsiteX2" fmla="*/ 2870753 w 2874297"/>
              <a:gd name="connsiteY2" fmla="*/ 0 h 1221206"/>
              <a:gd name="connsiteX3" fmla="*/ 2874297 w 2874297"/>
              <a:gd name="connsiteY3" fmla="*/ 1221206 h 1221206"/>
              <a:gd name="connsiteX4" fmla="*/ 0 w 2874297"/>
              <a:gd name="connsiteY4" fmla="*/ 798592 h 122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4297" h="1221206">
                <a:moveTo>
                  <a:pt x="0" y="798592"/>
                </a:moveTo>
                <a:lnTo>
                  <a:pt x="1150626" y="8627"/>
                </a:lnTo>
                <a:lnTo>
                  <a:pt x="2870753" y="0"/>
                </a:lnTo>
                <a:cubicBezTo>
                  <a:pt x="2871935" y="409944"/>
                  <a:pt x="2873115" y="811262"/>
                  <a:pt x="2874297" y="1221206"/>
                </a:cubicBezTo>
                <a:lnTo>
                  <a:pt x="0" y="79859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4"/>
          </p:nvPr>
        </p:nvSpPr>
        <p:spPr>
          <a:xfrm>
            <a:off x="381000" y="2694432"/>
            <a:ext cx="4038600" cy="170611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9145" y="-8626"/>
            <a:ext cx="6840747" cy="1329225"/>
          </a:xfrm>
          <a:custGeom>
            <a:avLst/>
            <a:gdLst>
              <a:gd name="connsiteX0" fmla="*/ 0 w 6865938"/>
              <a:gd name="connsiteY0" fmla="*/ 0 h 1042416"/>
              <a:gd name="connsiteX1" fmla="*/ 6865938 w 6865938"/>
              <a:gd name="connsiteY1" fmla="*/ 0 h 1042416"/>
              <a:gd name="connsiteX2" fmla="*/ 6865938 w 6865938"/>
              <a:gd name="connsiteY2" fmla="*/ 1042416 h 1042416"/>
              <a:gd name="connsiteX3" fmla="*/ 0 w 6865938"/>
              <a:gd name="connsiteY3" fmla="*/ 1042416 h 1042416"/>
              <a:gd name="connsiteX4" fmla="*/ 0 w 6865938"/>
              <a:gd name="connsiteY4" fmla="*/ 0 h 1042416"/>
              <a:gd name="connsiteX0" fmla="*/ 0 w 6865938"/>
              <a:gd name="connsiteY0" fmla="*/ 0 h 1327423"/>
              <a:gd name="connsiteX1" fmla="*/ 6865938 w 6865938"/>
              <a:gd name="connsiteY1" fmla="*/ 0 h 1327423"/>
              <a:gd name="connsiteX2" fmla="*/ 4312743 w 6865938"/>
              <a:gd name="connsiteY2" fmla="*/ 1327423 h 1327423"/>
              <a:gd name="connsiteX3" fmla="*/ 0 w 6865938"/>
              <a:gd name="connsiteY3" fmla="*/ 1042416 h 1327423"/>
              <a:gd name="connsiteX4" fmla="*/ 0 w 6865938"/>
              <a:gd name="connsiteY4" fmla="*/ 0 h 1327423"/>
              <a:gd name="connsiteX0" fmla="*/ 0 w 6865938"/>
              <a:gd name="connsiteY0" fmla="*/ 0 h 1327423"/>
              <a:gd name="connsiteX1" fmla="*/ 6865938 w 6865938"/>
              <a:gd name="connsiteY1" fmla="*/ 0 h 1327423"/>
              <a:gd name="connsiteX2" fmla="*/ 4312743 w 6865938"/>
              <a:gd name="connsiteY2" fmla="*/ 1327423 h 1327423"/>
              <a:gd name="connsiteX3" fmla="*/ 0 w 6865938"/>
              <a:gd name="connsiteY3" fmla="*/ 1033790 h 1327423"/>
              <a:gd name="connsiteX4" fmla="*/ 0 w 6865938"/>
              <a:gd name="connsiteY4" fmla="*/ 0 h 1327423"/>
              <a:gd name="connsiteX0" fmla="*/ 0 w 6865938"/>
              <a:gd name="connsiteY0" fmla="*/ 0 h 1327423"/>
              <a:gd name="connsiteX1" fmla="*/ 6865938 w 6865938"/>
              <a:gd name="connsiteY1" fmla="*/ 0 h 1327423"/>
              <a:gd name="connsiteX2" fmla="*/ 4330015 w 6865938"/>
              <a:gd name="connsiteY2" fmla="*/ 1327423 h 1327423"/>
              <a:gd name="connsiteX3" fmla="*/ 0 w 6865938"/>
              <a:gd name="connsiteY3" fmla="*/ 1033790 h 1327423"/>
              <a:gd name="connsiteX4" fmla="*/ 0 w 6865938"/>
              <a:gd name="connsiteY4" fmla="*/ 0 h 1327423"/>
              <a:gd name="connsiteX0" fmla="*/ 0 w 6840029"/>
              <a:gd name="connsiteY0" fmla="*/ 0 h 1327423"/>
              <a:gd name="connsiteX1" fmla="*/ 6840029 w 6840029"/>
              <a:gd name="connsiteY1" fmla="*/ 0 h 1327423"/>
              <a:gd name="connsiteX2" fmla="*/ 4330015 w 6840029"/>
              <a:gd name="connsiteY2" fmla="*/ 1327423 h 1327423"/>
              <a:gd name="connsiteX3" fmla="*/ 0 w 6840029"/>
              <a:gd name="connsiteY3" fmla="*/ 1033790 h 1327423"/>
              <a:gd name="connsiteX4" fmla="*/ 0 w 6840029"/>
              <a:gd name="connsiteY4" fmla="*/ 0 h 1327423"/>
              <a:gd name="connsiteX0" fmla="*/ 0 w 6848665"/>
              <a:gd name="connsiteY0" fmla="*/ 8626 h 1336049"/>
              <a:gd name="connsiteX1" fmla="*/ 6848665 w 6848665"/>
              <a:gd name="connsiteY1" fmla="*/ 0 h 1336049"/>
              <a:gd name="connsiteX2" fmla="*/ 4330015 w 6848665"/>
              <a:gd name="connsiteY2" fmla="*/ 1336049 h 1336049"/>
              <a:gd name="connsiteX3" fmla="*/ 0 w 6848665"/>
              <a:gd name="connsiteY3" fmla="*/ 1042416 h 1336049"/>
              <a:gd name="connsiteX4" fmla="*/ 0 w 6848665"/>
              <a:gd name="connsiteY4" fmla="*/ 8626 h 1336049"/>
              <a:gd name="connsiteX0" fmla="*/ 0 w 6848665"/>
              <a:gd name="connsiteY0" fmla="*/ 8626 h 1336049"/>
              <a:gd name="connsiteX1" fmla="*/ 6848665 w 6848665"/>
              <a:gd name="connsiteY1" fmla="*/ 0 h 1336049"/>
              <a:gd name="connsiteX2" fmla="*/ 4350511 w 6848665"/>
              <a:gd name="connsiteY2" fmla="*/ 1336049 h 1336049"/>
              <a:gd name="connsiteX3" fmla="*/ 0 w 6848665"/>
              <a:gd name="connsiteY3" fmla="*/ 1042416 h 1336049"/>
              <a:gd name="connsiteX4" fmla="*/ 0 w 6848665"/>
              <a:gd name="connsiteY4" fmla="*/ 8626 h 1336049"/>
              <a:gd name="connsiteX0" fmla="*/ 0 w 6848665"/>
              <a:gd name="connsiteY0" fmla="*/ 8626 h 1342873"/>
              <a:gd name="connsiteX1" fmla="*/ 6848665 w 6848665"/>
              <a:gd name="connsiteY1" fmla="*/ 0 h 1342873"/>
              <a:gd name="connsiteX2" fmla="*/ 4343679 w 6848665"/>
              <a:gd name="connsiteY2" fmla="*/ 1342873 h 1342873"/>
              <a:gd name="connsiteX3" fmla="*/ 0 w 6848665"/>
              <a:gd name="connsiteY3" fmla="*/ 1042416 h 1342873"/>
              <a:gd name="connsiteX4" fmla="*/ 0 w 6848665"/>
              <a:gd name="connsiteY4" fmla="*/ 8626 h 1342873"/>
              <a:gd name="connsiteX0" fmla="*/ 0 w 6848665"/>
              <a:gd name="connsiteY0" fmla="*/ 8626 h 1329225"/>
              <a:gd name="connsiteX1" fmla="*/ 6848665 w 6848665"/>
              <a:gd name="connsiteY1" fmla="*/ 0 h 1329225"/>
              <a:gd name="connsiteX2" fmla="*/ 4350511 w 6848665"/>
              <a:gd name="connsiteY2" fmla="*/ 1329225 h 1329225"/>
              <a:gd name="connsiteX3" fmla="*/ 0 w 6848665"/>
              <a:gd name="connsiteY3" fmla="*/ 1042416 h 1329225"/>
              <a:gd name="connsiteX4" fmla="*/ 0 w 6848665"/>
              <a:gd name="connsiteY4" fmla="*/ 8626 h 1329225"/>
              <a:gd name="connsiteX0" fmla="*/ 0 w 6848665"/>
              <a:gd name="connsiteY0" fmla="*/ 8626 h 1329225"/>
              <a:gd name="connsiteX1" fmla="*/ 6848665 w 6848665"/>
              <a:gd name="connsiteY1" fmla="*/ 0 h 1329225"/>
              <a:gd name="connsiteX2" fmla="*/ 4357343 w 6848665"/>
              <a:gd name="connsiteY2" fmla="*/ 1329225 h 1329225"/>
              <a:gd name="connsiteX3" fmla="*/ 0 w 6848665"/>
              <a:gd name="connsiteY3" fmla="*/ 1042416 h 1329225"/>
              <a:gd name="connsiteX4" fmla="*/ 0 w 6848665"/>
              <a:gd name="connsiteY4" fmla="*/ 8626 h 132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8665" h="1329225">
                <a:moveTo>
                  <a:pt x="0" y="8626"/>
                </a:moveTo>
                <a:lnTo>
                  <a:pt x="6848665" y="0"/>
                </a:lnTo>
                <a:lnTo>
                  <a:pt x="4357343" y="1329225"/>
                </a:lnTo>
                <a:lnTo>
                  <a:pt x="0" y="1042416"/>
                </a:lnTo>
                <a:lnTo>
                  <a:pt x="0" y="8626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2218944"/>
            <a:ext cx="83820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“Click to edit Master text styles”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67641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/>
      <p:bldP spid="1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25" hasCustomPrompt="1"/>
          </p:nvPr>
        </p:nvSpPr>
        <p:spPr>
          <a:xfrm>
            <a:off x="-10287" y="-19051"/>
            <a:ext cx="9169411" cy="1474803"/>
          </a:xfrm>
          <a:custGeom>
            <a:avLst/>
            <a:gdLst>
              <a:gd name="connsiteX0" fmla="*/ 0 w 9154287"/>
              <a:gd name="connsiteY0" fmla="*/ 0 h 1690688"/>
              <a:gd name="connsiteX1" fmla="*/ 9154287 w 9154287"/>
              <a:gd name="connsiteY1" fmla="*/ 0 h 1690688"/>
              <a:gd name="connsiteX2" fmla="*/ 9154287 w 9154287"/>
              <a:gd name="connsiteY2" fmla="*/ 1690688 h 1690688"/>
              <a:gd name="connsiteX3" fmla="*/ 0 w 9154287"/>
              <a:gd name="connsiteY3" fmla="*/ 1690688 h 1690688"/>
              <a:gd name="connsiteX4" fmla="*/ 0 w 9154287"/>
              <a:gd name="connsiteY4" fmla="*/ 0 h 1690688"/>
              <a:gd name="connsiteX0" fmla="*/ 0 w 9178037"/>
              <a:gd name="connsiteY0" fmla="*/ 0 h 1690688"/>
              <a:gd name="connsiteX1" fmla="*/ 9154287 w 9178037"/>
              <a:gd name="connsiteY1" fmla="*/ 0 h 1690688"/>
              <a:gd name="connsiteX2" fmla="*/ 9178037 w 9178037"/>
              <a:gd name="connsiteY2" fmla="*/ 277524 h 1690688"/>
              <a:gd name="connsiteX3" fmla="*/ 0 w 9178037"/>
              <a:gd name="connsiteY3" fmla="*/ 1690688 h 1690688"/>
              <a:gd name="connsiteX4" fmla="*/ 0 w 9178037"/>
              <a:gd name="connsiteY4" fmla="*/ 0 h 1690688"/>
              <a:gd name="connsiteX0" fmla="*/ 0 w 9178037"/>
              <a:gd name="connsiteY0" fmla="*/ 0 h 1500683"/>
              <a:gd name="connsiteX1" fmla="*/ 9154287 w 9178037"/>
              <a:gd name="connsiteY1" fmla="*/ 0 h 1500683"/>
              <a:gd name="connsiteX2" fmla="*/ 9178037 w 9178037"/>
              <a:gd name="connsiteY2" fmla="*/ 277524 h 1500683"/>
              <a:gd name="connsiteX3" fmla="*/ 1330037 w 9178037"/>
              <a:gd name="connsiteY3" fmla="*/ 1500683 h 1500683"/>
              <a:gd name="connsiteX4" fmla="*/ 0 w 9178037"/>
              <a:gd name="connsiteY4" fmla="*/ 0 h 1500683"/>
              <a:gd name="connsiteX0" fmla="*/ 0 w 9169411"/>
              <a:gd name="connsiteY0" fmla="*/ 0 h 1500683"/>
              <a:gd name="connsiteX1" fmla="*/ 9154287 w 9169411"/>
              <a:gd name="connsiteY1" fmla="*/ 0 h 1500683"/>
              <a:gd name="connsiteX2" fmla="*/ 9169411 w 9169411"/>
              <a:gd name="connsiteY2" fmla="*/ 277524 h 1500683"/>
              <a:gd name="connsiteX3" fmla="*/ 1330037 w 9169411"/>
              <a:gd name="connsiteY3" fmla="*/ 1500683 h 1500683"/>
              <a:gd name="connsiteX4" fmla="*/ 0 w 9169411"/>
              <a:gd name="connsiteY4" fmla="*/ 0 h 1500683"/>
              <a:gd name="connsiteX0" fmla="*/ 0 w 9169411"/>
              <a:gd name="connsiteY0" fmla="*/ 0 h 1500683"/>
              <a:gd name="connsiteX1" fmla="*/ 9154287 w 9169411"/>
              <a:gd name="connsiteY1" fmla="*/ 0 h 1500683"/>
              <a:gd name="connsiteX2" fmla="*/ 9169411 w 9169411"/>
              <a:gd name="connsiteY2" fmla="*/ 277524 h 1500683"/>
              <a:gd name="connsiteX3" fmla="*/ 1338663 w 9169411"/>
              <a:gd name="connsiteY3" fmla="*/ 1500683 h 1500683"/>
              <a:gd name="connsiteX4" fmla="*/ 0 w 9169411"/>
              <a:gd name="connsiteY4" fmla="*/ 0 h 1500683"/>
              <a:gd name="connsiteX0" fmla="*/ 0 w 9169411"/>
              <a:gd name="connsiteY0" fmla="*/ 0 h 1492056"/>
              <a:gd name="connsiteX1" fmla="*/ 9154287 w 9169411"/>
              <a:gd name="connsiteY1" fmla="*/ 0 h 1492056"/>
              <a:gd name="connsiteX2" fmla="*/ 9169411 w 9169411"/>
              <a:gd name="connsiteY2" fmla="*/ 277524 h 1492056"/>
              <a:gd name="connsiteX3" fmla="*/ 1321410 w 9169411"/>
              <a:gd name="connsiteY3" fmla="*/ 1492056 h 1492056"/>
              <a:gd name="connsiteX4" fmla="*/ 0 w 9169411"/>
              <a:gd name="connsiteY4" fmla="*/ 0 h 1492056"/>
              <a:gd name="connsiteX0" fmla="*/ 0 w 9169411"/>
              <a:gd name="connsiteY0" fmla="*/ 0 h 1474803"/>
              <a:gd name="connsiteX1" fmla="*/ 9154287 w 9169411"/>
              <a:gd name="connsiteY1" fmla="*/ 0 h 1474803"/>
              <a:gd name="connsiteX2" fmla="*/ 9169411 w 9169411"/>
              <a:gd name="connsiteY2" fmla="*/ 277524 h 1474803"/>
              <a:gd name="connsiteX3" fmla="*/ 1338662 w 9169411"/>
              <a:gd name="connsiteY3" fmla="*/ 1474803 h 1474803"/>
              <a:gd name="connsiteX4" fmla="*/ 0 w 9169411"/>
              <a:gd name="connsiteY4" fmla="*/ 0 h 147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9411" h="1474803">
                <a:moveTo>
                  <a:pt x="0" y="0"/>
                </a:moveTo>
                <a:lnTo>
                  <a:pt x="9154287" y="0"/>
                </a:lnTo>
                <a:lnTo>
                  <a:pt x="9169411" y="277524"/>
                </a:lnTo>
                <a:lnTo>
                  <a:pt x="1338662" y="1474803"/>
                </a:lnTo>
                <a:lnTo>
                  <a:pt x="0" y="0"/>
                </a:lnTo>
                <a:close/>
              </a:path>
            </a:pathLst>
          </a:custGeom>
          <a:solidFill>
            <a:srgbClr val="FFD1D1"/>
          </a:solidFill>
        </p:spPr>
        <p:txBody>
          <a:bodyPr/>
          <a:lstStyle>
            <a:lvl1pPr marL="177800" indent="-177800" algn="r">
              <a:tabLst>
                <a:tab pos="8283575" algn="l"/>
              </a:tabLst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5036794">
            <a:off x="5583933" y="-1350955"/>
            <a:ext cx="503813" cy="4601961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510377"/>
              <a:gd name="connsiteY0" fmla="*/ 0 h 1392866"/>
              <a:gd name="connsiteX1" fmla="*/ 510377 w 510377"/>
              <a:gd name="connsiteY1" fmla="*/ 357431 h 1392866"/>
              <a:gd name="connsiteX2" fmla="*/ 132906 w 510377"/>
              <a:gd name="connsiteY2" fmla="*/ 1392866 h 1392866"/>
              <a:gd name="connsiteX3" fmla="*/ 0 w 510377"/>
              <a:gd name="connsiteY3" fmla="*/ 0 h 1392866"/>
              <a:gd name="connsiteX0" fmla="*/ 0 w 510377"/>
              <a:gd name="connsiteY0" fmla="*/ 0 h 2965717"/>
              <a:gd name="connsiteX1" fmla="*/ 510377 w 510377"/>
              <a:gd name="connsiteY1" fmla="*/ 357431 h 2965717"/>
              <a:gd name="connsiteX2" fmla="*/ 244106 w 510377"/>
              <a:gd name="connsiteY2" fmla="*/ 2965717 h 2965717"/>
              <a:gd name="connsiteX3" fmla="*/ 0 w 510377"/>
              <a:gd name="connsiteY3" fmla="*/ 0 h 2965717"/>
              <a:gd name="connsiteX0" fmla="*/ 0 w 596084"/>
              <a:gd name="connsiteY0" fmla="*/ 0 h 2964577"/>
              <a:gd name="connsiteX1" fmla="*/ 596084 w 596084"/>
              <a:gd name="connsiteY1" fmla="*/ 356291 h 2964577"/>
              <a:gd name="connsiteX2" fmla="*/ 329813 w 596084"/>
              <a:gd name="connsiteY2" fmla="*/ 2964577 h 2964577"/>
              <a:gd name="connsiteX3" fmla="*/ 0 w 596084"/>
              <a:gd name="connsiteY3" fmla="*/ 0 h 2964577"/>
              <a:gd name="connsiteX0" fmla="*/ 0 w 620429"/>
              <a:gd name="connsiteY0" fmla="*/ 0 h 2964577"/>
              <a:gd name="connsiteX1" fmla="*/ 620429 w 620429"/>
              <a:gd name="connsiteY1" fmla="*/ 15257 h 2964577"/>
              <a:gd name="connsiteX2" fmla="*/ 329813 w 620429"/>
              <a:gd name="connsiteY2" fmla="*/ 2964577 h 2964577"/>
              <a:gd name="connsiteX3" fmla="*/ 0 w 620429"/>
              <a:gd name="connsiteY3" fmla="*/ 0 h 2964577"/>
              <a:gd name="connsiteX0" fmla="*/ 0 w 626517"/>
              <a:gd name="connsiteY0" fmla="*/ 0 h 2992406"/>
              <a:gd name="connsiteX1" fmla="*/ 626517 w 626517"/>
              <a:gd name="connsiteY1" fmla="*/ 43086 h 2992406"/>
              <a:gd name="connsiteX2" fmla="*/ 335901 w 626517"/>
              <a:gd name="connsiteY2" fmla="*/ 2992406 h 2992406"/>
              <a:gd name="connsiteX3" fmla="*/ 0 w 626517"/>
              <a:gd name="connsiteY3" fmla="*/ 0 h 2992406"/>
              <a:gd name="connsiteX0" fmla="*/ 0 w 648784"/>
              <a:gd name="connsiteY0" fmla="*/ 0 h 2987067"/>
              <a:gd name="connsiteX1" fmla="*/ 648784 w 648784"/>
              <a:gd name="connsiteY1" fmla="*/ 37747 h 2987067"/>
              <a:gd name="connsiteX2" fmla="*/ 358168 w 648784"/>
              <a:gd name="connsiteY2" fmla="*/ 2987067 h 2987067"/>
              <a:gd name="connsiteX3" fmla="*/ 0 w 648784"/>
              <a:gd name="connsiteY3" fmla="*/ 0 h 2987067"/>
              <a:gd name="connsiteX0" fmla="*/ 0 w 659358"/>
              <a:gd name="connsiteY0" fmla="*/ 0 h 2987785"/>
              <a:gd name="connsiteX1" fmla="*/ 659358 w 659358"/>
              <a:gd name="connsiteY1" fmla="*/ 38465 h 2987785"/>
              <a:gd name="connsiteX2" fmla="*/ 368742 w 659358"/>
              <a:gd name="connsiteY2" fmla="*/ 2987785 h 2987785"/>
              <a:gd name="connsiteX3" fmla="*/ 0 w 659358"/>
              <a:gd name="connsiteY3" fmla="*/ 0 h 2987785"/>
              <a:gd name="connsiteX0" fmla="*/ 0 w 669932"/>
              <a:gd name="connsiteY0" fmla="*/ 0 h 2988504"/>
              <a:gd name="connsiteX1" fmla="*/ 669932 w 669932"/>
              <a:gd name="connsiteY1" fmla="*/ 39184 h 2988504"/>
              <a:gd name="connsiteX2" fmla="*/ 379316 w 669932"/>
              <a:gd name="connsiteY2" fmla="*/ 2988504 h 2988504"/>
              <a:gd name="connsiteX3" fmla="*/ 0 w 669932"/>
              <a:gd name="connsiteY3" fmla="*/ 0 h 2988504"/>
              <a:gd name="connsiteX0" fmla="*/ 0 w 669932"/>
              <a:gd name="connsiteY0" fmla="*/ 0 h 3330566"/>
              <a:gd name="connsiteX1" fmla="*/ 669932 w 669932"/>
              <a:gd name="connsiteY1" fmla="*/ 39184 h 3330566"/>
              <a:gd name="connsiteX2" fmla="*/ 269265 w 669932"/>
              <a:gd name="connsiteY2" fmla="*/ 3330566 h 3330566"/>
              <a:gd name="connsiteX3" fmla="*/ 0 w 669932"/>
              <a:gd name="connsiteY3" fmla="*/ 0 h 3330566"/>
              <a:gd name="connsiteX0" fmla="*/ 0 w 595920"/>
              <a:gd name="connsiteY0" fmla="*/ 0 h 3325535"/>
              <a:gd name="connsiteX1" fmla="*/ 595920 w 595920"/>
              <a:gd name="connsiteY1" fmla="*/ 34153 h 3325535"/>
              <a:gd name="connsiteX2" fmla="*/ 195253 w 595920"/>
              <a:gd name="connsiteY2" fmla="*/ 3325535 h 3325535"/>
              <a:gd name="connsiteX3" fmla="*/ 0 w 595920"/>
              <a:gd name="connsiteY3" fmla="*/ 0 h 3325535"/>
              <a:gd name="connsiteX0" fmla="*/ 0 w 595920"/>
              <a:gd name="connsiteY0" fmla="*/ 0 h 3050121"/>
              <a:gd name="connsiteX1" fmla="*/ 595920 w 595920"/>
              <a:gd name="connsiteY1" fmla="*/ 34153 h 3050121"/>
              <a:gd name="connsiteX2" fmla="*/ 176663 w 595920"/>
              <a:gd name="connsiteY2" fmla="*/ 3050121 h 3050121"/>
              <a:gd name="connsiteX3" fmla="*/ 0 w 595920"/>
              <a:gd name="connsiteY3" fmla="*/ 0 h 3050121"/>
              <a:gd name="connsiteX0" fmla="*/ 0 w 595920"/>
              <a:gd name="connsiteY0" fmla="*/ 0 h 2953079"/>
              <a:gd name="connsiteX1" fmla="*/ 595920 w 595920"/>
              <a:gd name="connsiteY1" fmla="*/ 34153 h 2953079"/>
              <a:gd name="connsiteX2" fmla="*/ 160640 w 595920"/>
              <a:gd name="connsiteY2" fmla="*/ 2953079 h 2953079"/>
              <a:gd name="connsiteX3" fmla="*/ 0 w 595920"/>
              <a:gd name="connsiteY3" fmla="*/ 0 h 2953079"/>
              <a:gd name="connsiteX0" fmla="*/ 0 w 574773"/>
              <a:gd name="connsiteY0" fmla="*/ 0 h 2951641"/>
              <a:gd name="connsiteX1" fmla="*/ 574773 w 574773"/>
              <a:gd name="connsiteY1" fmla="*/ 32715 h 2951641"/>
              <a:gd name="connsiteX2" fmla="*/ 139493 w 574773"/>
              <a:gd name="connsiteY2" fmla="*/ 2951641 h 2951641"/>
              <a:gd name="connsiteX3" fmla="*/ 0 w 574773"/>
              <a:gd name="connsiteY3" fmla="*/ 0 h 2951641"/>
              <a:gd name="connsiteX0" fmla="*/ 0 w 585346"/>
              <a:gd name="connsiteY0" fmla="*/ 0 h 2952360"/>
              <a:gd name="connsiteX1" fmla="*/ 585346 w 585346"/>
              <a:gd name="connsiteY1" fmla="*/ 33434 h 2952360"/>
              <a:gd name="connsiteX2" fmla="*/ 150066 w 585346"/>
              <a:gd name="connsiteY2" fmla="*/ 2952360 h 2952360"/>
              <a:gd name="connsiteX3" fmla="*/ 0 w 585346"/>
              <a:gd name="connsiteY3" fmla="*/ 0 h 2952360"/>
              <a:gd name="connsiteX0" fmla="*/ 0 w 648786"/>
              <a:gd name="connsiteY0" fmla="*/ 0 h 2956673"/>
              <a:gd name="connsiteX1" fmla="*/ 648786 w 648786"/>
              <a:gd name="connsiteY1" fmla="*/ 37747 h 2956673"/>
              <a:gd name="connsiteX2" fmla="*/ 213506 w 648786"/>
              <a:gd name="connsiteY2" fmla="*/ 2956673 h 2956673"/>
              <a:gd name="connsiteX3" fmla="*/ 0 w 648786"/>
              <a:gd name="connsiteY3" fmla="*/ 0 h 2956673"/>
              <a:gd name="connsiteX0" fmla="*/ 0 w 647665"/>
              <a:gd name="connsiteY0" fmla="*/ 0 h 2956673"/>
              <a:gd name="connsiteX1" fmla="*/ 647665 w 647665"/>
              <a:gd name="connsiteY1" fmla="*/ 44525 h 2956673"/>
              <a:gd name="connsiteX2" fmla="*/ 213506 w 647665"/>
              <a:gd name="connsiteY2" fmla="*/ 2956673 h 2956673"/>
              <a:gd name="connsiteX3" fmla="*/ 0 w 647665"/>
              <a:gd name="connsiteY3" fmla="*/ 0 h 2956673"/>
              <a:gd name="connsiteX0" fmla="*/ 0 w 648787"/>
              <a:gd name="connsiteY0" fmla="*/ 0 h 2949896"/>
              <a:gd name="connsiteX1" fmla="*/ 648787 w 648787"/>
              <a:gd name="connsiteY1" fmla="*/ 37748 h 2949896"/>
              <a:gd name="connsiteX2" fmla="*/ 214628 w 648787"/>
              <a:gd name="connsiteY2" fmla="*/ 2949896 h 2949896"/>
              <a:gd name="connsiteX3" fmla="*/ 0 w 648787"/>
              <a:gd name="connsiteY3" fmla="*/ 0 h 2949896"/>
              <a:gd name="connsiteX0" fmla="*/ 0 w 615947"/>
              <a:gd name="connsiteY0" fmla="*/ 0 h 2949896"/>
              <a:gd name="connsiteX1" fmla="*/ 615947 w 615947"/>
              <a:gd name="connsiteY1" fmla="*/ 42369 h 2949896"/>
              <a:gd name="connsiteX2" fmla="*/ 214628 w 615947"/>
              <a:gd name="connsiteY2" fmla="*/ 2949896 h 2949896"/>
              <a:gd name="connsiteX3" fmla="*/ 0 w 615947"/>
              <a:gd name="connsiteY3" fmla="*/ 0 h 2949896"/>
              <a:gd name="connsiteX0" fmla="*/ 0 w 477373"/>
              <a:gd name="connsiteY0" fmla="*/ 0 h 2949896"/>
              <a:gd name="connsiteX1" fmla="*/ 477373 w 477373"/>
              <a:gd name="connsiteY1" fmla="*/ 39803 h 2949896"/>
              <a:gd name="connsiteX2" fmla="*/ 214628 w 477373"/>
              <a:gd name="connsiteY2" fmla="*/ 2949896 h 2949896"/>
              <a:gd name="connsiteX3" fmla="*/ 0 w 477373"/>
              <a:gd name="connsiteY3" fmla="*/ 0 h 2949896"/>
              <a:gd name="connsiteX0" fmla="*/ 0 w 741708"/>
              <a:gd name="connsiteY0" fmla="*/ 0 h 2949896"/>
              <a:gd name="connsiteX1" fmla="*/ 741708 w 741708"/>
              <a:gd name="connsiteY1" fmla="*/ 57771 h 2949896"/>
              <a:gd name="connsiteX2" fmla="*/ 214628 w 741708"/>
              <a:gd name="connsiteY2" fmla="*/ 2949896 h 2949896"/>
              <a:gd name="connsiteX3" fmla="*/ 0 w 741708"/>
              <a:gd name="connsiteY3" fmla="*/ 0 h 2949896"/>
              <a:gd name="connsiteX0" fmla="*/ 0 w 1050575"/>
              <a:gd name="connsiteY0" fmla="*/ 0 h 2949896"/>
              <a:gd name="connsiteX1" fmla="*/ 1050575 w 1050575"/>
              <a:gd name="connsiteY1" fmla="*/ 65059 h 2949896"/>
              <a:gd name="connsiteX2" fmla="*/ 214628 w 1050575"/>
              <a:gd name="connsiteY2" fmla="*/ 2949896 h 2949896"/>
              <a:gd name="connsiteX3" fmla="*/ 0 w 1050575"/>
              <a:gd name="connsiteY3" fmla="*/ 0 h 2949896"/>
              <a:gd name="connsiteX0" fmla="*/ 0 w 1102320"/>
              <a:gd name="connsiteY0" fmla="*/ 0 h 2949896"/>
              <a:gd name="connsiteX1" fmla="*/ 1102320 w 1102320"/>
              <a:gd name="connsiteY1" fmla="*/ 75430 h 2949896"/>
              <a:gd name="connsiteX2" fmla="*/ 214628 w 1102320"/>
              <a:gd name="connsiteY2" fmla="*/ 2949896 h 2949896"/>
              <a:gd name="connsiteX3" fmla="*/ 0 w 1102320"/>
              <a:gd name="connsiteY3" fmla="*/ 0 h 2949896"/>
              <a:gd name="connsiteX0" fmla="*/ 0 w 545820"/>
              <a:gd name="connsiteY0" fmla="*/ 0 h 2949896"/>
              <a:gd name="connsiteX1" fmla="*/ 545820 w 545820"/>
              <a:gd name="connsiteY1" fmla="*/ 1888122 h 2949896"/>
              <a:gd name="connsiteX2" fmla="*/ 214628 w 545820"/>
              <a:gd name="connsiteY2" fmla="*/ 2949896 h 2949896"/>
              <a:gd name="connsiteX3" fmla="*/ 0 w 545820"/>
              <a:gd name="connsiteY3" fmla="*/ 0 h 2949896"/>
              <a:gd name="connsiteX0" fmla="*/ 0 w 471130"/>
              <a:gd name="connsiteY0" fmla="*/ 0 h 2949896"/>
              <a:gd name="connsiteX1" fmla="*/ 471130 w 471130"/>
              <a:gd name="connsiteY1" fmla="*/ 142185 h 2949896"/>
              <a:gd name="connsiteX2" fmla="*/ 214628 w 471130"/>
              <a:gd name="connsiteY2" fmla="*/ 2949896 h 2949896"/>
              <a:gd name="connsiteX3" fmla="*/ 0 w 471130"/>
              <a:gd name="connsiteY3" fmla="*/ 0 h 2949896"/>
              <a:gd name="connsiteX0" fmla="*/ 0 w 503813"/>
              <a:gd name="connsiteY0" fmla="*/ 0 h 2949896"/>
              <a:gd name="connsiteX1" fmla="*/ 503813 w 503813"/>
              <a:gd name="connsiteY1" fmla="*/ 267775 h 2949896"/>
              <a:gd name="connsiteX2" fmla="*/ 214628 w 503813"/>
              <a:gd name="connsiteY2" fmla="*/ 2949896 h 2949896"/>
              <a:gd name="connsiteX3" fmla="*/ 0 w 503813"/>
              <a:gd name="connsiteY3" fmla="*/ 0 h 294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813" h="2949896">
                <a:moveTo>
                  <a:pt x="0" y="0"/>
                </a:moveTo>
                <a:lnTo>
                  <a:pt x="503813" y="267775"/>
                </a:lnTo>
                <a:lnTo>
                  <a:pt x="214628" y="294989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5"/>
          <p:cNvSpPr/>
          <p:nvPr userDrawn="1"/>
        </p:nvSpPr>
        <p:spPr>
          <a:xfrm rot="3232384">
            <a:off x="-645489" y="306845"/>
            <a:ext cx="1471628" cy="1139954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2097271"/>
              <a:gd name="connsiteY0" fmla="*/ 861237 h 1158949"/>
              <a:gd name="connsiteX1" fmla="*/ 2097271 w 2097271"/>
              <a:gd name="connsiteY1" fmla="*/ 0 h 1158949"/>
              <a:gd name="connsiteX2" fmla="*/ 1674626 w 2097271"/>
              <a:gd name="connsiteY2" fmla="*/ 1158949 h 1158949"/>
              <a:gd name="connsiteX3" fmla="*/ 0 w 2097271"/>
              <a:gd name="connsiteY3" fmla="*/ 861237 h 1158949"/>
              <a:gd name="connsiteX0" fmla="*/ 0 w 2490676"/>
              <a:gd name="connsiteY0" fmla="*/ 191386 h 489098"/>
              <a:gd name="connsiteX1" fmla="*/ 2490676 w 2490676"/>
              <a:gd name="connsiteY1" fmla="*/ 0 h 489098"/>
              <a:gd name="connsiteX2" fmla="*/ 1674626 w 2490676"/>
              <a:gd name="connsiteY2" fmla="*/ 489098 h 489098"/>
              <a:gd name="connsiteX3" fmla="*/ 0 w 2490676"/>
              <a:gd name="connsiteY3" fmla="*/ 191386 h 489098"/>
              <a:gd name="connsiteX0" fmla="*/ 0 w 2490676"/>
              <a:gd name="connsiteY0" fmla="*/ 191386 h 1084522"/>
              <a:gd name="connsiteX1" fmla="*/ 2490676 w 2490676"/>
              <a:gd name="connsiteY1" fmla="*/ 0 h 1084522"/>
              <a:gd name="connsiteX2" fmla="*/ 2099929 w 2490676"/>
              <a:gd name="connsiteY2" fmla="*/ 1084522 h 1084522"/>
              <a:gd name="connsiteX3" fmla="*/ 0 w 2490676"/>
              <a:gd name="connsiteY3" fmla="*/ 191386 h 1084522"/>
              <a:gd name="connsiteX0" fmla="*/ 0 w 2533206"/>
              <a:gd name="connsiteY0" fmla="*/ 212651 h 1105787"/>
              <a:gd name="connsiteX1" fmla="*/ 2533206 w 2533206"/>
              <a:gd name="connsiteY1" fmla="*/ 0 h 1105787"/>
              <a:gd name="connsiteX2" fmla="*/ 2099929 w 2533206"/>
              <a:gd name="connsiteY2" fmla="*/ 1105787 h 1105787"/>
              <a:gd name="connsiteX3" fmla="*/ 0 w 2533206"/>
              <a:gd name="connsiteY3" fmla="*/ 212651 h 1105787"/>
              <a:gd name="connsiteX0" fmla="*/ 0 w 2458778"/>
              <a:gd name="connsiteY0" fmla="*/ 223284 h 1105787"/>
              <a:gd name="connsiteX1" fmla="*/ 2458778 w 2458778"/>
              <a:gd name="connsiteY1" fmla="*/ 0 h 1105787"/>
              <a:gd name="connsiteX2" fmla="*/ 2025501 w 2458778"/>
              <a:gd name="connsiteY2" fmla="*/ 1105787 h 1105787"/>
              <a:gd name="connsiteX3" fmla="*/ 0 w 2458778"/>
              <a:gd name="connsiteY3" fmla="*/ 223284 h 1105787"/>
              <a:gd name="connsiteX0" fmla="*/ 0 w 2458778"/>
              <a:gd name="connsiteY0" fmla="*/ 223284 h 935024"/>
              <a:gd name="connsiteX1" fmla="*/ 2458778 w 2458778"/>
              <a:gd name="connsiteY1" fmla="*/ 0 h 935024"/>
              <a:gd name="connsiteX2" fmla="*/ 925914 w 2458778"/>
              <a:gd name="connsiteY2" fmla="*/ 935024 h 935024"/>
              <a:gd name="connsiteX3" fmla="*/ 0 w 2458778"/>
              <a:gd name="connsiteY3" fmla="*/ 223284 h 935024"/>
              <a:gd name="connsiteX0" fmla="*/ 0 w 1804392"/>
              <a:gd name="connsiteY0" fmla="*/ 174391 h 886131"/>
              <a:gd name="connsiteX1" fmla="*/ 1804392 w 1804392"/>
              <a:gd name="connsiteY1" fmla="*/ 0 h 886131"/>
              <a:gd name="connsiteX2" fmla="*/ 925914 w 1804392"/>
              <a:gd name="connsiteY2" fmla="*/ 886131 h 886131"/>
              <a:gd name="connsiteX3" fmla="*/ 0 w 1804392"/>
              <a:gd name="connsiteY3" fmla="*/ 174391 h 886131"/>
              <a:gd name="connsiteX0" fmla="*/ 0 w 1855231"/>
              <a:gd name="connsiteY0" fmla="*/ 189938 h 886131"/>
              <a:gd name="connsiteX1" fmla="*/ 1855231 w 1855231"/>
              <a:gd name="connsiteY1" fmla="*/ 0 h 886131"/>
              <a:gd name="connsiteX2" fmla="*/ 976753 w 1855231"/>
              <a:gd name="connsiteY2" fmla="*/ 886131 h 886131"/>
              <a:gd name="connsiteX3" fmla="*/ 0 w 1855231"/>
              <a:gd name="connsiteY3" fmla="*/ 189938 h 886131"/>
              <a:gd name="connsiteX0" fmla="*/ 0 w 1889583"/>
              <a:gd name="connsiteY0" fmla="*/ 164863 h 886131"/>
              <a:gd name="connsiteX1" fmla="*/ 1889583 w 1889583"/>
              <a:gd name="connsiteY1" fmla="*/ 0 h 886131"/>
              <a:gd name="connsiteX2" fmla="*/ 1011105 w 1889583"/>
              <a:gd name="connsiteY2" fmla="*/ 886131 h 886131"/>
              <a:gd name="connsiteX3" fmla="*/ 0 w 1889583"/>
              <a:gd name="connsiteY3" fmla="*/ 164863 h 886131"/>
              <a:gd name="connsiteX0" fmla="*/ 0 w 1874727"/>
              <a:gd name="connsiteY0" fmla="*/ 162544 h 886131"/>
              <a:gd name="connsiteX1" fmla="*/ 1874727 w 1874727"/>
              <a:gd name="connsiteY1" fmla="*/ 0 h 886131"/>
              <a:gd name="connsiteX2" fmla="*/ 996249 w 1874727"/>
              <a:gd name="connsiteY2" fmla="*/ 886131 h 886131"/>
              <a:gd name="connsiteX3" fmla="*/ 0 w 1874727"/>
              <a:gd name="connsiteY3" fmla="*/ 162544 h 886131"/>
              <a:gd name="connsiteX0" fmla="*/ 0 w 1893532"/>
              <a:gd name="connsiteY0" fmla="*/ 188308 h 911895"/>
              <a:gd name="connsiteX1" fmla="*/ 1893532 w 1893532"/>
              <a:gd name="connsiteY1" fmla="*/ 0 h 911895"/>
              <a:gd name="connsiteX2" fmla="*/ 996249 w 1893532"/>
              <a:gd name="connsiteY2" fmla="*/ 911895 h 911895"/>
              <a:gd name="connsiteX3" fmla="*/ 0 w 1893532"/>
              <a:gd name="connsiteY3" fmla="*/ 188308 h 911895"/>
              <a:gd name="connsiteX0" fmla="*/ 0 w 1893532"/>
              <a:gd name="connsiteY0" fmla="*/ 188308 h 705028"/>
              <a:gd name="connsiteX1" fmla="*/ 1893532 w 1893532"/>
              <a:gd name="connsiteY1" fmla="*/ 0 h 705028"/>
              <a:gd name="connsiteX2" fmla="*/ 712843 w 1893532"/>
              <a:gd name="connsiteY2" fmla="*/ 705028 h 705028"/>
              <a:gd name="connsiteX3" fmla="*/ 0 w 1893532"/>
              <a:gd name="connsiteY3" fmla="*/ 188308 h 705028"/>
              <a:gd name="connsiteX0" fmla="*/ 0 w 1887263"/>
              <a:gd name="connsiteY0" fmla="*/ 179720 h 705028"/>
              <a:gd name="connsiteX1" fmla="*/ 1887263 w 1887263"/>
              <a:gd name="connsiteY1" fmla="*/ 0 h 705028"/>
              <a:gd name="connsiteX2" fmla="*/ 706574 w 1887263"/>
              <a:gd name="connsiteY2" fmla="*/ 705028 h 705028"/>
              <a:gd name="connsiteX3" fmla="*/ 0 w 1887263"/>
              <a:gd name="connsiteY3" fmla="*/ 179720 h 705028"/>
              <a:gd name="connsiteX0" fmla="*/ 0 w 1443190"/>
              <a:gd name="connsiteY0" fmla="*/ 148441 h 673749"/>
              <a:gd name="connsiteX1" fmla="*/ 1443190 w 1443190"/>
              <a:gd name="connsiteY1" fmla="*/ 0 h 673749"/>
              <a:gd name="connsiteX2" fmla="*/ 706574 w 1443190"/>
              <a:gd name="connsiteY2" fmla="*/ 673749 h 673749"/>
              <a:gd name="connsiteX3" fmla="*/ 0 w 1443190"/>
              <a:gd name="connsiteY3" fmla="*/ 148441 h 673749"/>
              <a:gd name="connsiteX0" fmla="*/ 0 w 1419746"/>
              <a:gd name="connsiteY0" fmla="*/ 152391 h 677699"/>
              <a:gd name="connsiteX1" fmla="*/ 1419746 w 1419746"/>
              <a:gd name="connsiteY1" fmla="*/ 0 h 677699"/>
              <a:gd name="connsiteX2" fmla="*/ 706574 w 1419746"/>
              <a:gd name="connsiteY2" fmla="*/ 677699 h 677699"/>
              <a:gd name="connsiteX3" fmla="*/ 0 w 1419746"/>
              <a:gd name="connsiteY3" fmla="*/ 152391 h 677699"/>
              <a:gd name="connsiteX0" fmla="*/ 0 w 1434602"/>
              <a:gd name="connsiteY0" fmla="*/ 154710 h 677699"/>
              <a:gd name="connsiteX1" fmla="*/ 1434602 w 1434602"/>
              <a:gd name="connsiteY1" fmla="*/ 0 h 677699"/>
              <a:gd name="connsiteX2" fmla="*/ 721430 w 1434602"/>
              <a:gd name="connsiteY2" fmla="*/ 677699 h 677699"/>
              <a:gd name="connsiteX3" fmla="*/ 0 w 1434602"/>
              <a:gd name="connsiteY3" fmla="*/ 154710 h 677699"/>
              <a:gd name="connsiteX0" fmla="*/ 0 w 1434602"/>
              <a:gd name="connsiteY0" fmla="*/ 154710 h 1091434"/>
              <a:gd name="connsiteX1" fmla="*/ 1434602 w 1434602"/>
              <a:gd name="connsiteY1" fmla="*/ 0 h 1091434"/>
              <a:gd name="connsiteX2" fmla="*/ 1288241 w 1434602"/>
              <a:gd name="connsiteY2" fmla="*/ 1091434 h 1091434"/>
              <a:gd name="connsiteX3" fmla="*/ 0 w 1434602"/>
              <a:gd name="connsiteY3" fmla="*/ 154710 h 1091434"/>
              <a:gd name="connsiteX0" fmla="*/ 0 w 1449459"/>
              <a:gd name="connsiteY0" fmla="*/ 157030 h 1093754"/>
              <a:gd name="connsiteX1" fmla="*/ 1449459 w 1449459"/>
              <a:gd name="connsiteY1" fmla="*/ 0 h 1093754"/>
              <a:gd name="connsiteX2" fmla="*/ 1288241 w 1449459"/>
              <a:gd name="connsiteY2" fmla="*/ 1093754 h 1093754"/>
              <a:gd name="connsiteX3" fmla="*/ 0 w 1449459"/>
              <a:gd name="connsiteY3" fmla="*/ 157030 h 1093754"/>
              <a:gd name="connsiteX0" fmla="*/ 0 w 1434740"/>
              <a:gd name="connsiteY0" fmla="*/ 154711 h 1093754"/>
              <a:gd name="connsiteX1" fmla="*/ 1434740 w 1434740"/>
              <a:gd name="connsiteY1" fmla="*/ 0 h 1093754"/>
              <a:gd name="connsiteX2" fmla="*/ 1273522 w 1434740"/>
              <a:gd name="connsiteY2" fmla="*/ 1093754 h 1093754"/>
              <a:gd name="connsiteX3" fmla="*/ 0 w 1434740"/>
              <a:gd name="connsiteY3" fmla="*/ 154711 h 1093754"/>
              <a:gd name="connsiteX0" fmla="*/ 0 w 1434740"/>
              <a:gd name="connsiteY0" fmla="*/ 154711 h 1125097"/>
              <a:gd name="connsiteX1" fmla="*/ 1434740 w 1434740"/>
              <a:gd name="connsiteY1" fmla="*/ 0 h 1125097"/>
              <a:gd name="connsiteX2" fmla="*/ 1316063 w 1434740"/>
              <a:gd name="connsiteY2" fmla="*/ 1125097 h 1125097"/>
              <a:gd name="connsiteX3" fmla="*/ 0 w 1434740"/>
              <a:gd name="connsiteY3" fmla="*/ 154711 h 1125097"/>
              <a:gd name="connsiteX0" fmla="*/ 0 w 1474984"/>
              <a:gd name="connsiteY0" fmla="*/ 138225 h 1125097"/>
              <a:gd name="connsiteX1" fmla="*/ 1474984 w 1474984"/>
              <a:gd name="connsiteY1" fmla="*/ 0 h 1125097"/>
              <a:gd name="connsiteX2" fmla="*/ 1356307 w 1474984"/>
              <a:gd name="connsiteY2" fmla="*/ 1125097 h 1125097"/>
              <a:gd name="connsiteX3" fmla="*/ 0 w 1474984"/>
              <a:gd name="connsiteY3" fmla="*/ 138225 h 1125097"/>
              <a:gd name="connsiteX0" fmla="*/ 0 w 1474984"/>
              <a:gd name="connsiteY0" fmla="*/ 138225 h 1127416"/>
              <a:gd name="connsiteX1" fmla="*/ 1474984 w 1474984"/>
              <a:gd name="connsiteY1" fmla="*/ 0 h 1127416"/>
              <a:gd name="connsiteX2" fmla="*/ 1341588 w 1474984"/>
              <a:gd name="connsiteY2" fmla="*/ 1127416 h 1127416"/>
              <a:gd name="connsiteX3" fmla="*/ 0 w 1474984"/>
              <a:gd name="connsiteY3" fmla="*/ 138225 h 1127416"/>
              <a:gd name="connsiteX0" fmla="*/ 0 w 1457967"/>
              <a:gd name="connsiteY0" fmla="*/ 150763 h 1139954"/>
              <a:gd name="connsiteX1" fmla="*/ 1457967 w 1457967"/>
              <a:gd name="connsiteY1" fmla="*/ 0 h 1139954"/>
              <a:gd name="connsiteX2" fmla="*/ 1341588 w 1457967"/>
              <a:gd name="connsiteY2" fmla="*/ 1139954 h 1139954"/>
              <a:gd name="connsiteX3" fmla="*/ 0 w 1457967"/>
              <a:gd name="connsiteY3" fmla="*/ 150763 h 113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7967" h="1139954">
                <a:moveTo>
                  <a:pt x="0" y="150763"/>
                </a:moveTo>
                <a:lnTo>
                  <a:pt x="1457967" y="0"/>
                </a:lnTo>
                <a:lnTo>
                  <a:pt x="1341588" y="1139954"/>
                </a:lnTo>
                <a:lnTo>
                  <a:pt x="0" y="1507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2118360"/>
            <a:ext cx="842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  Click to edit Master text styles</a:t>
            </a:r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4047744"/>
            <a:ext cx="842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  Click to edit Master text styles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838200" y="2639568"/>
            <a:ext cx="79644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4495800" y="2011680"/>
            <a:ext cx="4192526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5105400" y="1507998"/>
            <a:ext cx="3665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BULLET LIST SAMPLE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20"/>
          </p:nvPr>
        </p:nvSpPr>
        <p:spPr>
          <a:xfrm>
            <a:off x="827534" y="3115056"/>
            <a:ext cx="79644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1"/>
          </p:nvPr>
        </p:nvSpPr>
        <p:spPr>
          <a:xfrm>
            <a:off x="825762" y="3572256"/>
            <a:ext cx="79644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22" hasCustomPrompt="1"/>
          </p:nvPr>
        </p:nvSpPr>
        <p:spPr>
          <a:xfrm>
            <a:off x="381000" y="2639568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1800" b="1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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23" hasCustomPrompt="1"/>
          </p:nvPr>
        </p:nvSpPr>
        <p:spPr>
          <a:xfrm>
            <a:off x="381000" y="3115056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1800" b="1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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381000" y="3572256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1800" b="1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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31657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6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4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6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8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3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8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6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i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5"/>
          <p:cNvSpPr/>
          <p:nvPr userDrawn="1"/>
        </p:nvSpPr>
        <p:spPr>
          <a:xfrm flipH="1" flipV="1">
            <a:off x="0" y="-2228"/>
            <a:ext cx="4077193" cy="5793971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924" h="5459204">
                <a:moveTo>
                  <a:pt x="0" y="5459203"/>
                </a:moveTo>
                <a:lnTo>
                  <a:pt x="3328110" y="0"/>
                </a:lnTo>
                <a:lnTo>
                  <a:pt x="4038924" y="364283"/>
                </a:lnTo>
                <a:lnTo>
                  <a:pt x="940896" y="5459204"/>
                </a:lnTo>
                <a:lnTo>
                  <a:pt x="0" y="5459203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04800" dist="381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 flipH="1">
            <a:off x="-838200" y="-171450"/>
            <a:ext cx="4059361" cy="5477845"/>
          </a:xfrm>
          <a:custGeom>
            <a:avLst/>
            <a:gdLst>
              <a:gd name="connsiteX0" fmla="*/ 0 w 4427537"/>
              <a:gd name="connsiteY0" fmla="*/ 0 h 5240338"/>
              <a:gd name="connsiteX1" fmla="*/ 4427537 w 4427537"/>
              <a:gd name="connsiteY1" fmla="*/ 0 h 5240338"/>
              <a:gd name="connsiteX2" fmla="*/ 4427537 w 4427537"/>
              <a:gd name="connsiteY2" fmla="*/ 5240338 h 5240338"/>
              <a:gd name="connsiteX3" fmla="*/ 0 w 4427537"/>
              <a:gd name="connsiteY3" fmla="*/ 5240338 h 5240338"/>
              <a:gd name="connsiteX4" fmla="*/ 0 w 4427537"/>
              <a:gd name="connsiteY4" fmla="*/ 0 h 5240338"/>
              <a:gd name="connsiteX0" fmla="*/ 0 w 4427537"/>
              <a:gd name="connsiteY0" fmla="*/ 0 h 5240338"/>
              <a:gd name="connsiteX1" fmla="*/ 1423080 w 4427537"/>
              <a:gd name="connsiteY1" fmla="*/ 0 h 5240338"/>
              <a:gd name="connsiteX2" fmla="*/ 4427537 w 4427537"/>
              <a:gd name="connsiteY2" fmla="*/ 5240338 h 5240338"/>
              <a:gd name="connsiteX3" fmla="*/ 0 w 4427537"/>
              <a:gd name="connsiteY3" fmla="*/ 5240338 h 5240338"/>
              <a:gd name="connsiteX4" fmla="*/ 0 w 4427537"/>
              <a:gd name="connsiteY4" fmla="*/ 0 h 5240338"/>
              <a:gd name="connsiteX0" fmla="*/ 0 w 4332534"/>
              <a:gd name="connsiteY0" fmla="*/ 0 h 5240338"/>
              <a:gd name="connsiteX1" fmla="*/ 1423080 w 4332534"/>
              <a:gd name="connsiteY1" fmla="*/ 0 h 5240338"/>
              <a:gd name="connsiteX2" fmla="*/ 4332534 w 4332534"/>
              <a:gd name="connsiteY2" fmla="*/ 4765325 h 5240338"/>
              <a:gd name="connsiteX3" fmla="*/ 0 w 4332534"/>
              <a:gd name="connsiteY3" fmla="*/ 5240338 h 5240338"/>
              <a:gd name="connsiteX4" fmla="*/ 0 w 4332534"/>
              <a:gd name="connsiteY4" fmla="*/ 0 h 5240338"/>
              <a:gd name="connsiteX0" fmla="*/ 0 w 4332534"/>
              <a:gd name="connsiteY0" fmla="*/ 0 h 5454094"/>
              <a:gd name="connsiteX1" fmla="*/ 1423080 w 4332534"/>
              <a:gd name="connsiteY1" fmla="*/ 0 h 5454094"/>
              <a:gd name="connsiteX2" fmla="*/ 4332534 w 4332534"/>
              <a:gd name="connsiteY2" fmla="*/ 4765325 h 5454094"/>
              <a:gd name="connsiteX3" fmla="*/ 3360717 w 4332534"/>
              <a:gd name="connsiteY3" fmla="*/ 5454094 h 5454094"/>
              <a:gd name="connsiteX4" fmla="*/ 0 w 4332534"/>
              <a:gd name="connsiteY4" fmla="*/ 0 h 5454094"/>
              <a:gd name="connsiteX0" fmla="*/ 0 w 4282422"/>
              <a:gd name="connsiteY0" fmla="*/ 0 h 5454094"/>
              <a:gd name="connsiteX1" fmla="*/ 1372968 w 4282422"/>
              <a:gd name="connsiteY1" fmla="*/ 0 h 5454094"/>
              <a:gd name="connsiteX2" fmla="*/ 4282422 w 4282422"/>
              <a:gd name="connsiteY2" fmla="*/ 4765325 h 5454094"/>
              <a:gd name="connsiteX3" fmla="*/ 3310605 w 4282422"/>
              <a:gd name="connsiteY3" fmla="*/ 5454094 h 5454094"/>
              <a:gd name="connsiteX4" fmla="*/ 0 w 4282422"/>
              <a:gd name="connsiteY4" fmla="*/ 0 h 5454094"/>
              <a:gd name="connsiteX0" fmla="*/ 0 w 4282422"/>
              <a:gd name="connsiteY0" fmla="*/ 0 h 5454094"/>
              <a:gd name="connsiteX1" fmla="*/ 1372968 w 4282422"/>
              <a:gd name="connsiteY1" fmla="*/ 0 h 5454094"/>
              <a:gd name="connsiteX2" fmla="*/ 4282422 w 4282422"/>
              <a:gd name="connsiteY2" fmla="*/ 4765325 h 5454094"/>
              <a:gd name="connsiteX3" fmla="*/ 3298078 w 4282422"/>
              <a:gd name="connsiteY3" fmla="*/ 5454094 h 5454094"/>
              <a:gd name="connsiteX4" fmla="*/ 0 w 4282422"/>
              <a:gd name="connsiteY4" fmla="*/ 0 h 5454094"/>
              <a:gd name="connsiteX0" fmla="*/ 0 w 4282422"/>
              <a:gd name="connsiteY0" fmla="*/ 0 h 5477845"/>
              <a:gd name="connsiteX1" fmla="*/ 1372968 w 4282422"/>
              <a:gd name="connsiteY1" fmla="*/ 0 h 5477845"/>
              <a:gd name="connsiteX2" fmla="*/ 4282422 w 4282422"/>
              <a:gd name="connsiteY2" fmla="*/ 4765325 h 5477845"/>
              <a:gd name="connsiteX3" fmla="*/ 3335662 w 4282422"/>
              <a:gd name="connsiteY3" fmla="*/ 5477845 h 5477845"/>
              <a:gd name="connsiteX4" fmla="*/ 0 w 4282422"/>
              <a:gd name="connsiteY4" fmla="*/ 0 h 547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2422" h="5477845">
                <a:moveTo>
                  <a:pt x="0" y="0"/>
                </a:moveTo>
                <a:lnTo>
                  <a:pt x="1372968" y="0"/>
                </a:lnTo>
                <a:lnTo>
                  <a:pt x="4282422" y="4765325"/>
                </a:lnTo>
                <a:lnTo>
                  <a:pt x="3335662" y="5477845"/>
                </a:lnTo>
                <a:lnTo>
                  <a:pt x="0" y="0"/>
                </a:lnTo>
                <a:close/>
              </a:path>
            </a:pathLst>
          </a:custGeom>
          <a:solidFill>
            <a:srgbClr val="FFB9B9"/>
          </a:solidFill>
          <a:effectLst>
            <a:outerShdw blurRad="304800" dist="38100" dir="10800000" algn="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5" name="Isosceles Triangle 6"/>
          <p:cNvSpPr/>
          <p:nvPr userDrawn="1"/>
        </p:nvSpPr>
        <p:spPr>
          <a:xfrm rot="11293373">
            <a:off x="-225718" y="-156329"/>
            <a:ext cx="1807823" cy="3383135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7823" h="3383135">
                <a:moveTo>
                  <a:pt x="1807823" y="3111470"/>
                </a:moveTo>
                <a:lnTo>
                  <a:pt x="1343776" y="0"/>
                </a:lnTo>
                <a:lnTo>
                  <a:pt x="0" y="3383135"/>
                </a:lnTo>
                <a:lnTo>
                  <a:pt x="1807823" y="31114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4419600" y="1545336"/>
            <a:ext cx="4268726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4724400" y="1047750"/>
            <a:ext cx="4046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NUMBER LIST SAMPLE</a:t>
            </a:r>
          </a:p>
        </p:txBody>
      </p:sp>
      <p:sp>
        <p:nvSpPr>
          <p:cNvPr id="12" name="Text Placeholder 30"/>
          <p:cNvSpPr>
            <a:spLocks noGrp="1"/>
          </p:cNvSpPr>
          <p:nvPr>
            <p:ph type="body" sz="quarter" idx="16"/>
          </p:nvPr>
        </p:nvSpPr>
        <p:spPr>
          <a:xfrm>
            <a:off x="3505200" y="1685544"/>
            <a:ext cx="5297424" cy="5052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4191000" y="2334768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266950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2800" b="0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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4191000" y="2752344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3581400" y="2684526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2800" b="0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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4191000" y="3172968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3581400" y="3105150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2800" b="0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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4191000" y="3590544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28" hasCustomPrompt="1"/>
          </p:nvPr>
        </p:nvSpPr>
        <p:spPr>
          <a:xfrm>
            <a:off x="3581400" y="3522726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2800" b="0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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9"/>
          </p:nvPr>
        </p:nvSpPr>
        <p:spPr>
          <a:xfrm>
            <a:off x="3505200" y="4095750"/>
            <a:ext cx="5297424" cy="38100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8076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2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5" grpId="0" animBg="1"/>
      <p:bldP spid="1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9"/>
          <p:cNvSpPr/>
          <p:nvPr userDrawn="1"/>
        </p:nvSpPr>
        <p:spPr>
          <a:xfrm>
            <a:off x="5815391" y="4775294"/>
            <a:ext cx="3331027" cy="369904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75602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75602 w 2095192"/>
              <a:gd name="connsiteY4" fmla="*/ 0 h 1572765"/>
              <a:gd name="connsiteX0" fmla="*/ 80137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80137 w 2095192"/>
              <a:gd name="connsiteY4" fmla="*/ 0 h 1572765"/>
              <a:gd name="connsiteX0" fmla="*/ 65020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5020 w 2080075"/>
              <a:gd name="connsiteY4" fmla="*/ 0 h 1572765"/>
              <a:gd name="connsiteX0" fmla="*/ 68044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8044 w 2080075"/>
              <a:gd name="connsiteY4" fmla="*/ 0 h 1572765"/>
              <a:gd name="connsiteX0" fmla="*/ 68044 w 2081586"/>
              <a:gd name="connsiteY0" fmla="*/ 0 h 1580018"/>
              <a:gd name="connsiteX1" fmla="*/ 2080075 w 2081586"/>
              <a:gd name="connsiteY1" fmla="*/ 2 h 1580018"/>
              <a:gd name="connsiteX2" fmla="*/ 2081586 w 2081586"/>
              <a:gd name="connsiteY2" fmla="*/ 1580018 h 1580018"/>
              <a:gd name="connsiteX3" fmla="*/ 0 w 2081586"/>
              <a:gd name="connsiteY3" fmla="*/ 1572765 h 1580018"/>
              <a:gd name="connsiteX4" fmla="*/ 68044 w 2081586"/>
              <a:gd name="connsiteY4" fmla="*/ 0 h 158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586" h="1580018">
                <a:moveTo>
                  <a:pt x="68044" y="0"/>
                </a:moveTo>
                <a:lnTo>
                  <a:pt x="2080075" y="2"/>
                </a:lnTo>
                <a:cubicBezTo>
                  <a:pt x="2080075" y="520300"/>
                  <a:pt x="2081586" y="1059720"/>
                  <a:pt x="2081586" y="1580018"/>
                </a:cubicBezTo>
                <a:lnTo>
                  <a:pt x="0" y="1572765"/>
                </a:lnTo>
                <a:lnTo>
                  <a:pt x="6804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1056" y="2428875"/>
            <a:ext cx="3222943" cy="2350008"/>
          </a:xfrm>
          <a:custGeom>
            <a:avLst/>
            <a:gdLst>
              <a:gd name="connsiteX0" fmla="*/ 0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0 w 3222943"/>
              <a:gd name="connsiteY4" fmla="*/ 0 h 2346325"/>
              <a:gd name="connsiteX0" fmla="*/ 680484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680484 w 3222943"/>
              <a:gd name="connsiteY4" fmla="*/ 0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2943" h="2346325">
                <a:moveTo>
                  <a:pt x="680484" y="0"/>
                </a:moveTo>
                <a:lnTo>
                  <a:pt x="3222943" y="0"/>
                </a:lnTo>
                <a:lnTo>
                  <a:pt x="3222943" y="2346325"/>
                </a:lnTo>
                <a:lnTo>
                  <a:pt x="0" y="2346325"/>
                </a:lnTo>
                <a:lnTo>
                  <a:pt x="680484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9144" y="0"/>
            <a:ext cx="7040881" cy="1572768"/>
          </a:xfrm>
          <a:custGeom>
            <a:avLst/>
            <a:gdLst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7054850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65482"/>
              <a:gd name="connsiteY0" fmla="*/ 0 h 1584326"/>
              <a:gd name="connsiteX1" fmla="*/ 7065482 w 7065482"/>
              <a:gd name="connsiteY1" fmla="*/ 0 h 1584326"/>
              <a:gd name="connsiteX2" fmla="*/ 6587018 w 7065482"/>
              <a:gd name="connsiteY2" fmla="*/ 1584326 h 1584326"/>
              <a:gd name="connsiteX3" fmla="*/ 0 w 7065482"/>
              <a:gd name="connsiteY3" fmla="*/ 1584326 h 1584326"/>
              <a:gd name="connsiteX4" fmla="*/ 0 w 7065482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6507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29591"/>
              <a:gd name="connsiteY0" fmla="*/ 0 h 1584326"/>
              <a:gd name="connsiteX1" fmla="*/ 7029591 w 7029591"/>
              <a:gd name="connsiteY1" fmla="*/ 7455 h 1584326"/>
              <a:gd name="connsiteX2" fmla="*/ 6565078 w 7029591"/>
              <a:gd name="connsiteY2" fmla="*/ 1584326 h 1584326"/>
              <a:gd name="connsiteX3" fmla="*/ 0 w 7029591"/>
              <a:gd name="connsiteY3" fmla="*/ 1584326 h 1584326"/>
              <a:gd name="connsiteX4" fmla="*/ 0 w 7029591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65078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73692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29592"/>
              <a:gd name="connsiteY0" fmla="*/ 0 h 1584326"/>
              <a:gd name="connsiteX1" fmla="*/ 7029592 w 7029592"/>
              <a:gd name="connsiteY1" fmla="*/ 7455 h 1584326"/>
              <a:gd name="connsiteX2" fmla="*/ 6573692 w 7029592"/>
              <a:gd name="connsiteY2" fmla="*/ 1584326 h 1584326"/>
              <a:gd name="connsiteX3" fmla="*/ 0 w 7029592"/>
              <a:gd name="connsiteY3" fmla="*/ 1584326 h 1584326"/>
              <a:gd name="connsiteX4" fmla="*/ 0 w 7029592"/>
              <a:gd name="connsiteY4" fmla="*/ 0 h 158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592" h="1584326">
                <a:moveTo>
                  <a:pt x="0" y="0"/>
                </a:moveTo>
                <a:lnTo>
                  <a:pt x="7029592" y="7455"/>
                </a:lnTo>
                <a:lnTo>
                  <a:pt x="6573692" y="1584326"/>
                </a:lnTo>
                <a:lnTo>
                  <a:pt x="0" y="158432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65743" y="1930980"/>
            <a:ext cx="3457122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ICON LIST SAMPLE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457200" y="2441448"/>
            <a:ext cx="3365665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6899564" y="-1"/>
            <a:ext cx="2244436" cy="1549019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549019">
                <a:moveTo>
                  <a:pt x="415636" y="0"/>
                </a:moveTo>
                <a:lnTo>
                  <a:pt x="2244436" y="0"/>
                </a:lnTo>
                <a:cubicBezTo>
                  <a:pt x="2244436" y="520298"/>
                  <a:pt x="2244435" y="1028721"/>
                  <a:pt x="2244435" y="1549019"/>
                </a:cubicBezTo>
                <a:lnTo>
                  <a:pt x="0" y="1549017"/>
                </a:lnTo>
                <a:lnTo>
                  <a:pt x="4156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9"/>
          <p:cNvSpPr/>
          <p:nvPr userDrawn="1"/>
        </p:nvSpPr>
        <p:spPr>
          <a:xfrm>
            <a:off x="6614945" y="1620901"/>
            <a:ext cx="2529055" cy="762416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169261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169261 w 2223238"/>
              <a:gd name="connsiteY4" fmla="*/ 0 h 1549021"/>
              <a:gd name="connsiteX0" fmla="*/ 184306 w 2238283"/>
              <a:gd name="connsiteY0" fmla="*/ 0 h 1549021"/>
              <a:gd name="connsiteX1" fmla="*/ 2238283 w 2238283"/>
              <a:gd name="connsiteY1" fmla="*/ 2 h 1549021"/>
              <a:gd name="connsiteX2" fmla="*/ 2238282 w 2238283"/>
              <a:gd name="connsiteY2" fmla="*/ 1549021 h 1549021"/>
              <a:gd name="connsiteX3" fmla="*/ 0 w 2238283"/>
              <a:gd name="connsiteY3" fmla="*/ 1520429 h 1549021"/>
              <a:gd name="connsiteX4" fmla="*/ 184306 w 2238283"/>
              <a:gd name="connsiteY4" fmla="*/ 0 h 1549021"/>
              <a:gd name="connsiteX0" fmla="*/ 147770 w 2201747"/>
              <a:gd name="connsiteY0" fmla="*/ 0 h 1549021"/>
              <a:gd name="connsiteX1" fmla="*/ 2201747 w 2201747"/>
              <a:gd name="connsiteY1" fmla="*/ 2 h 1549021"/>
              <a:gd name="connsiteX2" fmla="*/ 2201746 w 2201747"/>
              <a:gd name="connsiteY2" fmla="*/ 1549021 h 1549021"/>
              <a:gd name="connsiteX3" fmla="*/ 0 w 2201747"/>
              <a:gd name="connsiteY3" fmla="*/ 1399477 h 1549021"/>
              <a:gd name="connsiteX4" fmla="*/ 147770 w 2201747"/>
              <a:gd name="connsiteY4" fmla="*/ 0 h 1549021"/>
              <a:gd name="connsiteX0" fmla="*/ 192902 w 2246879"/>
              <a:gd name="connsiteY0" fmla="*/ 0 h 1549021"/>
              <a:gd name="connsiteX1" fmla="*/ 2246879 w 2246879"/>
              <a:gd name="connsiteY1" fmla="*/ 2 h 1549021"/>
              <a:gd name="connsiteX2" fmla="*/ 2246878 w 2246879"/>
              <a:gd name="connsiteY2" fmla="*/ 1549021 h 1549021"/>
              <a:gd name="connsiteX3" fmla="*/ 0 w 2246879"/>
              <a:gd name="connsiteY3" fmla="*/ 1520429 h 1549021"/>
              <a:gd name="connsiteX4" fmla="*/ 192902 w 2246879"/>
              <a:gd name="connsiteY4" fmla="*/ 0 h 1549021"/>
              <a:gd name="connsiteX0" fmla="*/ 192902 w 2246879"/>
              <a:gd name="connsiteY0" fmla="*/ 0 h 1524831"/>
              <a:gd name="connsiteX1" fmla="*/ 2246879 w 2246879"/>
              <a:gd name="connsiteY1" fmla="*/ 2 h 1524831"/>
              <a:gd name="connsiteX2" fmla="*/ 2246878 w 2246879"/>
              <a:gd name="connsiteY2" fmla="*/ 1524831 h 1524831"/>
              <a:gd name="connsiteX3" fmla="*/ 0 w 2246879"/>
              <a:gd name="connsiteY3" fmla="*/ 1520429 h 1524831"/>
              <a:gd name="connsiteX4" fmla="*/ 192902 w 2246879"/>
              <a:gd name="connsiteY4" fmla="*/ 0 h 152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879" h="1524831">
                <a:moveTo>
                  <a:pt x="192902" y="0"/>
                </a:moveTo>
                <a:lnTo>
                  <a:pt x="2246879" y="2"/>
                </a:lnTo>
                <a:cubicBezTo>
                  <a:pt x="2246879" y="520300"/>
                  <a:pt x="2246878" y="1004533"/>
                  <a:pt x="2246878" y="1524831"/>
                </a:cubicBezTo>
                <a:lnTo>
                  <a:pt x="0" y="1520429"/>
                </a:lnTo>
                <a:lnTo>
                  <a:pt x="192902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/>
          <p:cNvSpPr/>
          <p:nvPr userDrawn="1"/>
        </p:nvSpPr>
        <p:spPr>
          <a:xfrm>
            <a:off x="6626289" y="-49002"/>
            <a:ext cx="650293" cy="1623472"/>
          </a:xfrm>
          <a:custGeom>
            <a:avLst/>
            <a:gdLst>
              <a:gd name="connsiteX0" fmla="*/ 0 w 329540"/>
              <a:gd name="connsiteY0" fmla="*/ 1560894 h 1560894"/>
              <a:gd name="connsiteX1" fmla="*/ 82385 w 329540"/>
              <a:gd name="connsiteY1" fmla="*/ 0 h 1560894"/>
              <a:gd name="connsiteX2" fmla="*/ 329540 w 329540"/>
              <a:gd name="connsiteY2" fmla="*/ 0 h 1560894"/>
              <a:gd name="connsiteX3" fmla="*/ 247155 w 329540"/>
              <a:gd name="connsiteY3" fmla="*/ 1560894 h 1560894"/>
              <a:gd name="connsiteX4" fmla="*/ 0 w 329540"/>
              <a:gd name="connsiteY4" fmla="*/ 1560894 h 1560894"/>
              <a:gd name="connsiteX0" fmla="*/ 0 w 739115"/>
              <a:gd name="connsiteY0" fmla="*/ 1560894 h 1560894"/>
              <a:gd name="connsiteX1" fmla="*/ 491960 w 739115"/>
              <a:gd name="connsiteY1" fmla="*/ 0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739115"/>
              <a:gd name="connsiteY0" fmla="*/ 1560894 h 1560894"/>
              <a:gd name="connsiteX1" fmla="*/ 463385 w 739115"/>
              <a:gd name="connsiteY1" fmla="*/ 9525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656730"/>
              <a:gd name="connsiteY0" fmla="*/ 1570419 h 1570419"/>
              <a:gd name="connsiteX1" fmla="*/ 463385 w 656730"/>
              <a:gd name="connsiteY1" fmla="*/ 19050 h 1570419"/>
              <a:gd name="connsiteX2" fmla="*/ 586715 w 656730"/>
              <a:gd name="connsiteY2" fmla="*/ 0 h 1570419"/>
              <a:gd name="connsiteX3" fmla="*/ 656730 w 656730"/>
              <a:gd name="connsiteY3" fmla="*/ 1570419 h 1570419"/>
              <a:gd name="connsiteX4" fmla="*/ 0 w 656730"/>
              <a:gd name="connsiteY4" fmla="*/ 1570419 h 1570419"/>
              <a:gd name="connsiteX0" fmla="*/ 0 w 586715"/>
              <a:gd name="connsiteY0" fmla="*/ 1570419 h 1570419"/>
              <a:gd name="connsiteX1" fmla="*/ 463385 w 586715"/>
              <a:gd name="connsiteY1" fmla="*/ 19050 h 1570419"/>
              <a:gd name="connsiteX2" fmla="*/ 586715 w 586715"/>
              <a:gd name="connsiteY2" fmla="*/ 0 h 1570419"/>
              <a:gd name="connsiteX3" fmla="*/ 170955 w 586715"/>
              <a:gd name="connsiteY3" fmla="*/ 1551369 h 1570419"/>
              <a:gd name="connsiteX4" fmla="*/ 0 w 586715"/>
              <a:gd name="connsiteY4" fmla="*/ 1570419 h 1570419"/>
              <a:gd name="connsiteX0" fmla="*/ 0 w 605765"/>
              <a:gd name="connsiteY0" fmla="*/ 1551369 h 1551369"/>
              <a:gd name="connsiteX1" fmla="*/ 463385 w 605765"/>
              <a:gd name="connsiteY1" fmla="*/ 0 h 1551369"/>
              <a:gd name="connsiteX2" fmla="*/ 605765 w 605765"/>
              <a:gd name="connsiteY2" fmla="*/ 0 h 1551369"/>
              <a:gd name="connsiteX3" fmla="*/ 170955 w 605765"/>
              <a:gd name="connsiteY3" fmla="*/ 1532319 h 1551369"/>
              <a:gd name="connsiteX4" fmla="*/ 0 w 605765"/>
              <a:gd name="connsiteY4" fmla="*/ 1551369 h 1551369"/>
              <a:gd name="connsiteX0" fmla="*/ 0 w 620396"/>
              <a:gd name="connsiteY0" fmla="*/ 1565999 h 1565999"/>
              <a:gd name="connsiteX1" fmla="*/ 463385 w 620396"/>
              <a:gd name="connsiteY1" fmla="*/ 14630 h 1565999"/>
              <a:gd name="connsiteX2" fmla="*/ 620396 w 620396"/>
              <a:gd name="connsiteY2" fmla="*/ 0 h 1565999"/>
              <a:gd name="connsiteX3" fmla="*/ 170955 w 620396"/>
              <a:gd name="connsiteY3" fmla="*/ 1546949 h 1565999"/>
              <a:gd name="connsiteX4" fmla="*/ 0 w 620396"/>
              <a:gd name="connsiteY4" fmla="*/ 1565999 h 1565999"/>
              <a:gd name="connsiteX0" fmla="*/ 0 w 620396"/>
              <a:gd name="connsiteY0" fmla="*/ 1566000 h 1566000"/>
              <a:gd name="connsiteX1" fmla="*/ 463385 w 620396"/>
              <a:gd name="connsiteY1" fmla="*/ 0 h 1566000"/>
              <a:gd name="connsiteX2" fmla="*/ 620396 w 620396"/>
              <a:gd name="connsiteY2" fmla="*/ 1 h 1566000"/>
              <a:gd name="connsiteX3" fmla="*/ 170955 w 620396"/>
              <a:gd name="connsiteY3" fmla="*/ 1546950 h 1566000"/>
              <a:gd name="connsiteX4" fmla="*/ 0 w 620396"/>
              <a:gd name="connsiteY4" fmla="*/ 1566000 h 1566000"/>
              <a:gd name="connsiteX0" fmla="*/ 0 w 605766"/>
              <a:gd name="connsiteY0" fmla="*/ 1544054 h 1546950"/>
              <a:gd name="connsiteX1" fmla="*/ 448755 w 605766"/>
              <a:gd name="connsiteY1" fmla="*/ 0 h 1546950"/>
              <a:gd name="connsiteX2" fmla="*/ 605766 w 605766"/>
              <a:gd name="connsiteY2" fmla="*/ 1 h 1546950"/>
              <a:gd name="connsiteX3" fmla="*/ 156325 w 605766"/>
              <a:gd name="connsiteY3" fmla="*/ 1546950 h 1546950"/>
              <a:gd name="connsiteX4" fmla="*/ 0 w 605766"/>
              <a:gd name="connsiteY4" fmla="*/ 1544054 h 1546950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4276 w 613717"/>
              <a:gd name="connsiteY3" fmla="*/ 1546950 h 1575859"/>
              <a:gd name="connsiteX4" fmla="*/ 0 w 613717"/>
              <a:gd name="connsiteY4" fmla="*/ 1575859 h 1575859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0301 w 613717"/>
              <a:gd name="connsiteY3" fmla="*/ 1574779 h 1575859"/>
              <a:gd name="connsiteX4" fmla="*/ 0 w 613717"/>
              <a:gd name="connsiteY4" fmla="*/ 1575859 h 1575859"/>
              <a:gd name="connsiteX0" fmla="*/ 0 w 621032"/>
              <a:gd name="connsiteY0" fmla="*/ 1568561 h 1574779"/>
              <a:gd name="connsiteX1" fmla="*/ 464021 w 621032"/>
              <a:gd name="connsiteY1" fmla="*/ 0 h 1574779"/>
              <a:gd name="connsiteX2" fmla="*/ 621032 w 621032"/>
              <a:gd name="connsiteY2" fmla="*/ 1 h 1574779"/>
              <a:gd name="connsiteX3" fmla="*/ 167616 w 621032"/>
              <a:gd name="connsiteY3" fmla="*/ 1574779 h 1574779"/>
              <a:gd name="connsiteX4" fmla="*/ 0 w 621032"/>
              <a:gd name="connsiteY4" fmla="*/ 1568561 h 1574779"/>
              <a:gd name="connsiteX0" fmla="*/ 0 w 621032"/>
              <a:gd name="connsiteY0" fmla="*/ 1575858 h 1575858"/>
              <a:gd name="connsiteX1" fmla="*/ 464021 w 621032"/>
              <a:gd name="connsiteY1" fmla="*/ 0 h 1575858"/>
              <a:gd name="connsiteX2" fmla="*/ 621032 w 621032"/>
              <a:gd name="connsiteY2" fmla="*/ 1 h 1575858"/>
              <a:gd name="connsiteX3" fmla="*/ 167616 w 621032"/>
              <a:gd name="connsiteY3" fmla="*/ 1574779 h 1575858"/>
              <a:gd name="connsiteX4" fmla="*/ 0 w 621032"/>
              <a:gd name="connsiteY4" fmla="*/ 1575858 h 1575858"/>
              <a:gd name="connsiteX0" fmla="*/ 0 w 621032"/>
              <a:gd name="connsiteY0" fmla="*/ 1605050 h 1605050"/>
              <a:gd name="connsiteX1" fmla="*/ 467679 w 621032"/>
              <a:gd name="connsiteY1" fmla="*/ 0 h 1605050"/>
              <a:gd name="connsiteX2" fmla="*/ 621032 w 621032"/>
              <a:gd name="connsiteY2" fmla="*/ 29193 h 1605050"/>
              <a:gd name="connsiteX3" fmla="*/ 167616 w 621032"/>
              <a:gd name="connsiteY3" fmla="*/ 1603971 h 1605050"/>
              <a:gd name="connsiteX4" fmla="*/ 0 w 621032"/>
              <a:gd name="connsiteY4" fmla="*/ 1605050 h 1605050"/>
              <a:gd name="connsiteX0" fmla="*/ 0 w 632005"/>
              <a:gd name="connsiteY0" fmla="*/ 1605050 h 1605050"/>
              <a:gd name="connsiteX1" fmla="*/ 467679 w 632005"/>
              <a:gd name="connsiteY1" fmla="*/ 0 h 1605050"/>
              <a:gd name="connsiteX2" fmla="*/ 632005 w 632005"/>
              <a:gd name="connsiteY2" fmla="*/ 7299 h 1605050"/>
              <a:gd name="connsiteX3" fmla="*/ 167616 w 632005"/>
              <a:gd name="connsiteY3" fmla="*/ 1603971 h 1605050"/>
              <a:gd name="connsiteX4" fmla="*/ 0 w 632005"/>
              <a:gd name="connsiteY4" fmla="*/ 1605050 h 1605050"/>
              <a:gd name="connsiteX0" fmla="*/ 0 w 642978"/>
              <a:gd name="connsiteY0" fmla="*/ 1612348 h 1612348"/>
              <a:gd name="connsiteX1" fmla="*/ 467679 w 642978"/>
              <a:gd name="connsiteY1" fmla="*/ 7298 h 1612348"/>
              <a:gd name="connsiteX2" fmla="*/ 642978 w 642978"/>
              <a:gd name="connsiteY2" fmla="*/ 0 h 1612348"/>
              <a:gd name="connsiteX3" fmla="*/ 167616 w 642978"/>
              <a:gd name="connsiteY3" fmla="*/ 1611269 h 1612348"/>
              <a:gd name="connsiteX4" fmla="*/ 0 w 642978"/>
              <a:gd name="connsiteY4" fmla="*/ 1612348 h 1612348"/>
              <a:gd name="connsiteX0" fmla="*/ 0 w 642978"/>
              <a:gd name="connsiteY0" fmla="*/ 1615997 h 1615997"/>
              <a:gd name="connsiteX1" fmla="*/ 467679 w 642978"/>
              <a:gd name="connsiteY1" fmla="*/ 0 h 1615997"/>
              <a:gd name="connsiteX2" fmla="*/ 642978 w 642978"/>
              <a:gd name="connsiteY2" fmla="*/ 3649 h 1615997"/>
              <a:gd name="connsiteX3" fmla="*/ 167616 w 642978"/>
              <a:gd name="connsiteY3" fmla="*/ 1614918 h 1615997"/>
              <a:gd name="connsiteX4" fmla="*/ 0 w 642978"/>
              <a:gd name="connsiteY4" fmla="*/ 1615997 h 1615997"/>
              <a:gd name="connsiteX0" fmla="*/ 0 w 642978"/>
              <a:gd name="connsiteY0" fmla="*/ 1619646 h 1619646"/>
              <a:gd name="connsiteX1" fmla="*/ 467679 w 642978"/>
              <a:gd name="connsiteY1" fmla="*/ 3649 h 1619646"/>
              <a:gd name="connsiteX2" fmla="*/ 642978 w 642978"/>
              <a:gd name="connsiteY2" fmla="*/ 0 h 1619646"/>
              <a:gd name="connsiteX3" fmla="*/ 167616 w 642978"/>
              <a:gd name="connsiteY3" fmla="*/ 1618567 h 1619646"/>
              <a:gd name="connsiteX4" fmla="*/ 0 w 642978"/>
              <a:gd name="connsiteY4" fmla="*/ 1619646 h 1619646"/>
              <a:gd name="connsiteX0" fmla="*/ 0 w 650293"/>
              <a:gd name="connsiteY0" fmla="*/ 1619646 h 1619646"/>
              <a:gd name="connsiteX1" fmla="*/ 467679 w 650293"/>
              <a:gd name="connsiteY1" fmla="*/ 3649 h 1619646"/>
              <a:gd name="connsiteX2" fmla="*/ 650293 w 650293"/>
              <a:gd name="connsiteY2" fmla="*/ 0 h 1619646"/>
              <a:gd name="connsiteX3" fmla="*/ 167616 w 650293"/>
              <a:gd name="connsiteY3" fmla="*/ 1618567 h 1619646"/>
              <a:gd name="connsiteX4" fmla="*/ 0 w 650293"/>
              <a:gd name="connsiteY4" fmla="*/ 1619646 h 161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93" h="1619646">
                <a:moveTo>
                  <a:pt x="0" y="1619646"/>
                </a:moveTo>
                <a:lnTo>
                  <a:pt x="467679" y="3649"/>
                </a:lnTo>
                <a:lnTo>
                  <a:pt x="650293" y="0"/>
                </a:lnTo>
                <a:lnTo>
                  <a:pt x="167616" y="1618567"/>
                </a:lnTo>
                <a:lnTo>
                  <a:pt x="0" y="1619646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9896" y="1572768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583680" y="2383854"/>
            <a:ext cx="25603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 rot="17170939">
            <a:off x="5976706" y="722563"/>
            <a:ext cx="172714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4269" y="-983278"/>
            <a:ext cx="10972800" cy="995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669" y="5157216"/>
            <a:ext cx="10972800" cy="99563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 rot="17170939">
            <a:off x="2202726" y="1703544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961627" y="2715766"/>
            <a:ext cx="5050533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961628" y="3183901"/>
            <a:ext cx="48444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961628" y="3641101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961628" y="4107445"/>
            <a:ext cx="43872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4128781"/>
            <a:ext cx="365760" cy="36771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40" y="3662437"/>
            <a:ext cx="338327" cy="34013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5" y="2774028"/>
            <a:ext cx="365758" cy="28414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16" y="3211334"/>
            <a:ext cx="365760" cy="36771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221448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25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21" grpId="0" animBg="1"/>
      <p:bldP spid="25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2" grpId="0" animBg="1"/>
      <p:bldP spid="11" grpId="0" animBg="1"/>
      <p:bldP spid="15" grpId="0" animBg="1"/>
      <p:bldP spid="18" grpId="0" animBg="1"/>
      <p:bldP spid="19" grpId="0" animBg="1"/>
      <p:bldP spid="17" grpId="0" animBg="1"/>
      <p:bldP spid="3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9"/>
          <p:cNvSpPr/>
          <p:nvPr userDrawn="1"/>
        </p:nvSpPr>
        <p:spPr>
          <a:xfrm>
            <a:off x="5815391" y="4775294"/>
            <a:ext cx="3331027" cy="369904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75602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75602 w 2095192"/>
              <a:gd name="connsiteY4" fmla="*/ 0 h 1572765"/>
              <a:gd name="connsiteX0" fmla="*/ 80137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80137 w 2095192"/>
              <a:gd name="connsiteY4" fmla="*/ 0 h 1572765"/>
              <a:gd name="connsiteX0" fmla="*/ 65020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5020 w 2080075"/>
              <a:gd name="connsiteY4" fmla="*/ 0 h 1572765"/>
              <a:gd name="connsiteX0" fmla="*/ 68044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8044 w 2080075"/>
              <a:gd name="connsiteY4" fmla="*/ 0 h 1572765"/>
              <a:gd name="connsiteX0" fmla="*/ 68044 w 2081586"/>
              <a:gd name="connsiteY0" fmla="*/ 0 h 1580018"/>
              <a:gd name="connsiteX1" fmla="*/ 2080075 w 2081586"/>
              <a:gd name="connsiteY1" fmla="*/ 2 h 1580018"/>
              <a:gd name="connsiteX2" fmla="*/ 2081586 w 2081586"/>
              <a:gd name="connsiteY2" fmla="*/ 1580018 h 1580018"/>
              <a:gd name="connsiteX3" fmla="*/ 0 w 2081586"/>
              <a:gd name="connsiteY3" fmla="*/ 1572765 h 1580018"/>
              <a:gd name="connsiteX4" fmla="*/ 68044 w 2081586"/>
              <a:gd name="connsiteY4" fmla="*/ 0 h 158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586" h="1580018">
                <a:moveTo>
                  <a:pt x="68044" y="0"/>
                </a:moveTo>
                <a:lnTo>
                  <a:pt x="2080075" y="2"/>
                </a:lnTo>
                <a:cubicBezTo>
                  <a:pt x="2080075" y="520300"/>
                  <a:pt x="2081586" y="1059720"/>
                  <a:pt x="2081586" y="1580018"/>
                </a:cubicBezTo>
                <a:lnTo>
                  <a:pt x="0" y="1572765"/>
                </a:lnTo>
                <a:lnTo>
                  <a:pt x="6804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1056" y="2428875"/>
            <a:ext cx="3222943" cy="2350008"/>
          </a:xfrm>
          <a:custGeom>
            <a:avLst/>
            <a:gdLst>
              <a:gd name="connsiteX0" fmla="*/ 0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0 w 3222943"/>
              <a:gd name="connsiteY4" fmla="*/ 0 h 2346325"/>
              <a:gd name="connsiteX0" fmla="*/ 680484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680484 w 3222943"/>
              <a:gd name="connsiteY4" fmla="*/ 0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2943" h="2346325">
                <a:moveTo>
                  <a:pt x="680484" y="0"/>
                </a:moveTo>
                <a:lnTo>
                  <a:pt x="3222943" y="0"/>
                </a:lnTo>
                <a:lnTo>
                  <a:pt x="3222943" y="2346325"/>
                </a:lnTo>
                <a:lnTo>
                  <a:pt x="0" y="2346325"/>
                </a:lnTo>
                <a:lnTo>
                  <a:pt x="680484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9144" y="0"/>
            <a:ext cx="7040881" cy="1572768"/>
          </a:xfrm>
          <a:custGeom>
            <a:avLst/>
            <a:gdLst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7054850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65482"/>
              <a:gd name="connsiteY0" fmla="*/ 0 h 1584326"/>
              <a:gd name="connsiteX1" fmla="*/ 7065482 w 7065482"/>
              <a:gd name="connsiteY1" fmla="*/ 0 h 1584326"/>
              <a:gd name="connsiteX2" fmla="*/ 6587018 w 7065482"/>
              <a:gd name="connsiteY2" fmla="*/ 1584326 h 1584326"/>
              <a:gd name="connsiteX3" fmla="*/ 0 w 7065482"/>
              <a:gd name="connsiteY3" fmla="*/ 1584326 h 1584326"/>
              <a:gd name="connsiteX4" fmla="*/ 0 w 7065482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6507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29591"/>
              <a:gd name="connsiteY0" fmla="*/ 0 h 1584326"/>
              <a:gd name="connsiteX1" fmla="*/ 7029591 w 7029591"/>
              <a:gd name="connsiteY1" fmla="*/ 7455 h 1584326"/>
              <a:gd name="connsiteX2" fmla="*/ 6565078 w 7029591"/>
              <a:gd name="connsiteY2" fmla="*/ 1584326 h 1584326"/>
              <a:gd name="connsiteX3" fmla="*/ 0 w 7029591"/>
              <a:gd name="connsiteY3" fmla="*/ 1584326 h 1584326"/>
              <a:gd name="connsiteX4" fmla="*/ 0 w 7029591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65078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73692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29592"/>
              <a:gd name="connsiteY0" fmla="*/ 0 h 1584326"/>
              <a:gd name="connsiteX1" fmla="*/ 7029592 w 7029592"/>
              <a:gd name="connsiteY1" fmla="*/ 7455 h 1584326"/>
              <a:gd name="connsiteX2" fmla="*/ 6573692 w 7029592"/>
              <a:gd name="connsiteY2" fmla="*/ 1584326 h 1584326"/>
              <a:gd name="connsiteX3" fmla="*/ 0 w 7029592"/>
              <a:gd name="connsiteY3" fmla="*/ 1584326 h 1584326"/>
              <a:gd name="connsiteX4" fmla="*/ 0 w 7029592"/>
              <a:gd name="connsiteY4" fmla="*/ 0 h 158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592" h="1584326">
                <a:moveTo>
                  <a:pt x="0" y="0"/>
                </a:moveTo>
                <a:lnTo>
                  <a:pt x="7029592" y="7455"/>
                </a:lnTo>
                <a:lnTo>
                  <a:pt x="6573692" y="1584326"/>
                </a:lnTo>
                <a:lnTo>
                  <a:pt x="0" y="158432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65743" y="1930980"/>
            <a:ext cx="3457122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ICON LIST SAMPLE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457200" y="2441448"/>
            <a:ext cx="3365665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6899564" y="-1"/>
            <a:ext cx="2244436" cy="1549019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549019">
                <a:moveTo>
                  <a:pt x="415636" y="0"/>
                </a:moveTo>
                <a:lnTo>
                  <a:pt x="2244436" y="0"/>
                </a:lnTo>
                <a:cubicBezTo>
                  <a:pt x="2244436" y="520298"/>
                  <a:pt x="2244435" y="1028721"/>
                  <a:pt x="2244435" y="1549019"/>
                </a:cubicBezTo>
                <a:lnTo>
                  <a:pt x="0" y="1549017"/>
                </a:lnTo>
                <a:lnTo>
                  <a:pt x="4156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9"/>
          <p:cNvSpPr/>
          <p:nvPr userDrawn="1"/>
        </p:nvSpPr>
        <p:spPr>
          <a:xfrm>
            <a:off x="6614945" y="1620901"/>
            <a:ext cx="2529055" cy="762416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169261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169261 w 2223238"/>
              <a:gd name="connsiteY4" fmla="*/ 0 h 1549021"/>
              <a:gd name="connsiteX0" fmla="*/ 184306 w 2238283"/>
              <a:gd name="connsiteY0" fmla="*/ 0 h 1549021"/>
              <a:gd name="connsiteX1" fmla="*/ 2238283 w 2238283"/>
              <a:gd name="connsiteY1" fmla="*/ 2 h 1549021"/>
              <a:gd name="connsiteX2" fmla="*/ 2238282 w 2238283"/>
              <a:gd name="connsiteY2" fmla="*/ 1549021 h 1549021"/>
              <a:gd name="connsiteX3" fmla="*/ 0 w 2238283"/>
              <a:gd name="connsiteY3" fmla="*/ 1520429 h 1549021"/>
              <a:gd name="connsiteX4" fmla="*/ 184306 w 2238283"/>
              <a:gd name="connsiteY4" fmla="*/ 0 h 1549021"/>
              <a:gd name="connsiteX0" fmla="*/ 147770 w 2201747"/>
              <a:gd name="connsiteY0" fmla="*/ 0 h 1549021"/>
              <a:gd name="connsiteX1" fmla="*/ 2201747 w 2201747"/>
              <a:gd name="connsiteY1" fmla="*/ 2 h 1549021"/>
              <a:gd name="connsiteX2" fmla="*/ 2201746 w 2201747"/>
              <a:gd name="connsiteY2" fmla="*/ 1549021 h 1549021"/>
              <a:gd name="connsiteX3" fmla="*/ 0 w 2201747"/>
              <a:gd name="connsiteY3" fmla="*/ 1399477 h 1549021"/>
              <a:gd name="connsiteX4" fmla="*/ 147770 w 2201747"/>
              <a:gd name="connsiteY4" fmla="*/ 0 h 1549021"/>
              <a:gd name="connsiteX0" fmla="*/ 192902 w 2246879"/>
              <a:gd name="connsiteY0" fmla="*/ 0 h 1549021"/>
              <a:gd name="connsiteX1" fmla="*/ 2246879 w 2246879"/>
              <a:gd name="connsiteY1" fmla="*/ 2 h 1549021"/>
              <a:gd name="connsiteX2" fmla="*/ 2246878 w 2246879"/>
              <a:gd name="connsiteY2" fmla="*/ 1549021 h 1549021"/>
              <a:gd name="connsiteX3" fmla="*/ 0 w 2246879"/>
              <a:gd name="connsiteY3" fmla="*/ 1520429 h 1549021"/>
              <a:gd name="connsiteX4" fmla="*/ 192902 w 2246879"/>
              <a:gd name="connsiteY4" fmla="*/ 0 h 1549021"/>
              <a:gd name="connsiteX0" fmla="*/ 192902 w 2246879"/>
              <a:gd name="connsiteY0" fmla="*/ 0 h 1524831"/>
              <a:gd name="connsiteX1" fmla="*/ 2246879 w 2246879"/>
              <a:gd name="connsiteY1" fmla="*/ 2 h 1524831"/>
              <a:gd name="connsiteX2" fmla="*/ 2246878 w 2246879"/>
              <a:gd name="connsiteY2" fmla="*/ 1524831 h 1524831"/>
              <a:gd name="connsiteX3" fmla="*/ 0 w 2246879"/>
              <a:gd name="connsiteY3" fmla="*/ 1520429 h 1524831"/>
              <a:gd name="connsiteX4" fmla="*/ 192902 w 2246879"/>
              <a:gd name="connsiteY4" fmla="*/ 0 h 152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879" h="1524831">
                <a:moveTo>
                  <a:pt x="192902" y="0"/>
                </a:moveTo>
                <a:lnTo>
                  <a:pt x="2246879" y="2"/>
                </a:lnTo>
                <a:cubicBezTo>
                  <a:pt x="2246879" y="520300"/>
                  <a:pt x="2246878" y="1004533"/>
                  <a:pt x="2246878" y="1524831"/>
                </a:cubicBezTo>
                <a:lnTo>
                  <a:pt x="0" y="1520429"/>
                </a:lnTo>
                <a:lnTo>
                  <a:pt x="192902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/>
          <p:cNvSpPr/>
          <p:nvPr userDrawn="1"/>
        </p:nvSpPr>
        <p:spPr>
          <a:xfrm>
            <a:off x="6626289" y="-49002"/>
            <a:ext cx="650293" cy="1623472"/>
          </a:xfrm>
          <a:custGeom>
            <a:avLst/>
            <a:gdLst>
              <a:gd name="connsiteX0" fmla="*/ 0 w 329540"/>
              <a:gd name="connsiteY0" fmla="*/ 1560894 h 1560894"/>
              <a:gd name="connsiteX1" fmla="*/ 82385 w 329540"/>
              <a:gd name="connsiteY1" fmla="*/ 0 h 1560894"/>
              <a:gd name="connsiteX2" fmla="*/ 329540 w 329540"/>
              <a:gd name="connsiteY2" fmla="*/ 0 h 1560894"/>
              <a:gd name="connsiteX3" fmla="*/ 247155 w 329540"/>
              <a:gd name="connsiteY3" fmla="*/ 1560894 h 1560894"/>
              <a:gd name="connsiteX4" fmla="*/ 0 w 329540"/>
              <a:gd name="connsiteY4" fmla="*/ 1560894 h 1560894"/>
              <a:gd name="connsiteX0" fmla="*/ 0 w 739115"/>
              <a:gd name="connsiteY0" fmla="*/ 1560894 h 1560894"/>
              <a:gd name="connsiteX1" fmla="*/ 491960 w 739115"/>
              <a:gd name="connsiteY1" fmla="*/ 0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739115"/>
              <a:gd name="connsiteY0" fmla="*/ 1560894 h 1560894"/>
              <a:gd name="connsiteX1" fmla="*/ 463385 w 739115"/>
              <a:gd name="connsiteY1" fmla="*/ 9525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656730"/>
              <a:gd name="connsiteY0" fmla="*/ 1570419 h 1570419"/>
              <a:gd name="connsiteX1" fmla="*/ 463385 w 656730"/>
              <a:gd name="connsiteY1" fmla="*/ 19050 h 1570419"/>
              <a:gd name="connsiteX2" fmla="*/ 586715 w 656730"/>
              <a:gd name="connsiteY2" fmla="*/ 0 h 1570419"/>
              <a:gd name="connsiteX3" fmla="*/ 656730 w 656730"/>
              <a:gd name="connsiteY3" fmla="*/ 1570419 h 1570419"/>
              <a:gd name="connsiteX4" fmla="*/ 0 w 656730"/>
              <a:gd name="connsiteY4" fmla="*/ 1570419 h 1570419"/>
              <a:gd name="connsiteX0" fmla="*/ 0 w 586715"/>
              <a:gd name="connsiteY0" fmla="*/ 1570419 h 1570419"/>
              <a:gd name="connsiteX1" fmla="*/ 463385 w 586715"/>
              <a:gd name="connsiteY1" fmla="*/ 19050 h 1570419"/>
              <a:gd name="connsiteX2" fmla="*/ 586715 w 586715"/>
              <a:gd name="connsiteY2" fmla="*/ 0 h 1570419"/>
              <a:gd name="connsiteX3" fmla="*/ 170955 w 586715"/>
              <a:gd name="connsiteY3" fmla="*/ 1551369 h 1570419"/>
              <a:gd name="connsiteX4" fmla="*/ 0 w 586715"/>
              <a:gd name="connsiteY4" fmla="*/ 1570419 h 1570419"/>
              <a:gd name="connsiteX0" fmla="*/ 0 w 605765"/>
              <a:gd name="connsiteY0" fmla="*/ 1551369 h 1551369"/>
              <a:gd name="connsiteX1" fmla="*/ 463385 w 605765"/>
              <a:gd name="connsiteY1" fmla="*/ 0 h 1551369"/>
              <a:gd name="connsiteX2" fmla="*/ 605765 w 605765"/>
              <a:gd name="connsiteY2" fmla="*/ 0 h 1551369"/>
              <a:gd name="connsiteX3" fmla="*/ 170955 w 605765"/>
              <a:gd name="connsiteY3" fmla="*/ 1532319 h 1551369"/>
              <a:gd name="connsiteX4" fmla="*/ 0 w 605765"/>
              <a:gd name="connsiteY4" fmla="*/ 1551369 h 1551369"/>
              <a:gd name="connsiteX0" fmla="*/ 0 w 620396"/>
              <a:gd name="connsiteY0" fmla="*/ 1565999 h 1565999"/>
              <a:gd name="connsiteX1" fmla="*/ 463385 w 620396"/>
              <a:gd name="connsiteY1" fmla="*/ 14630 h 1565999"/>
              <a:gd name="connsiteX2" fmla="*/ 620396 w 620396"/>
              <a:gd name="connsiteY2" fmla="*/ 0 h 1565999"/>
              <a:gd name="connsiteX3" fmla="*/ 170955 w 620396"/>
              <a:gd name="connsiteY3" fmla="*/ 1546949 h 1565999"/>
              <a:gd name="connsiteX4" fmla="*/ 0 w 620396"/>
              <a:gd name="connsiteY4" fmla="*/ 1565999 h 1565999"/>
              <a:gd name="connsiteX0" fmla="*/ 0 w 620396"/>
              <a:gd name="connsiteY0" fmla="*/ 1566000 h 1566000"/>
              <a:gd name="connsiteX1" fmla="*/ 463385 w 620396"/>
              <a:gd name="connsiteY1" fmla="*/ 0 h 1566000"/>
              <a:gd name="connsiteX2" fmla="*/ 620396 w 620396"/>
              <a:gd name="connsiteY2" fmla="*/ 1 h 1566000"/>
              <a:gd name="connsiteX3" fmla="*/ 170955 w 620396"/>
              <a:gd name="connsiteY3" fmla="*/ 1546950 h 1566000"/>
              <a:gd name="connsiteX4" fmla="*/ 0 w 620396"/>
              <a:gd name="connsiteY4" fmla="*/ 1566000 h 1566000"/>
              <a:gd name="connsiteX0" fmla="*/ 0 w 605766"/>
              <a:gd name="connsiteY0" fmla="*/ 1544054 h 1546950"/>
              <a:gd name="connsiteX1" fmla="*/ 448755 w 605766"/>
              <a:gd name="connsiteY1" fmla="*/ 0 h 1546950"/>
              <a:gd name="connsiteX2" fmla="*/ 605766 w 605766"/>
              <a:gd name="connsiteY2" fmla="*/ 1 h 1546950"/>
              <a:gd name="connsiteX3" fmla="*/ 156325 w 605766"/>
              <a:gd name="connsiteY3" fmla="*/ 1546950 h 1546950"/>
              <a:gd name="connsiteX4" fmla="*/ 0 w 605766"/>
              <a:gd name="connsiteY4" fmla="*/ 1544054 h 1546950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4276 w 613717"/>
              <a:gd name="connsiteY3" fmla="*/ 1546950 h 1575859"/>
              <a:gd name="connsiteX4" fmla="*/ 0 w 613717"/>
              <a:gd name="connsiteY4" fmla="*/ 1575859 h 1575859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0301 w 613717"/>
              <a:gd name="connsiteY3" fmla="*/ 1574779 h 1575859"/>
              <a:gd name="connsiteX4" fmla="*/ 0 w 613717"/>
              <a:gd name="connsiteY4" fmla="*/ 1575859 h 1575859"/>
              <a:gd name="connsiteX0" fmla="*/ 0 w 621032"/>
              <a:gd name="connsiteY0" fmla="*/ 1568561 h 1574779"/>
              <a:gd name="connsiteX1" fmla="*/ 464021 w 621032"/>
              <a:gd name="connsiteY1" fmla="*/ 0 h 1574779"/>
              <a:gd name="connsiteX2" fmla="*/ 621032 w 621032"/>
              <a:gd name="connsiteY2" fmla="*/ 1 h 1574779"/>
              <a:gd name="connsiteX3" fmla="*/ 167616 w 621032"/>
              <a:gd name="connsiteY3" fmla="*/ 1574779 h 1574779"/>
              <a:gd name="connsiteX4" fmla="*/ 0 w 621032"/>
              <a:gd name="connsiteY4" fmla="*/ 1568561 h 1574779"/>
              <a:gd name="connsiteX0" fmla="*/ 0 w 621032"/>
              <a:gd name="connsiteY0" fmla="*/ 1575858 h 1575858"/>
              <a:gd name="connsiteX1" fmla="*/ 464021 w 621032"/>
              <a:gd name="connsiteY1" fmla="*/ 0 h 1575858"/>
              <a:gd name="connsiteX2" fmla="*/ 621032 w 621032"/>
              <a:gd name="connsiteY2" fmla="*/ 1 h 1575858"/>
              <a:gd name="connsiteX3" fmla="*/ 167616 w 621032"/>
              <a:gd name="connsiteY3" fmla="*/ 1574779 h 1575858"/>
              <a:gd name="connsiteX4" fmla="*/ 0 w 621032"/>
              <a:gd name="connsiteY4" fmla="*/ 1575858 h 1575858"/>
              <a:gd name="connsiteX0" fmla="*/ 0 w 621032"/>
              <a:gd name="connsiteY0" fmla="*/ 1605050 h 1605050"/>
              <a:gd name="connsiteX1" fmla="*/ 467679 w 621032"/>
              <a:gd name="connsiteY1" fmla="*/ 0 h 1605050"/>
              <a:gd name="connsiteX2" fmla="*/ 621032 w 621032"/>
              <a:gd name="connsiteY2" fmla="*/ 29193 h 1605050"/>
              <a:gd name="connsiteX3" fmla="*/ 167616 w 621032"/>
              <a:gd name="connsiteY3" fmla="*/ 1603971 h 1605050"/>
              <a:gd name="connsiteX4" fmla="*/ 0 w 621032"/>
              <a:gd name="connsiteY4" fmla="*/ 1605050 h 1605050"/>
              <a:gd name="connsiteX0" fmla="*/ 0 w 632005"/>
              <a:gd name="connsiteY0" fmla="*/ 1605050 h 1605050"/>
              <a:gd name="connsiteX1" fmla="*/ 467679 w 632005"/>
              <a:gd name="connsiteY1" fmla="*/ 0 h 1605050"/>
              <a:gd name="connsiteX2" fmla="*/ 632005 w 632005"/>
              <a:gd name="connsiteY2" fmla="*/ 7299 h 1605050"/>
              <a:gd name="connsiteX3" fmla="*/ 167616 w 632005"/>
              <a:gd name="connsiteY3" fmla="*/ 1603971 h 1605050"/>
              <a:gd name="connsiteX4" fmla="*/ 0 w 632005"/>
              <a:gd name="connsiteY4" fmla="*/ 1605050 h 1605050"/>
              <a:gd name="connsiteX0" fmla="*/ 0 w 642978"/>
              <a:gd name="connsiteY0" fmla="*/ 1612348 h 1612348"/>
              <a:gd name="connsiteX1" fmla="*/ 467679 w 642978"/>
              <a:gd name="connsiteY1" fmla="*/ 7298 h 1612348"/>
              <a:gd name="connsiteX2" fmla="*/ 642978 w 642978"/>
              <a:gd name="connsiteY2" fmla="*/ 0 h 1612348"/>
              <a:gd name="connsiteX3" fmla="*/ 167616 w 642978"/>
              <a:gd name="connsiteY3" fmla="*/ 1611269 h 1612348"/>
              <a:gd name="connsiteX4" fmla="*/ 0 w 642978"/>
              <a:gd name="connsiteY4" fmla="*/ 1612348 h 1612348"/>
              <a:gd name="connsiteX0" fmla="*/ 0 w 642978"/>
              <a:gd name="connsiteY0" fmla="*/ 1615997 h 1615997"/>
              <a:gd name="connsiteX1" fmla="*/ 467679 w 642978"/>
              <a:gd name="connsiteY1" fmla="*/ 0 h 1615997"/>
              <a:gd name="connsiteX2" fmla="*/ 642978 w 642978"/>
              <a:gd name="connsiteY2" fmla="*/ 3649 h 1615997"/>
              <a:gd name="connsiteX3" fmla="*/ 167616 w 642978"/>
              <a:gd name="connsiteY3" fmla="*/ 1614918 h 1615997"/>
              <a:gd name="connsiteX4" fmla="*/ 0 w 642978"/>
              <a:gd name="connsiteY4" fmla="*/ 1615997 h 1615997"/>
              <a:gd name="connsiteX0" fmla="*/ 0 w 642978"/>
              <a:gd name="connsiteY0" fmla="*/ 1619646 h 1619646"/>
              <a:gd name="connsiteX1" fmla="*/ 467679 w 642978"/>
              <a:gd name="connsiteY1" fmla="*/ 3649 h 1619646"/>
              <a:gd name="connsiteX2" fmla="*/ 642978 w 642978"/>
              <a:gd name="connsiteY2" fmla="*/ 0 h 1619646"/>
              <a:gd name="connsiteX3" fmla="*/ 167616 w 642978"/>
              <a:gd name="connsiteY3" fmla="*/ 1618567 h 1619646"/>
              <a:gd name="connsiteX4" fmla="*/ 0 w 642978"/>
              <a:gd name="connsiteY4" fmla="*/ 1619646 h 1619646"/>
              <a:gd name="connsiteX0" fmla="*/ 0 w 650293"/>
              <a:gd name="connsiteY0" fmla="*/ 1619646 h 1619646"/>
              <a:gd name="connsiteX1" fmla="*/ 467679 w 650293"/>
              <a:gd name="connsiteY1" fmla="*/ 3649 h 1619646"/>
              <a:gd name="connsiteX2" fmla="*/ 650293 w 650293"/>
              <a:gd name="connsiteY2" fmla="*/ 0 h 1619646"/>
              <a:gd name="connsiteX3" fmla="*/ 167616 w 650293"/>
              <a:gd name="connsiteY3" fmla="*/ 1618567 h 1619646"/>
              <a:gd name="connsiteX4" fmla="*/ 0 w 650293"/>
              <a:gd name="connsiteY4" fmla="*/ 1619646 h 161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93" h="1619646">
                <a:moveTo>
                  <a:pt x="0" y="1619646"/>
                </a:moveTo>
                <a:lnTo>
                  <a:pt x="467679" y="3649"/>
                </a:lnTo>
                <a:lnTo>
                  <a:pt x="650293" y="0"/>
                </a:lnTo>
                <a:lnTo>
                  <a:pt x="167616" y="1618567"/>
                </a:lnTo>
                <a:lnTo>
                  <a:pt x="0" y="1619646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9896" y="1572768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583680" y="2383854"/>
            <a:ext cx="25603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 rot="17170939">
            <a:off x="5976706" y="722563"/>
            <a:ext cx="172714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4269" y="-983278"/>
            <a:ext cx="10972800" cy="995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669" y="5157216"/>
            <a:ext cx="10972800" cy="99563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 rot="17170939">
            <a:off x="2202726" y="1703544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961627" y="2715766"/>
            <a:ext cx="5050533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961628" y="3183901"/>
            <a:ext cx="48444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961628" y="3641101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961628" y="4107445"/>
            <a:ext cx="43872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698404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21" grpId="0" animBg="1"/>
      <p:bldP spid="25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2" grpId="0" animBg="1"/>
      <p:bldP spid="11" grpId="0" animBg="1"/>
      <p:bldP spid="15" grpId="0" animBg="1"/>
      <p:bldP spid="18" grpId="0" animBg="1"/>
      <p:bldP spid="19" grpId="0" animBg="1"/>
      <p:bldP spid="17" grpId="0" animBg="1"/>
      <p:bldP spid="3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9"/>
          <p:cNvSpPr/>
          <p:nvPr userDrawn="1"/>
        </p:nvSpPr>
        <p:spPr>
          <a:xfrm>
            <a:off x="5815391" y="4775294"/>
            <a:ext cx="3331027" cy="369904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75602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75602 w 2095192"/>
              <a:gd name="connsiteY4" fmla="*/ 0 h 1572765"/>
              <a:gd name="connsiteX0" fmla="*/ 80137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80137 w 2095192"/>
              <a:gd name="connsiteY4" fmla="*/ 0 h 1572765"/>
              <a:gd name="connsiteX0" fmla="*/ 65020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5020 w 2080075"/>
              <a:gd name="connsiteY4" fmla="*/ 0 h 1572765"/>
              <a:gd name="connsiteX0" fmla="*/ 68044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8044 w 2080075"/>
              <a:gd name="connsiteY4" fmla="*/ 0 h 1572765"/>
              <a:gd name="connsiteX0" fmla="*/ 68044 w 2081586"/>
              <a:gd name="connsiteY0" fmla="*/ 0 h 1580018"/>
              <a:gd name="connsiteX1" fmla="*/ 2080075 w 2081586"/>
              <a:gd name="connsiteY1" fmla="*/ 2 h 1580018"/>
              <a:gd name="connsiteX2" fmla="*/ 2081586 w 2081586"/>
              <a:gd name="connsiteY2" fmla="*/ 1580018 h 1580018"/>
              <a:gd name="connsiteX3" fmla="*/ 0 w 2081586"/>
              <a:gd name="connsiteY3" fmla="*/ 1572765 h 1580018"/>
              <a:gd name="connsiteX4" fmla="*/ 68044 w 2081586"/>
              <a:gd name="connsiteY4" fmla="*/ 0 h 158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586" h="1580018">
                <a:moveTo>
                  <a:pt x="68044" y="0"/>
                </a:moveTo>
                <a:lnTo>
                  <a:pt x="2080075" y="2"/>
                </a:lnTo>
                <a:cubicBezTo>
                  <a:pt x="2080075" y="520300"/>
                  <a:pt x="2081586" y="1059720"/>
                  <a:pt x="2081586" y="1580018"/>
                </a:cubicBezTo>
                <a:lnTo>
                  <a:pt x="0" y="1572765"/>
                </a:lnTo>
                <a:lnTo>
                  <a:pt x="6804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1056" y="2428875"/>
            <a:ext cx="3222943" cy="2350008"/>
          </a:xfrm>
          <a:custGeom>
            <a:avLst/>
            <a:gdLst>
              <a:gd name="connsiteX0" fmla="*/ 0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0 w 3222943"/>
              <a:gd name="connsiteY4" fmla="*/ 0 h 2346325"/>
              <a:gd name="connsiteX0" fmla="*/ 680484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680484 w 3222943"/>
              <a:gd name="connsiteY4" fmla="*/ 0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2943" h="2346325">
                <a:moveTo>
                  <a:pt x="680484" y="0"/>
                </a:moveTo>
                <a:lnTo>
                  <a:pt x="3222943" y="0"/>
                </a:lnTo>
                <a:lnTo>
                  <a:pt x="3222943" y="2346325"/>
                </a:lnTo>
                <a:lnTo>
                  <a:pt x="0" y="2346325"/>
                </a:lnTo>
                <a:lnTo>
                  <a:pt x="680484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9144" y="0"/>
            <a:ext cx="7040881" cy="1572768"/>
          </a:xfrm>
          <a:custGeom>
            <a:avLst/>
            <a:gdLst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7054850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65482"/>
              <a:gd name="connsiteY0" fmla="*/ 0 h 1584326"/>
              <a:gd name="connsiteX1" fmla="*/ 7065482 w 7065482"/>
              <a:gd name="connsiteY1" fmla="*/ 0 h 1584326"/>
              <a:gd name="connsiteX2" fmla="*/ 6587018 w 7065482"/>
              <a:gd name="connsiteY2" fmla="*/ 1584326 h 1584326"/>
              <a:gd name="connsiteX3" fmla="*/ 0 w 7065482"/>
              <a:gd name="connsiteY3" fmla="*/ 1584326 h 1584326"/>
              <a:gd name="connsiteX4" fmla="*/ 0 w 7065482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6507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29591"/>
              <a:gd name="connsiteY0" fmla="*/ 0 h 1584326"/>
              <a:gd name="connsiteX1" fmla="*/ 7029591 w 7029591"/>
              <a:gd name="connsiteY1" fmla="*/ 7455 h 1584326"/>
              <a:gd name="connsiteX2" fmla="*/ 6565078 w 7029591"/>
              <a:gd name="connsiteY2" fmla="*/ 1584326 h 1584326"/>
              <a:gd name="connsiteX3" fmla="*/ 0 w 7029591"/>
              <a:gd name="connsiteY3" fmla="*/ 1584326 h 1584326"/>
              <a:gd name="connsiteX4" fmla="*/ 0 w 7029591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65078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73692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29592"/>
              <a:gd name="connsiteY0" fmla="*/ 0 h 1584326"/>
              <a:gd name="connsiteX1" fmla="*/ 7029592 w 7029592"/>
              <a:gd name="connsiteY1" fmla="*/ 7455 h 1584326"/>
              <a:gd name="connsiteX2" fmla="*/ 6573692 w 7029592"/>
              <a:gd name="connsiteY2" fmla="*/ 1584326 h 1584326"/>
              <a:gd name="connsiteX3" fmla="*/ 0 w 7029592"/>
              <a:gd name="connsiteY3" fmla="*/ 1584326 h 1584326"/>
              <a:gd name="connsiteX4" fmla="*/ 0 w 7029592"/>
              <a:gd name="connsiteY4" fmla="*/ 0 h 158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592" h="1584326">
                <a:moveTo>
                  <a:pt x="0" y="0"/>
                </a:moveTo>
                <a:lnTo>
                  <a:pt x="7029592" y="7455"/>
                </a:lnTo>
                <a:lnTo>
                  <a:pt x="6573692" y="1584326"/>
                </a:lnTo>
                <a:lnTo>
                  <a:pt x="0" y="158432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65743" y="1930980"/>
            <a:ext cx="3457122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ICON LIST SAMPLE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6899564" y="-1"/>
            <a:ext cx="2244436" cy="1549019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549019">
                <a:moveTo>
                  <a:pt x="415636" y="0"/>
                </a:moveTo>
                <a:lnTo>
                  <a:pt x="2244436" y="0"/>
                </a:lnTo>
                <a:cubicBezTo>
                  <a:pt x="2244436" y="520298"/>
                  <a:pt x="2244435" y="1028721"/>
                  <a:pt x="2244435" y="1549019"/>
                </a:cubicBezTo>
                <a:lnTo>
                  <a:pt x="0" y="1549017"/>
                </a:lnTo>
                <a:lnTo>
                  <a:pt x="4156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9"/>
          <p:cNvSpPr/>
          <p:nvPr userDrawn="1"/>
        </p:nvSpPr>
        <p:spPr>
          <a:xfrm>
            <a:off x="6614945" y="1620901"/>
            <a:ext cx="2529055" cy="762416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169261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169261 w 2223238"/>
              <a:gd name="connsiteY4" fmla="*/ 0 h 1549021"/>
              <a:gd name="connsiteX0" fmla="*/ 184306 w 2238283"/>
              <a:gd name="connsiteY0" fmla="*/ 0 h 1549021"/>
              <a:gd name="connsiteX1" fmla="*/ 2238283 w 2238283"/>
              <a:gd name="connsiteY1" fmla="*/ 2 h 1549021"/>
              <a:gd name="connsiteX2" fmla="*/ 2238282 w 2238283"/>
              <a:gd name="connsiteY2" fmla="*/ 1549021 h 1549021"/>
              <a:gd name="connsiteX3" fmla="*/ 0 w 2238283"/>
              <a:gd name="connsiteY3" fmla="*/ 1520429 h 1549021"/>
              <a:gd name="connsiteX4" fmla="*/ 184306 w 2238283"/>
              <a:gd name="connsiteY4" fmla="*/ 0 h 1549021"/>
              <a:gd name="connsiteX0" fmla="*/ 147770 w 2201747"/>
              <a:gd name="connsiteY0" fmla="*/ 0 h 1549021"/>
              <a:gd name="connsiteX1" fmla="*/ 2201747 w 2201747"/>
              <a:gd name="connsiteY1" fmla="*/ 2 h 1549021"/>
              <a:gd name="connsiteX2" fmla="*/ 2201746 w 2201747"/>
              <a:gd name="connsiteY2" fmla="*/ 1549021 h 1549021"/>
              <a:gd name="connsiteX3" fmla="*/ 0 w 2201747"/>
              <a:gd name="connsiteY3" fmla="*/ 1399477 h 1549021"/>
              <a:gd name="connsiteX4" fmla="*/ 147770 w 2201747"/>
              <a:gd name="connsiteY4" fmla="*/ 0 h 1549021"/>
              <a:gd name="connsiteX0" fmla="*/ 192902 w 2246879"/>
              <a:gd name="connsiteY0" fmla="*/ 0 h 1549021"/>
              <a:gd name="connsiteX1" fmla="*/ 2246879 w 2246879"/>
              <a:gd name="connsiteY1" fmla="*/ 2 h 1549021"/>
              <a:gd name="connsiteX2" fmla="*/ 2246878 w 2246879"/>
              <a:gd name="connsiteY2" fmla="*/ 1549021 h 1549021"/>
              <a:gd name="connsiteX3" fmla="*/ 0 w 2246879"/>
              <a:gd name="connsiteY3" fmla="*/ 1520429 h 1549021"/>
              <a:gd name="connsiteX4" fmla="*/ 192902 w 2246879"/>
              <a:gd name="connsiteY4" fmla="*/ 0 h 1549021"/>
              <a:gd name="connsiteX0" fmla="*/ 192902 w 2246879"/>
              <a:gd name="connsiteY0" fmla="*/ 0 h 1524831"/>
              <a:gd name="connsiteX1" fmla="*/ 2246879 w 2246879"/>
              <a:gd name="connsiteY1" fmla="*/ 2 h 1524831"/>
              <a:gd name="connsiteX2" fmla="*/ 2246878 w 2246879"/>
              <a:gd name="connsiteY2" fmla="*/ 1524831 h 1524831"/>
              <a:gd name="connsiteX3" fmla="*/ 0 w 2246879"/>
              <a:gd name="connsiteY3" fmla="*/ 1520429 h 1524831"/>
              <a:gd name="connsiteX4" fmla="*/ 192902 w 2246879"/>
              <a:gd name="connsiteY4" fmla="*/ 0 h 152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879" h="1524831">
                <a:moveTo>
                  <a:pt x="192902" y="0"/>
                </a:moveTo>
                <a:lnTo>
                  <a:pt x="2246879" y="2"/>
                </a:lnTo>
                <a:cubicBezTo>
                  <a:pt x="2246879" y="520300"/>
                  <a:pt x="2246878" y="1004533"/>
                  <a:pt x="2246878" y="1524831"/>
                </a:cubicBezTo>
                <a:lnTo>
                  <a:pt x="0" y="1520429"/>
                </a:lnTo>
                <a:lnTo>
                  <a:pt x="192902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/>
          <p:cNvSpPr/>
          <p:nvPr userDrawn="1"/>
        </p:nvSpPr>
        <p:spPr>
          <a:xfrm>
            <a:off x="6626289" y="-49002"/>
            <a:ext cx="650293" cy="1623472"/>
          </a:xfrm>
          <a:custGeom>
            <a:avLst/>
            <a:gdLst>
              <a:gd name="connsiteX0" fmla="*/ 0 w 329540"/>
              <a:gd name="connsiteY0" fmla="*/ 1560894 h 1560894"/>
              <a:gd name="connsiteX1" fmla="*/ 82385 w 329540"/>
              <a:gd name="connsiteY1" fmla="*/ 0 h 1560894"/>
              <a:gd name="connsiteX2" fmla="*/ 329540 w 329540"/>
              <a:gd name="connsiteY2" fmla="*/ 0 h 1560894"/>
              <a:gd name="connsiteX3" fmla="*/ 247155 w 329540"/>
              <a:gd name="connsiteY3" fmla="*/ 1560894 h 1560894"/>
              <a:gd name="connsiteX4" fmla="*/ 0 w 329540"/>
              <a:gd name="connsiteY4" fmla="*/ 1560894 h 1560894"/>
              <a:gd name="connsiteX0" fmla="*/ 0 w 739115"/>
              <a:gd name="connsiteY0" fmla="*/ 1560894 h 1560894"/>
              <a:gd name="connsiteX1" fmla="*/ 491960 w 739115"/>
              <a:gd name="connsiteY1" fmla="*/ 0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739115"/>
              <a:gd name="connsiteY0" fmla="*/ 1560894 h 1560894"/>
              <a:gd name="connsiteX1" fmla="*/ 463385 w 739115"/>
              <a:gd name="connsiteY1" fmla="*/ 9525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656730"/>
              <a:gd name="connsiteY0" fmla="*/ 1570419 h 1570419"/>
              <a:gd name="connsiteX1" fmla="*/ 463385 w 656730"/>
              <a:gd name="connsiteY1" fmla="*/ 19050 h 1570419"/>
              <a:gd name="connsiteX2" fmla="*/ 586715 w 656730"/>
              <a:gd name="connsiteY2" fmla="*/ 0 h 1570419"/>
              <a:gd name="connsiteX3" fmla="*/ 656730 w 656730"/>
              <a:gd name="connsiteY3" fmla="*/ 1570419 h 1570419"/>
              <a:gd name="connsiteX4" fmla="*/ 0 w 656730"/>
              <a:gd name="connsiteY4" fmla="*/ 1570419 h 1570419"/>
              <a:gd name="connsiteX0" fmla="*/ 0 w 586715"/>
              <a:gd name="connsiteY0" fmla="*/ 1570419 h 1570419"/>
              <a:gd name="connsiteX1" fmla="*/ 463385 w 586715"/>
              <a:gd name="connsiteY1" fmla="*/ 19050 h 1570419"/>
              <a:gd name="connsiteX2" fmla="*/ 586715 w 586715"/>
              <a:gd name="connsiteY2" fmla="*/ 0 h 1570419"/>
              <a:gd name="connsiteX3" fmla="*/ 170955 w 586715"/>
              <a:gd name="connsiteY3" fmla="*/ 1551369 h 1570419"/>
              <a:gd name="connsiteX4" fmla="*/ 0 w 586715"/>
              <a:gd name="connsiteY4" fmla="*/ 1570419 h 1570419"/>
              <a:gd name="connsiteX0" fmla="*/ 0 w 605765"/>
              <a:gd name="connsiteY0" fmla="*/ 1551369 h 1551369"/>
              <a:gd name="connsiteX1" fmla="*/ 463385 w 605765"/>
              <a:gd name="connsiteY1" fmla="*/ 0 h 1551369"/>
              <a:gd name="connsiteX2" fmla="*/ 605765 w 605765"/>
              <a:gd name="connsiteY2" fmla="*/ 0 h 1551369"/>
              <a:gd name="connsiteX3" fmla="*/ 170955 w 605765"/>
              <a:gd name="connsiteY3" fmla="*/ 1532319 h 1551369"/>
              <a:gd name="connsiteX4" fmla="*/ 0 w 605765"/>
              <a:gd name="connsiteY4" fmla="*/ 1551369 h 1551369"/>
              <a:gd name="connsiteX0" fmla="*/ 0 w 620396"/>
              <a:gd name="connsiteY0" fmla="*/ 1565999 h 1565999"/>
              <a:gd name="connsiteX1" fmla="*/ 463385 w 620396"/>
              <a:gd name="connsiteY1" fmla="*/ 14630 h 1565999"/>
              <a:gd name="connsiteX2" fmla="*/ 620396 w 620396"/>
              <a:gd name="connsiteY2" fmla="*/ 0 h 1565999"/>
              <a:gd name="connsiteX3" fmla="*/ 170955 w 620396"/>
              <a:gd name="connsiteY3" fmla="*/ 1546949 h 1565999"/>
              <a:gd name="connsiteX4" fmla="*/ 0 w 620396"/>
              <a:gd name="connsiteY4" fmla="*/ 1565999 h 1565999"/>
              <a:gd name="connsiteX0" fmla="*/ 0 w 620396"/>
              <a:gd name="connsiteY0" fmla="*/ 1566000 h 1566000"/>
              <a:gd name="connsiteX1" fmla="*/ 463385 w 620396"/>
              <a:gd name="connsiteY1" fmla="*/ 0 h 1566000"/>
              <a:gd name="connsiteX2" fmla="*/ 620396 w 620396"/>
              <a:gd name="connsiteY2" fmla="*/ 1 h 1566000"/>
              <a:gd name="connsiteX3" fmla="*/ 170955 w 620396"/>
              <a:gd name="connsiteY3" fmla="*/ 1546950 h 1566000"/>
              <a:gd name="connsiteX4" fmla="*/ 0 w 620396"/>
              <a:gd name="connsiteY4" fmla="*/ 1566000 h 1566000"/>
              <a:gd name="connsiteX0" fmla="*/ 0 w 605766"/>
              <a:gd name="connsiteY0" fmla="*/ 1544054 h 1546950"/>
              <a:gd name="connsiteX1" fmla="*/ 448755 w 605766"/>
              <a:gd name="connsiteY1" fmla="*/ 0 h 1546950"/>
              <a:gd name="connsiteX2" fmla="*/ 605766 w 605766"/>
              <a:gd name="connsiteY2" fmla="*/ 1 h 1546950"/>
              <a:gd name="connsiteX3" fmla="*/ 156325 w 605766"/>
              <a:gd name="connsiteY3" fmla="*/ 1546950 h 1546950"/>
              <a:gd name="connsiteX4" fmla="*/ 0 w 605766"/>
              <a:gd name="connsiteY4" fmla="*/ 1544054 h 1546950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4276 w 613717"/>
              <a:gd name="connsiteY3" fmla="*/ 1546950 h 1575859"/>
              <a:gd name="connsiteX4" fmla="*/ 0 w 613717"/>
              <a:gd name="connsiteY4" fmla="*/ 1575859 h 1575859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0301 w 613717"/>
              <a:gd name="connsiteY3" fmla="*/ 1574779 h 1575859"/>
              <a:gd name="connsiteX4" fmla="*/ 0 w 613717"/>
              <a:gd name="connsiteY4" fmla="*/ 1575859 h 1575859"/>
              <a:gd name="connsiteX0" fmla="*/ 0 w 621032"/>
              <a:gd name="connsiteY0" fmla="*/ 1568561 h 1574779"/>
              <a:gd name="connsiteX1" fmla="*/ 464021 w 621032"/>
              <a:gd name="connsiteY1" fmla="*/ 0 h 1574779"/>
              <a:gd name="connsiteX2" fmla="*/ 621032 w 621032"/>
              <a:gd name="connsiteY2" fmla="*/ 1 h 1574779"/>
              <a:gd name="connsiteX3" fmla="*/ 167616 w 621032"/>
              <a:gd name="connsiteY3" fmla="*/ 1574779 h 1574779"/>
              <a:gd name="connsiteX4" fmla="*/ 0 w 621032"/>
              <a:gd name="connsiteY4" fmla="*/ 1568561 h 1574779"/>
              <a:gd name="connsiteX0" fmla="*/ 0 w 621032"/>
              <a:gd name="connsiteY0" fmla="*/ 1575858 h 1575858"/>
              <a:gd name="connsiteX1" fmla="*/ 464021 w 621032"/>
              <a:gd name="connsiteY1" fmla="*/ 0 h 1575858"/>
              <a:gd name="connsiteX2" fmla="*/ 621032 w 621032"/>
              <a:gd name="connsiteY2" fmla="*/ 1 h 1575858"/>
              <a:gd name="connsiteX3" fmla="*/ 167616 w 621032"/>
              <a:gd name="connsiteY3" fmla="*/ 1574779 h 1575858"/>
              <a:gd name="connsiteX4" fmla="*/ 0 w 621032"/>
              <a:gd name="connsiteY4" fmla="*/ 1575858 h 1575858"/>
              <a:gd name="connsiteX0" fmla="*/ 0 w 621032"/>
              <a:gd name="connsiteY0" fmla="*/ 1605050 h 1605050"/>
              <a:gd name="connsiteX1" fmla="*/ 467679 w 621032"/>
              <a:gd name="connsiteY1" fmla="*/ 0 h 1605050"/>
              <a:gd name="connsiteX2" fmla="*/ 621032 w 621032"/>
              <a:gd name="connsiteY2" fmla="*/ 29193 h 1605050"/>
              <a:gd name="connsiteX3" fmla="*/ 167616 w 621032"/>
              <a:gd name="connsiteY3" fmla="*/ 1603971 h 1605050"/>
              <a:gd name="connsiteX4" fmla="*/ 0 w 621032"/>
              <a:gd name="connsiteY4" fmla="*/ 1605050 h 1605050"/>
              <a:gd name="connsiteX0" fmla="*/ 0 w 632005"/>
              <a:gd name="connsiteY0" fmla="*/ 1605050 h 1605050"/>
              <a:gd name="connsiteX1" fmla="*/ 467679 w 632005"/>
              <a:gd name="connsiteY1" fmla="*/ 0 h 1605050"/>
              <a:gd name="connsiteX2" fmla="*/ 632005 w 632005"/>
              <a:gd name="connsiteY2" fmla="*/ 7299 h 1605050"/>
              <a:gd name="connsiteX3" fmla="*/ 167616 w 632005"/>
              <a:gd name="connsiteY3" fmla="*/ 1603971 h 1605050"/>
              <a:gd name="connsiteX4" fmla="*/ 0 w 632005"/>
              <a:gd name="connsiteY4" fmla="*/ 1605050 h 1605050"/>
              <a:gd name="connsiteX0" fmla="*/ 0 w 642978"/>
              <a:gd name="connsiteY0" fmla="*/ 1612348 h 1612348"/>
              <a:gd name="connsiteX1" fmla="*/ 467679 w 642978"/>
              <a:gd name="connsiteY1" fmla="*/ 7298 h 1612348"/>
              <a:gd name="connsiteX2" fmla="*/ 642978 w 642978"/>
              <a:gd name="connsiteY2" fmla="*/ 0 h 1612348"/>
              <a:gd name="connsiteX3" fmla="*/ 167616 w 642978"/>
              <a:gd name="connsiteY3" fmla="*/ 1611269 h 1612348"/>
              <a:gd name="connsiteX4" fmla="*/ 0 w 642978"/>
              <a:gd name="connsiteY4" fmla="*/ 1612348 h 1612348"/>
              <a:gd name="connsiteX0" fmla="*/ 0 w 642978"/>
              <a:gd name="connsiteY0" fmla="*/ 1615997 h 1615997"/>
              <a:gd name="connsiteX1" fmla="*/ 467679 w 642978"/>
              <a:gd name="connsiteY1" fmla="*/ 0 h 1615997"/>
              <a:gd name="connsiteX2" fmla="*/ 642978 w 642978"/>
              <a:gd name="connsiteY2" fmla="*/ 3649 h 1615997"/>
              <a:gd name="connsiteX3" fmla="*/ 167616 w 642978"/>
              <a:gd name="connsiteY3" fmla="*/ 1614918 h 1615997"/>
              <a:gd name="connsiteX4" fmla="*/ 0 w 642978"/>
              <a:gd name="connsiteY4" fmla="*/ 1615997 h 1615997"/>
              <a:gd name="connsiteX0" fmla="*/ 0 w 642978"/>
              <a:gd name="connsiteY0" fmla="*/ 1619646 h 1619646"/>
              <a:gd name="connsiteX1" fmla="*/ 467679 w 642978"/>
              <a:gd name="connsiteY1" fmla="*/ 3649 h 1619646"/>
              <a:gd name="connsiteX2" fmla="*/ 642978 w 642978"/>
              <a:gd name="connsiteY2" fmla="*/ 0 h 1619646"/>
              <a:gd name="connsiteX3" fmla="*/ 167616 w 642978"/>
              <a:gd name="connsiteY3" fmla="*/ 1618567 h 1619646"/>
              <a:gd name="connsiteX4" fmla="*/ 0 w 642978"/>
              <a:gd name="connsiteY4" fmla="*/ 1619646 h 1619646"/>
              <a:gd name="connsiteX0" fmla="*/ 0 w 650293"/>
              <a:gd name="connsiteY0" fmla="*/ 1619646 h 1619646"/>
              <a:gd name="connsiteX1" fmla="*/ 467679 w 650293"/>
              <a:gd name="connsiteY1" fmla="*/ 3649 h 1619646"/>
              <a:gd name="connsiteX2" fmla="*/ 650293 w 650293"/>
              <a:gd name="connsiteY2" fmla="*/ 0 h 1619646"/>
              <a:gd name="connsiteX3" fmla="*/ 167616 w 650293"/>
              <a:gd name="connsiteY3" fmla="*/ 1618567 h 1619646"/>
              <a:gd name="connsiteX4" fmla="*/ 0 w 650293"/>
              <a:gd name="connsiteY4" fmla="*/ 1619646 h 161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93" h="1619646">
                <a:moveTo>
                  <a:pt x="0" y="1619646"/>
                </a:moveTo>
                <a:lnTo>
                  <a:pt x="467679" y="3649"/>
                </a:lnTo>
                <a:lnTo>
                  <a:pt x="650293" y="0"/>
                </a:lnTo>
                <a:lnTo>
                  <a:pt x="167616" y="1618567"/>
                </a:lnTo>
                <a:lnTo>
                  <a:pt x="0" y="1619646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9896" y="1572768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583680" y="2383854"/>
            <a:ext cx="25603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 rot="17170939">
            <a:off x="5976706" y="722563"/>
            <a:ext cx="172714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4269" y="-983278"/>
            <a:ext cx="10972800" cy="995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669" y="5157216"/>
            <a:ext cx="10972800" cy="99563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 rot="17170939">
            <a:off x="2202726" y="1703544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961627" y="2715766"/>
            <a:ext cx="5050533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961628" y="3183901"/>
            <a:ext cx="48444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961628" y="3641101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961628" y="4107445"/>
            <a:ext cx="43872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168584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21" grpId="0" animBg="1"/>
      <p:bldP spid="25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2" grpId="0" animBg="1"/>
      <p:bldP spid="11" grpId="0" animBg="1"/>
      <p:bldP spid="15" grpId="0" animBg="1"/>
      <p:bldP spid="18" grpId="0" animBg="1"/>
      <p:bldP spid="19" grpId="0" animBg="1"/>
      <p:bldP spid="17" grpId="0" animBg="1"/>
      <p:bldP spid="3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1D1"/>
          </a:solidFill>
        </p:spPr>
        <p:txBody>
          <a:bodyPr anchor="t"/>
          <a:lstStyle>
            <a:lvl1pPr marL="171450" indent="-171450" algn="l">
              <a:buFont typeface="Arial" panose="020B0604020202020204" pitchFamily="34" charset="0"/>
              <a:buChar char="•"/>
              <a:defRPr sz="1200" baseline="0"/>
            </a:lvl1pPr>
          </a:lstStyle>
          <a:p>
            <a:r>
              <a:rPr lang="en-US" dirty="0"/>
              <a:t>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9921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819173" y="-6418"/>
            <a:ext cx="5457691" cy="5161253"/>
          </a:xfrm>
          <a:custGeom>
            <a:avLst/>
            <a:gdLst>
              <a:gd name="connsiteX0" fmla="*/ 0 w 4572000"/>
              <a:gd name="connsiteY0" fmla="*/ 0 h 2590800"/>
              <a:gd name="connsiteX1" fmla="*/ 4572000 w 4572000"/>
              <a:gd name="connsiteY1" fmla="*/ 0 h 2590800"/>
              <a:gd name="connsiteX2" fmla="*/ 4572000 w 4572000"/>
              <a:gd name="connsiteY2" fmla="*/ 2590800 h 2590800"/>
              <a:gd name="connsiteX3" fmla="*/ 0 w 4572000"/>
              <a:gd name="connsiteY3" fmla="*/ 2590800 h 2590800"/>
              <a:gd name="connsiteX4" fmla="*/ 0 w 4572000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72000 w 4579952"/>
              <a:gd name="connsiteY2" fmla="*/ 2590800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40194 w 4579952"/>
              <a:gd name="connsiteY2" fmla="*/ 2543092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686215"/>
              <a:gd name="connsiteX1" fmla="*/ 4579952 w 4579952"/>
              <a:gd name="connsiteY1" fmla="*/ 47708 h 2686215"/>
              <a:gd name="connsiteX2" fmla="*/ 4540194 w 4579952"/>
              <a:gd name="connsiteY2" fmla="*/ 2543092 h 2686215"/>
              <a:gd name="connsiteX3" fmla="*/ 79513 w 4579952"/>
              <a:gd name="connsiteY3" fmla="*/ 2686215 h 2686215"/>
              <a:gd name="connsiteX4" fmla="*/ 0 w 4579952"/>
              <a:gd name="connsiteY4" fmla="*/ 0 h 2686215"/>
              <a:gd name="connsiteX0" fmla="*/ 0 w 4579952"/>
              <a:gd name="connsiteY0" fmla="*/ 0 h 2670312"/>
              <a:gd name="connsiteX1" fmla="*/ 4579952 w 4579952"/>
              <a:gd name="connsiteY1" fmla="*/ 47708 h 2670312"/>
              <a:gd name="connsiteX2" fmla="*/ 4540194 w 4579952"/>
              <a:gd name="connsiteY2" fmla="*/ 2543092 h 2670312"/>
              <a:gd name="connsiteX3" fmla="*/ 71562 w 4579952"/>
              <a:gd name="connsiteY3" fmla="*/ 2670312 h 2670312"/>
              <a:gd name="connsiteX4" fmla="*/ 0 w 4579952"/>
              <a:gd name="connsiteY4" fmla="*/ 0 h 2670312"/>
              <a:gd name="connsiteX0" fmla="*/ 0 w 4579952"/>
              <a:gd name="connsiteY0" fmla="*/ 0 h 2662360"/>
              <a:gd name="connsiteX1" fmla="*/ 4579952 w 4579952"/>
              <a:gd name="connsiteY1" fmla="*/ 39756 h 2662360"/>
              <a:gd name="connsiteX2" fmla="*/ 4540194 w 4579952"/>
              <a:gd name="connsiteY2" fmla="*/ 2535140 h 2662360"/>
              <a:gd name="connsiteX3" fmla="*/ 71562 w 4579952"/>
              <a:gd name="connsiteY3" fmla="*/ 2662360 h 2662360"/>
              <a:gd name="connsiteX4" fmla="*/ 0 w 4579952"/>
              <a:gd name="connsiteY4" fmla="*/ 0 h 2662360"/>
              <a:gd name="connsiteX0" fmla="*/ 0 w 4556098"/>
              <a:gd name="connsiteY0" fmla="*/ 0 h 2670311"/>
              <a:gd name="connsiteX1" fmla="*/ 4556098 w 4556098"/>
              <a:gd name="connsiteY1" fmla="*/ 47707 h 2670311"/>
              <a:gd name="connsiteX2" fmla="*/ 4516340 w 4556098"/>
              <a:gd name="connsiteY2" fmla="*/ 2543091 h 2670311"/>
              <a:gd name="connsiteX3" fmla="*/ 47708 w 4556098"/>
              <a:gd name="connsiteY3" fmla="*/ 2670311 h 2670311"/>
              <a:gd name="connsiteX4" fmla="*/ 0 w 4556098"/>
              <a:gd name="connsiteY4" fmla="*/ 0 h 2670311"/>
              <a:gd name="connsiteX0" fmla="*/ 0 w 4579952"/>
              <a:gd name="connsiteY0" fmla="*/ 0 h 2662359"/>
              <a:gd name="connsiteX1" fmla="*/ 4579952 w 4579952"/>
              <a:gd name="connsiteY1" fmla="*/ 39755 h 2662359"/>
              <a:gd name="connsiteX2" fmla="*/ 4540194 w 4579952"/>
              <a:gd name="connsiteY2" fmla="*/ 2535139 h 2662359"/>
              <a:gd name="connsiteX3" fmla="*/ 71562 w 4579952"/>
              <a:gd name="connsiteY3" fmla="*/ 2662359 h 2662359"/>
              <a:gd name="connsiteX4" fmla="*/ 0 w 4579952"/>
              <a:gd name="connsiteY4" fmla="*/ 0 h 2662359"/>
              <a:gd name="connsiteX0" fmla="*/ 249525 w 4508390"/>
              <a:gd name="connsiteY0" fmla="*/ 0 h 3702401"/>
              <a:gd name="connsiteX1" fmla="*/ 4508390 w 4508390"/>
              <a:gd name="connsiteY1" fmla="*/ 1079797 h 3702401"/>
              <a:gd name="connsiteX2" fmla="*/ 4468632 w 4508390"/>
              <a:gd name="connsiteY2" fmla="*/ 3575181 h 3702401"/>
              <a:gd name="connsiteX3" fmla="*/ 0 w 4508390"/>
              <a:gd name="connsiteY3" fmla="*/ 3702401 h 3702401"/>
              <a:gd name="connsiteX4" fmla="*/ 249525 w 4508390"/>
              <a:gd name="connsiteY4" fmla="*/ 0 h 3702401"/>
              <a:gd name="connsiteX0" fmla="*/ 249525 w 5024921"/>
              <a:gd name="connsiteY0" fmla="*/ 0 h 3702401"/>
              <a:gd name="connsiteX1" fmla="*/ 5024921 w 5024921"/>
              <a:gd name="connsiteY1" fmla="*/ 4853 h 3702401"/>
              <a:gd name="connsiteX2" fmla="*/ 4468632 w 5024921"/>
              <a:gd name="connsiteY2" fmla="*/ 3575181 h 3702401"/>
              <a:gd name="connsiteX3" fmla="*/ 0 w 5024921"/>
              <a:gd name="connsiteY3" fmla="*/ 3702401 h 3702401"/>
              <a:gd name="connsiteX4" fmla="*/ 249525 w 5024921"/>
              <a:gd name="connsiteY4" fmla="*/ 0 h 3702401"/>
              <a:gd name="connsiteX0" fmla="*/ 249525 w 5024921"/>
              <a:gd name="connsiteY0" fmla="*/ 0 h 5159676"/>
              <a:gd name="connsiteX1" fmla="*/ 5024921 w 5024921"/>
              <a:gd name="connsiteY1" fmla="*/ 4853 h 5159676"/>
              <a:gd name="connsiteX2" fmla="*/ 3302946 w 5024921"/>
              <a:gd name="connsiteY2" fmla="*/ 5159676 h 5159676"/>
              <a:gd name="connsiteX3" fmla="*/ 0 w 5024921"/>
              <a:gd name="connsiteY3" fmla="*/ 3702401 h 5159676"/>
              <a:gd name="connsiteX4" fmla="*/ 249525 w 5024921"/>
              <a:gd name="connsiteY4" fmla="*/ 0 h 5159676"/>
              <a:gd name="connsiteX0" fmla="*/ 682295 w 5457691"/>
              <a:gd name="connsiteY0" fmla="*/ 0 h 5161253"/>
              <a:gd name="connsiteX1" fmla="*/ 5457691 w 5457691"/>
              <a:gd name="connsiteY1" fmla="*/ 4853 h 5161253"/>
              <a:gd name="connsiteX2" fmla="*/ 3735716 w 5457691"/>
              <a:gd name="connsiteY2" fmla="*/ 5159676 h 5161253"/>
              <a:gd name="connsiteX3" fmla="*/ 0 w 5457691"/>
              <a:gd name="connsiteY3" fmla="*/ 5161253 h 5161253"/>
              <a:gd name="connsiteX4" fmla="*/ 682295 w 5457691"/>
              <a:gd name="connsiteY4" fmla="*/ 0 h 5161253"/>
              <a:gd name="connsiteX0" fmla="*/ 682295 w 5457691"/>
              <a:gd name="connsiteY0" fmla="*/ 0 h 5161253"/>
              <a:gd name="connsiteX1" fmla="*/ 5457691 w 5457691"/>
              <a:gd name="connsiteY1" fmla="*/ 4853 h 5161253"/>
              <a:gd name="connsiteX2" fmla="*/ 3735716 w 5457691"/>
              <a:gd name="connsiteY2" fmla="*/ 5159676 h 5161253"/>
              <a:gd name="connsiteX3" fmla="*/ 0 w 5457691"/>
              <a:gd name="connsiteY3" fmla="*/ 5161253 h 5161253"/>
              <a:gd name="connsiteX4" fmla="*/ 682295 w 5457691"/>
              <a:gd name="connsiteY4" fmla="*/ 0 h 5161253"/>
              <a:gd name="connsiteX0" fmla="*/ 682295 w 5457691"/>
              <a:gd name="connsiteY0" fmla="*/ 0 h 5161253"/>
              <a:gd name="connsiteX1" fmla="*/ 5457691 w 5457691"/>
              <a:gd name="connsiteY1" fmla="*/ 4853 h 5161253"/>
              <a:gd name="connsiteX2" fmla="*/ 3735716 w 5457691"/>
              <a:gd name="connsiteY2" fmla="*/ 5159676 h 5161253"/>
              <a:gd name="connsiteX3" fmla="*/ 0 w 5457691"/>
              <a:gd name="connsiteY3" fmla="*/ 5161253 h 5161253"/>
              <a:gd name="connsiteX4" fmla="*/ 682295 w 5457691"/>
              <a:gd name="connsiteY4" fmla="*/ 0 h 5161253"/>
              <a:gd name="connsiteX0" fmla="*/ 682295 w 5457691"/>
              <a:gd name="connsiteY0" fmla="*/ 0 h 5161253"/>
              <a:gd name="connsiteX1" fmla="*/ 5457691 w 5457691"/>
              <a:gd name="connsiteY1" fmla="*/ 4853 h 5161253"/>
              <a:gd name="connsiteX2" fmla="*/ 3735716 w 5457691"/>
              <a:gd name="connsiteY2" fmla="*/ 5159676 h 5161253"/>
              <a:gd name="connsiteX3" fmla="*/ 0 w 5457691"/>
              <a:gd name="connsiteY3" fmla="*/ 5161253 h 5161253"/>
              <a:gd name="connsiteX4" fmla="*/ 682295 w 5457691"/>
              <a:gd name="connsiteY4" fmla="*/ 0 h 516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7691" h="5161253">
                <a:moveTo>
                  <a:pt x="682295" y="0"/>
                </a:moveTo>
                <a:lnTo>
                  <a:pt x="5457691" y="4853"/>
                </a:lnTo>
                <a:cubicBezTo>
                  <a:pt x="5161873" y="873491"/>
                  <a:pt x="4129256" y="4074654"/>
                  <a:pt x="3735716" y="5159676"/>
                </a:cubicBezTo>
                <a:lnTo>
                  <a:pt x="0" y="5161253"/>
                </a:lnTo>
                <a:lnTo>
                  <a:pt x="682295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16" name="Trapezoid 15"/>
          <p:cNvSpPr/>
          <p:nvPr userDrawn="1"/>
        </p:nvSpPr>
        <p:spPr>
          <a:xfrm>
            <a:off x="534995" y="-332509"/>
            <a:ext cx="1030182" cy="5783341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182" h="5783341">
                <a:moveTo>
                  <a:pt x="0" y="5771466"/>
                </a:moveTo>
                <a:lnTo>
                  <a:pt x="968829" y="35626"/>
                </a:lnTo>
                <a:lnTo>
                  <a:pt x="1030182" y="0"/>
                </a:lnTo>
                <a:lnTo>
                  <a:pt x="265214" y="5783341"/>
                </a:lnTo>
                <a:lnTo>
                  <a:pt x="0" y="577146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429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gular Pentagon 12"/>
          <p:cNvSpPr/>
          <p:nvPr userDrawn="1"/>
        </p:nvSpPr>
        <p:spPr>
          <a:xfrm>
            <a:off x="-9894" y="-224205"/>
            <a:ext cx="1509155" cy="5581448"/>
          </a:xfrm>
          <a:custGeom>
            <a:avLst/>
            <a:gdLst>
              <a:gd name="connsiteX0" fmla="*/ 1 w 1295400"/>
              <a:gd name="connsiteY0" fmla="*/ 1988994 h 5207266"/>
              <a:gd name="connsiteX1" fmla="*/ 647700 w 1295400"/>
              <a:gd name="connsiteY1" fmla="*/ 0 h 5207266"/>
              <a:gd name="connsiteX2" fmla="*/ 1295399 w 1295400"/>
              <a:gd name="connsiteY2" fmla="*/ 1988994 h 5207266"/>
              <a:gd name="connsiteX3" fmla="*/ 1048000 w 1295400"/>
              <a:gd name="connsiteY3" fmla="*/ 5207253 h 5207266"/>
              <a:gd name="connsiteX4" fmla="*/ 247400 w 1295400"/>
              <a:gd name="connsiteY4" fmla="*/ 5207253 h 5207266"/>
              <a:gd name="connsiteX5" fmla="*/ 1 w 1295400"/>
              <a:gd name="connsiteY5" fmla="*/ 1988994 h 5207266"/>
              <a:gd name="connsiteX0" fmla="*/ 0 w 1449777"/>
              <a:gd name="connsiteY0" fmla="*/ 1995054 h 5213313"/>
              <a:gd name="connsiteX1" fmla="*/ 647699 w 1449777"/>
              <a:gd name="connsiteY1" fmla="*/ 6060 h 5213313"/>
              <a:gd name="connsiteX2" fmla="*/ 1449777 w 1449777"/>
              <a:gd name="connsiteY2" fmla="*/ 0 h 5213313"/>
              <a:gd name="connsiteX3" fmla="*/ 1047999 w 1449777"/>
              <a:gd name="connsiteY3" fmla="*/ 5213313 h 5213313"/>
              <a:gd name="connsiteX4" fmla="*/ 247399 w 1449777"/>
              <a:gd name="connsiteY4" fmla="*/ 5213313 h 5213313"/>
              <a:gd name="connsiteX5" fmla="*/ 0 w 1449777"/>
              <a:gd name="connsiteY5" fmla="*/ 1995054 h 5213313"/>
              <a:gd name="connsiteX0" fmla="*/ 0 w 1473528"/>
              <a:gd name="connsiteY0" fmla="*/ 2707574 h 5213313"/>
              <a:gd name="connsiteX1" fmla="*/ 671450 w 1473528"/>
              <a:gd name="connsiteY1" fmla="*/ 6060 h 5213313"/>
              <a:gd name="connsiteX2" fmla="*/ 1473528 w 1473528"/>
              <a:gd name="connsiteY2" fmla="*/ 0 h 5213313"/>
              <a:gd name="connsiteX3" fmla="*/ 1071750 w 1473528"/>
              <a:gd name="connsiteY3" fmla="*/ 5213313 h 5213313"/>
              <a:gd name="connsiteX4" fmla="*/ 271150 w 1473528"/>
              <a:gd name="connsiteY4" fmla="*/ 5213313 h 5213313"/>
              <a:gd name="connsiteX5" fmla="*/ 0 w 1473528"/>
              <a:gd name="connsiteY5" fmla="*/ 2707574 h 5213313"/>
              <a:gd name="connsiteX0" fmla="*/ 0 w 1247897"/>
              <a:gd name="connsiteY0" fmla="*/ 2660072 h 5213313"/>
              <a:gd name="connsiteX1" fmla="*/ 445819 w 1247897"/>
              <a:gd name="connsiteY1" fmla="*/ 6060 h 5213313"/>
              <a:gd name="connsiteX2" fmla="*/ 1247897 w 1247897"/>
              <a:gd name="connsiteY2" fmla="*/ 0 h 5213313"/>
              <a:gd name="connsiteX3" fmla="*/ 846119 w 1247897"/>
              <a:gd name="connsiteY3" fmla="*/ 5213313 h 5213313"/>
              <a:gd name="connsiteX4" fmla="*/ 45519 w 1247897"/>
              <a:gd name="connsiteY4" fmla="*/ 5213313 h 5213313"/>
              <a:gd name="connsiteX5" fmla="*/ 0 w 1247897"/>
              <a:gd name="connsiteY5" fmla="*/ 2660072 h 5213313"/>
              <a:gd name="connsiteX0" fmla="*/ 0 w 1247897"/>
              <a:gd name="connsiteY0" fmla="*/ 2701513 h 5254754"/>
              <a:gd name="connsiteX1" fmla="*/ 944583 w 1247897"/>
              <a:gd name="connsiteY1" fmla="*/ 0 h 5254754"/>
              <a:gd name="connsiteX2" fmla="*/ 1247897 w 1247897"/>
              <a:gd name="connsiteY2" fmla="*/ 41441 h 5254754"/>
              <a:gd name="connsiteX3" fmla="*/ 846119 w 1247897"/>
              <a:gd name="connsiteY3" fmla="*/ 5254754 h 5254754"/>
              <a:gd name="connsiteX4" fmla="*/ 45519 w 1247897"/>
              <a:gd name="connsiteY4" fmla="*/ 5254754 h 5254754"/>
              <a:gd name="connsiteX5" fmla="*/ 0 w 1247897"/>
              <a:gd name="connsiteY5" fmla="*/ 2701513 h 5254754"/>
              <a:gd name="connsiteX0" fmla="*/ 0 w 1485404"/>
              <a:gd name="connsiteY0" fmla="*/ 2778825 h 5332066"/>
              <a:gd name="connsiteX1" fmla="*/ 944583 w 1485404"/>
              <a:gd name="connsiteY1" fmla="*/ 77312 h 5332066"/>
              <a:gd name="connsiteX2" fmla="*/ 1485404 w 1485404"/>
              <a:gd name="connsiteY2" fmla="*/ 0 h 5332066"/>
              <a:gd name="connsiteX3" fmla="*/ 846119 w 1485404"/>
              <a:gd name="connsiteY3" fmla="*/ 5332066 h 5332066"/>
              <a:gd name="connsiteX4" fmla="*/ 45519 w 1485404"/>
              <a:gd name="connsiteY4" fmla="*/ 5332066 h 5332066"/>
              <a:gd name="connsiteX5" fmla="*/ 0 w 1485404"/>
              <a:gd name="connsiteY5" fmla="*/ 2778825 h 5332066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846119 w 1485404"/>
              <a:gd name="connsiteY3" fmla="*/ 5337882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608612 w 1485404"/>
              <a:gd name="connsiteY3" fmla="*/ 5337882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561111 w 1485404"/>
              <a:gd name="connsiteY3" fmla="*/ 5314131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49757"/>
              <a:gd name="connsiteX1" fmla="*/ 1205840 w 1485404"/>
              <a:gd name="connsiteY1" fmla="*/ 0 h 5349757"/>
              <a:gd name="connsiteX2" fmla="*/ 1485404 w 1485404"/>
              <a:gd name="connsiteY2" fmla="*/ 5816 h 5349757"/>
              <a:gd name="connsiteX3" fmla="*/ 525485 w 1485404"/>
              <a:gd name="connsiteY3" fmla="*/ 5349757 h 5349757"/>
              <a:gd name="connsiteX4" fmla="*/ 45519 w 1485404"/>
              <a:gd name="connsiteY4" fmla="*/ 5337882 h 5349757"/>
              <a:gd name="connsiteX5" fmla="*/ 0 w 1485404"/>
              <a:gd name="connsiteY5" fmla="*/ 2784641 h 5349757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572987 w 1485404"/>
              <a:gd name="connsiteY3" fmla="*/ 5337881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73529"/>
              <a:gd name="connsiteY0" fmla="*/ 2962771 h 5337882"/>
              <a:gd name="connsiteX1" fmla="*/ 1193965 w 1473529"/>
              <a:gd name="connsiteY1" fmla="*/ 0 h 5337882"/>
              <a:gd name="connsiteX2" fmla="*/ 1473529 w 1473529"/>
              <a:gd name="connsiteY2" fmla="*/ 5816 h 5337882"/>
              <a:gd name="connsiteX3" fmla="*/ 561112 w 1473529"/>
              <a:gd name="connsiteY3" fmla="*/ 5337881 h 5337882"/>
              <a:gd name="connsiteX4" fmla="*/ 33644 w 1473529"/>
              <a:gd name="connsiteY4" fmla="*/ 5337882 h 5337882"/>
              <a:gd name="connsiteX5" fmla="*/ 0 w 1473529"/>
              <a:gd name="connsiteY5" fmla="*/ 2962771 h 5337882"/>
              <a:gd name="connsiteX0" fmla="*/ 0 w 1449778"/>
              <a:gd name="connsiteY0" fmla="*/ 3259654 h 5337882"/>
              <a:gd name="connsiteX1" fmla="*/ 1170214 w 1449778"/>
              <a:gd name="connsiteY1" fmla="*/ 0 h 5337882"/>
              <a:gd name="connsiteX2" fmla="*/ 1449778 w 1449778"/>
              <a:gd name="connsiteY2" fmla="*/ 5816 h 5337882"/>
              <a:gd name="connsiteX3" fmla="*/ 537361 w 1449778"/>
              <a:gd name="connsiteY3" fmla="*/ 5337881 h 5337882"/>
              <a:gd name="connsiteX4" fmla="*/ 9893 w 1449778"/>
              <a:gd name="connsiteY4" fmla="*/ 5337882 h 5337882"/>
              <a:gd name="connsiteX5" fmla="*/ 0 w 1449778"/>
              <a:gd name="connsiteY5" fmla="*/ 3259654 h 5337882"/>
              <a:gd name="connsiteX0" fmla="*/ 0 w 1461653"/>
              <a:gd name="connsiteY0" fmla="*/ 2962771 h 5337882"/>
              <a:gd name="connsiteX1" fmla="*/ 1182089 w 1461653"/>
              <a:gd name="connsiteY1" fmla="*/ 0 h 5337882"/>
              <a:gd name="connsiteX2" fmla="*/ 1461653 w 1461653"/>
              <a:gd name="connsiteY2" fmla="*/ 5816 h 5337882"/>
              <a:gd name="connsiteX3" fmla="*/ 549236 w 1461653"/>
              <a:gd name="connsiteY3" fmla="*/ 5337881 h 5337882"/>
              <a:gd name="connsiteX4" fmla="*/ 21768 w 1461653"/>
              <a:gd name="connsiteY4" fmla="*/ 5337882 h 5337882"/>
              <a:gd name="connsiteX5" fmla="*/ 0 w 1461653"/>
              <a:gd name="connsiteY5" fmla="*/ 2962771 h 5337882"/>
              <a:gd name="connsiteX0" fmla="*/ 0 w 1461653"/>
              <a:gd name="connsiteY0" fmla="*/ 2962771 h 5361633"/>
              <a:gd name="connsiteX1" fmla="*/ 1182089 w 1461653"/>
              <a:gd name="connsiteY1" fmla="*/ 0 h 5361633"/>
              <a:gd name="connsiteX2" fmla="*/ 1461653 w 1461653"/>
              <a:gd name="connsiteY2" fmla="*/ 5816 h 5361633"/>
              <a:gd name="connsiteX3" fmla="*/ 549236 w 1461653"/>
              <a:gd name="connsiteY3" fmla="*/ 5337881 h 5361633"/>
              <a:gd name="connsiteX4" fmla="*/ 9893 w 1461653"/>
              <a:gd name="connsiteY4" fmla="*/ 5361633 h 5361633"/>
              <a:gd name="connsiteX5" fmla="*/ 0 w 1461653"/>
              <a:gd name="connsiteY5" fmla="*/ 2962771 h 5361633"/>
              <a:gd name="connsiteX0" fmla="*/ 0 w 1461653"/>
              <a:gd name="connsiteY0" fmla="*/ 2956955 h 5355817"/>
              <a:gd name="connsiteX1" fmla="*/ 1348344 w 1461653"/>
              <a:gd name="connsiteY1" fmla="*/ 6059 h 5355817"/>
              <a:gd name="connsiteX2" fmla="*/ 1461653 w 1461653"/>
              <a:gd name="connsiteY2" fmla="*/ 0 h 5355817"/>
              <a:gd name="connsiteX3" fmla="*/ 549236 w 1461653"/>
              <a:gd name="connsiteY3" fmla="*/ 5332065 h 5355817"/>
              <a:gd name="connsiteX4" fmla="*/ 9893 w 1461653"/>
              <a:gd name="connsiteY4" fmla="*/ 5355817 h 5355817"/>
              <a:gd name="connsiteX5" fmla="*/ 0 w 1461653"/>
              <a:gd name="connsiteY5" fmla="*/ 2956955 h 5355817"/>
              <a:gd name="connsiteX0" fmla="*/ 0 w 1461653"/>
              <a:gd name="connsiteY0" fmla="*/ 2956955 h 5355817"/>
              <a:gd name="connsiteX1" fmla="*/ 1431471 w 1461653"/>
              <a:gd name="connsiteY1" fmla="*/ 17935 h 5355817"/>
              <a:gd name="connsiteX2" fmla="*/ 1461653 w 1461653"/>
              <a:gd name="connsiteY2" fmla="*/ 0 h 5355817"/>
              <a:gd name="connsiteX3" fmla="*/ 549236 w 1461653"/>
              <a:gd name="connsiteY3" fmla="*/ 5332065 h 5355817"/>
              <a:gd name="connsiteX4" fmla="*/ 9893 w 1461653"/>
              <a:gd name="connsiteY4" fmla="*/ 5355817 h 5355817"/>
              <a:gd name="connsiteX5" fmla="*/ 0 w 1461653"/>
              <a:gd name="connsiteY5" fmla="*/ 2956955 h 5355817"/>
              <a:gd name="connsiteX0" fmla="*/ 0 w 1485404"/>
              <a:gd name="connsiteY0" fmla="*/ 3028207 h 5427069"/>
              <a:gd name="connsiteX1" fmla="*/ 1431471 w 1485404"/>
              <a:gd name="connsiteY1" fmla="*/ 89187 h 5427069"/>
              <a:gd name="connsiteX2" fmla="*/ 1485404 w 1485404"/>
              <a:gd name="connsiteY2" fmla="*/ 0 h 5427069"/>
              <a:gd name="connsiteX3" fmla="*/ 549236 w 1485404"/>
              <a:gd name="connsiteY3" fmla="*/ 5403317 h 5427069"/>
              <a:gd name="connsiteX4" fmla="*/ 9893 w 1485404"/>
              <a:gd name="connsiteY4" fmla="*/ 5427069 h 5427069"/>
              <a:gd name="connsiteX5" fmla="*/ 0 w 1485404"/>
              <a:gd name="connsiteY5" fmla="*/ 3028207 h 5427069"/>
              <a:gd name="connsiteX0" fmla="*/ 0 w 1485404"/>
              <a:gd name="connsiteY0" fmla="*/ 3028207 h 5593322"/>
              <a:gd name="connsiteX1" fmla="*/ 1431471 w 1485404"/>
              <a:gd name="connsiteY1" fmla="*/ 89187 h 5593322"/>
              <a:gd name="connsiteX2" fmla="*/ 1485404 w 1485404"/>
              <a:gd name="connsiteY2" fmla="*/ 0 h 5593322"/>
              <a:gd name="connsiteX3" fmla="*/ 489860 w 1485404"/>
              <a:gd name="connsiteY3" fmla="*/ 5593322 h 5593322"/>
              <a:gd name="connsiteX4" fmla="*/ 9893 w 1485404"/>
              <a:gd name="connsiteY4" fmla="*/ 5427069 h 5593322"/>
              <a:gd name="connsiteX5" fmla="*/ 0 w 1485404"/>
              <a:gd name="connsiteY5" fmla="*/ 3028207 h 5593322"/>
              <a:gd name="connsiteX0" fmla="*/ 0 w 1485404"/>
              <a:gd name="connsiteY0" fmla="*/ 3028207 h 5593322"/>
              <a:gd name="connsiteX1" fmla="*/ 1431471 w 1485404"/>
              <a:gd name="connsiteY1" fmla="*/ 89187 h 5593322"/>
              <a:gd name="connsiteX2" fmla="*/ 1485404 w 1485404"/>
              <a:gd name="connsiteY2" fmla="*/ 0 h 5593322"/>
              <a:gd name="connsiteX3" fmla="*/ 489860 w 1485404"/>
              <a:gd name="connsiteY3" fmla="*/ 5593322 h 5593322"/>
              <a:gd name="connsiteX4" fmla="*/ 9893 w 1485404"/>
              <a:gd name="connsiteY4" fmla="*/ 5581448 h 5593322"/>
              <a:gd name="connsiteX5" fmla="*/ 0 w 1485404"/>
              <a:gd name="connsiteY5" fmla="*/ 3028207 h 5593322"/>
              <a:gd name="connsiteX0" fmla="*/ 0 w 1485404"/>
              <a:gd name="connsiteY0" fmla="*/ 3028207 h 5581448"/>
              <a:gd name="connsiteX1" fmla="*/ 1431471 w 1485404"/>
              <a:gd name="connsiteY1" fmla="*/ 89187 h 5581448"/>
              <a:gd name="connsiteX2" fmla="*/ 1485404 w 1485404"/>
              <a:gd name="connsiteY2" fmla="*/ 0 h 5581448"/>
              <a:gd name="connsiteX3" fmla="*/ 537361 w 1485404"/>
              <a:gd name="connsiteY3" fmla="*/ 5522070 h 5581448"/>
              <a:gd name="connsiteX4" fmla="*/ 9893 w 1485404"/>
              <a:gd name="connsiteY4" fmla="*/ 5581448 h 5581448"/>
              <a:gd name="connsiteX5" fmla="*/ 0 w 1485404"/>
              <a:gd name="connsiteY5" fmla="*/ 3028207 h 5581448"/>
              <a:gd name="connsiteX0" fmla="*/ 0 w 1485404"/>
              <a:gd name="connsiteY0" fmla="*/ 3028207 h 5581448"/>
              <a:gd name="connsiteX1" fmla="*/ 1431471 w 1485404"/>
              <a:gd name="connsiteY1" fmla="*/ 89187 h 5581448"/>
              <a:gd name="connsiteX2" fmla="*/ 1485404 w 1485404"/>
              <a:gd name="connsiteY2" fmla="*/ 0 h 5581448"/>
              <a:gd name="connsiteX3" fmla="*/ 549236 w 1485404"/>
              <a:gd name="connsiteY3" fmla="*/ 5581446 h 5581448"/>
              <a:gd name="connsiteX4" fmla="*/ 9893 w 1485404"/>
              <a:gd name="connsiteY4" fmla="*/ 5581448 h 5581448"/>
              <a:gd name="connsiteX5" fmla="*/ 0 w 1485404"/>
              <a:gd name="connsiteY5" fmla="*/ 3028207 h 5581448"/>
              <a:gd name="connsiteX0" fmla="*/ 0 w 1485404"/>
              <a:gd name="connsiteY0" fmla="*/ 3034023 h 5587264"/>
              <a:gd name="connsiteX1" fmla="*/ 1134588 w 1485404"/>
              <a:gd name="connsiteY1" fmla="*/ 0 h 5587264"/>
              <a:gd name="connsiteX2" fmla="*/ 1485404 w 1485404"/>
              <a:gd name="connsiteY2" fmla="*/ 5816 h 5587264"/>
              <a:gd name="connsiteX3" fmla="*/ 549236 w 1485404"/>
              <a:gd name="connsiteY3" fmla="*/ 5587262 h 5587264"/>
              <a:gd name="connsiteX4" fmla="*/ 9893 w 1485404"/>
              <a:gd name="connsiteY4" fmla="*/ 5587264 h 5587264"/>
              <a:gd name="connsiteX5" fmla="*/ 0 w 1485404"/>
              <a:gd name="connsiteY5" fmla="*/ 3034023 h 5587264"/>
              <a:gd name="connsiteX0" fmla="*/ 0 w 1509155"/>
              <a:gd name="connsiteY0" fmla="*/ 3034023 h 5587264"/>
              <a:gd name="connsiteX1" fmla="*/ 1134588 w 1509155"/>
              <a:gd name="connsiteY1" fmla="*/ 0 h 5587264"/>
              <a:gd name="connsiteX2" fmla="*/ 1509155 w 1509155"/>
              <a:gd name="connsiteY2" fmla="*/ 5816 h 5587264"/>
              <a:gd name="connsiteX3" fmla="*/ 549236 w 1509155"/>
              <a:gd name="connsiteY3" fmla="*/ 5587262 h 5587264"/>
              <a:gd name="connsiteX4" fmla="*/ 9893 w 1509155"/>
              <a:gd name="connsiteY4" fmla="*/ 5587264 h 5587264"/>
              <a:gd name="connsiteX5" fmla="*/ 0 w 1509155"/>
              <a:gd name="connsiteY5" fmla="*/ 3034023 h 5587264"/>
              <a:gd name="connsiteX0" fmla="*/ 0 w 1509155"/>
              <a:gd name="connsiteY0" fmla="*/ 3028207 h 5581448"/>
              <a:gd name="connsiteX1" fmla="*/ 1455222 w 1509155"/>
              <a:gd name="connsiteY1" fmla="*/ 17934 h 5581448"/>
              <a:gd name="connsiteX2" fmla="*/ 1509155 w 1509155"/>
              <a:gd name="connsiteY2" fmla="*/ 0 h 5581448"/>
              <a:gd name="connsiteX3" fmla="*/ 549236 w 1509155"/>
              <a:gd name="connsiteY3" fmla="*/ 5581446 h 5581448"/>
              <a:gd name="connsiteX4" fmla="*/ 9893 w 1509155"/>
              <a:gd name="connsiteY4" fmla="*/ 5581448 h 5581448"/>
              <a:gd name="connsiteX5" fmla="*/ 0 w 1509155"/>
              <a:gd name="connsiteY5" fmla="*/ 3028207 h 558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9155" h="5581448">
                <a:moveTo>
                  <a:pt x="0" y="3028207"/>
                </a:moveTo>
                <a:lnTo>
                  <a:pt x="1455222" y="17934"/>
                </a:lnTo>
                <a:lnTo>
                  <a:pt x="1509155" y="0"/>
                </a:lnTo>
                <a:lnTo>
                  <a:pt x="549236" y="5581446"/>
                </a:lnTo>
                <a:lnTo>
                  <a:pt x="9893" y="5581448"/>
                </a:lnTo>
                <a:cubicBezTo>
                  <a:pt x="6595" y="4888705"/>
                  <a:pt x="3298" y="3720950"/>
                  <a:pt x="0" y="3028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254000" dist="38100" dir="2700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apezoid 15"/>
          <p:cNvSpPr/>
          <p:nvPr userDrawn="1"/>
        </p:nvSpPr>
        <p:spPr>
          <a:xfrm>
            <a:off x="4531426" y="-259831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 userDrawn="1"/>
        </p:nvSpPr>
        <p:spPr>
          <a:xfrm>
            <a:off x="5634345" y="-114050"/>
            <a:ext cx="2804024" cy="2838200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69431"/>
              <a:gd name="connsiteY0" fmla="*/ 2789676 h 2789676"/>
              <a:gd name="connsiteX1" fmla="*/ 1010392 w 2769431"/>
              <a:gd name="connsiteY1" fmla="*/ 0 h 2789676"/>
              <a:gd name="connsiteX2" fmla="*/ 2769431 w 2769431"/>
              <a:gd name="connsiteY2" fmla="*/ 19253 h 2789676"/>
              <a:gd name="connsiteX3" fmla="*/ 0 w 2769431"/>
              <a:gd name="connsiteY3" fmla="*/ 2789676 h 278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9431" h="2789676">
                <a:moveTo>
                  <a:pt x="0" y="2789676"/>
                </a:moveTo>
                <a:lnTo>
                  <a:pt x="1010392" y="0"/>
                </a:lnTo>
                <a:lnTo>
                  <a:pt x="2769431" y="19253"/>
                </a:lnTo>
                <a:lnTo>
                  <a:pt x="0" y="27896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190500" dist="38100" dir="12000000" sx="99000" sy="99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6446520" y="2679192"/>
            <a:ext cx="2377440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6446520" y="2190750"/>
            <a:ext cx="246888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OVERVIEW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943600" y="2800350"/>
            <a:ext cx="2971800" cy="1676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Isosceles Triangle 6"/>
          <p:cNvSpPr/>
          <p:nvPr userDrawn="1"/>
        </p:nvSpPr>
        <p:spPr>
          <a:xfrm rot="11293373">
            <a:off x="-201168" y="-175582"/>
            <a:ext cx="1350401" cy="2965950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0401" h="2965950">
                <a:moveTo>
                  <a:pt x="0" y="2965950"/>
                </a:moveTo>
                <a:lnTo>
                  <a:pt x="936830" y="0"/>
                </a:lnTo>
                <a:lnTo>
                  <a:pt x="1350401" y="2757223"/>
                </a:lnTo>
                <a:lnTo>
                  <a:pt x="0" y="296595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85000"/>
                </a:schemeClr>
              </a:gs>
              <a:gs pos="417">
                <a:schemeClr val="bg1"/>
              </a:gs>
              <a:gs pos="54000">
                <a:schemeClr val="bg1">
                  <a:lumMod val="9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13" idx="1"/>
          </p:cNvCxnSpPr>
          <p:nvPr userDrawn="1"/>
        </p:nvCxnSpPr>
        <p:spPr>
          <a:xfrm flipH="1">
            <a:off x="-76198" y="-206271"/>
            <a:ext cx="1521526" cy="3077963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5504688" y="-206271"/>
            <a:ext cx="3077262" cy="3077963"/>
          </a:xfrm>
          <a:prstGeom prst="line">
            <a:avLst/>
          </a:prstGeom>
          <a:ln w="38100">
            <a:solidFill>
              <a:srgbClr val="EB242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15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5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5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3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8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1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1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3" grpId="0" animBg="1"/>
      <p:bldP spid="18" grpId="0" animBg="1"/>
      <p:bldP spid="19" grpId="0" animBg="1"/>
      <p:bldP spid="2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8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jec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32" y="0"/>
            <a:ext cx="3995928" cy="3492814"/>
          </a:xfrm>
          <a:custGeom>
            <a:avLst/>
            <a:gdLst>
              <a:gd name="connsiteX0" fmla="*/ 0 w 3048000"/>
              <a:gd name="connsiteY0" fmla="*/ 0 h 3486150"/>
              <a:gd name="connsiteX1" fmla="*/ 3048000 w 3048000"/>
              <a:gd name="connsiteY1" fmla="*/ 0 h 3486150"/>
              <a:gd name="connsiteX2" fmla="*/ 3048000 w 3048000"/>
              <a:gd name="connsiteY2" fmla="*/ 3486150 h 3486150"/>
              <a:gd name="connsiteX3" fmla="*/ 0 w 3048000"/>
              <a:gd name="connsiteY3" fmla="*/ 3486150 h 3486150"/>
              <a:gd name="connsiteX4" fmla="*/ 0 w 3048000"/>
              <a:gd name="connsiteY4" fmla="*/ 0 h 3486150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3048000 w 3974275"/>
              <a:gd name="connsiteY2" fmla="*/ 3498026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2121724 w 3974275"/>
              <a:gd name="connsiteY2" fmla="*/ 3474275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2192976 w 3974275"/>
              <a:gd name="connsiteY2" fmla="*/ 3486150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11876 w 3986151"/>
              <a:gd name="connsiteY0" fmla="*/ 11876 h 3521777"/>
              <a:gd name="connsiteX1" fmla="*/ 3986151 w 3986151"/>
              <a:gd name="connsiteY1" fmla="*/ 0 h 3521777"/>
              <a:gd name="connsiteX2" fmla="*/ 2204852 w 3986151"/>
              <a:gd name="connsiteY2" fmla="*/ 3486150 h 3521777"/>
              <a:gd name="connsiteX3" fmla="*/ 0 w 3986151"/>
              <a:gd name="connsiteY3" fmla="*/ 3521777 h 3521777"/>
              <a:gd name="connsiteX4" fmla="*/ 11876 w 3986151"/>
              <a:gd name="connsiteY4" fmla="*/ 11876 h 3521777"/>
              <a:gd name="connsiteX0" fmla="*/ 1143 w 3975418"/>
              <a:gd name="connsiteY0" fmla="*/ 11876 h 3509902"/>
              <a:gd name="connsiteX1" fmla="*/ 3975418 w 3975418"/>
              <a:gd name="connsiteY1" fmla="*/ 0 h 3509902"/>
              <a:gd name="connsiteX2" fmla="*/ 2194119 w 3975418"/>
              <a:gd name="connsiteY2" fmla="*/ 3486150 h 3509902"/>
              <a:gd name="connsiteX3" fmla="*/ 1143 w 3975418"/>
              <a:gd name="connsiteY3" fmla="*/ 3509902 h 3509902"/>
              <a:gd name="connsiteX4" fmla="*/ 1143 w 3975418"/>
              <a:gd name="connsiteY4" fmla="*/ 11876 h 3509902"/>
              <a:gd name="connsiteX0" fmla="*/ 1143 w 3975418"/>
              <a:gd name="connsiteY0" fmla="*/ 11876 h 3509902"/>
              <a:gd name="connsiteX1" fmla="*/ 3975418 w 3975418"/>
              <a:gd name="connsiteY1" fmla="*/ 0 h 3509902"/>
              <a:gd name="connsiteX2" fmla="*/ 2194119 w 3975418"/>
              <a:gd name="connsiteY2" fmla="*/ 3486150 h 3509902"/>
              <a:gd name="connsiteX3" fmla="*/ 24893 w 3975418"/>
              <a:gd name="connsiteY3" fmla="*/ 3491345 h 3509902"/>
              <a:gd name="connsiteX4" fmla="*/ 1143 w 3975418"/>
              <a:gd name="connsiteY4" fmla="*/ 3509902 h 3509902"/>
              <a:gd name="connsiteX5" fmla="*/ 1143 w 3975418"/>
              <a:gd name="connsiteY5" fmla="*/ 11876 h 3509902"/>
              <a:gd name="connsiteX0" fmla="*/ 1143 w 3607283"/>
              <a:gd name="connsiteY0" fmla="*/ 23751 h 3521777"/>
              <a:gd name="connsiteX1" fmla="*/ 3607283 w 3607283"/>
              <a:gd name="connsiteY1" fmla="*/ 0 h 3521777"/>
              <a:gd name="connsiteX2" fmla="*/ 2194119 w 3607283"/>
              <a:gd name="connsiteY2" fmla="*/ 3498025 h 3521777"/>
              <a:gd name="connsiteX3" fmla="*/ 24893 w 3607283"/>
              <a:gd name="connsiteY3" fmla="*/ 3503220 h 3521777"/>
              <a:gd name="connsiteX4" fmla="*/ 1143 w 3607283"/>
              <a:gd name="connsiteY4" fmla="*/ 3521777 h 3521777"/>
              <a:gd name="connsiteX5" fmla="*/ 1143 w 3607283"/>
              <a:gd name="connsiteY5" fmla="*/ 23751 h 3521777"/>
              <a:gd name="connsiteX0" fmla="*/ 1143 w 3975418"/>
              <a:gd name="connsiteY0" fmla="*/ 23751 h 3521777"/>
              <a:gd name="connsiteX1" fmla="*/ 3975418 w 3975418"/>
              <a:gd name="connsiteY1" fmla="*/ 0 h 3521777"/>
              <a:gd name="connsiteX2" fmla="*/ 2194119 w 3975418"/>
              <a:gd name="connsiteY2" fmla="*/ 3498025 h 3521777"/>
              <a:gd name="connsiteX3" fmla="*/ 24893 w 3975418"/>
              <a:gd name="connsiteY3" fmla="*/ 3503220 h 3521777"/>
              <a:gd name="connsiteX4" fmla="*/ 1143 w 3975418"/>
              <a:gd name="connsiteY4" fmla="*/ 3521777 h 3521777"/>
              <a:gd name="connsiteX5" fmla="*/ 1143 w 3975418"/>
              <a:gd name="connsiteY5" fmla="*/ 23751 h 3521777"/>
              <a:gd name="connsiteX0" fmla="*/ 1143 w 3975418"/>
              <a:gd name="connsiteY0" fmla="*/ 0 h 3498026"/>
              <a:gd name="connsiteX1" fmla="*/ 3975418 w 3975418"/>
              <a:gd name="connsiteY1" fmla="*/ 0 h 3498026"/>
              <a:gd name="connsiteX2" fmla="*/ 2194119 w 3975418"/>
              <a:gd name="connsiteY2" fmla="*/ 3474274 h 3498026"/>
              <a:gd name="connsiteX3" fmla="*/ 24893 w 3975418"/>
              <a:gd name="connsiteY3" fmla="*/ 3479469 h 3498026"/>
              <a:gd name="connsiteX4" fmla="*/ 1143 w 3975418"/>
              <a:gd name="connsiteY4" fmla="*/ 3498026 h 3498026"/>
              <a:gd name="connsiteX5" fmla="*/ 1143 w 3975418"/>
              <a:gd name="connsiteY5" fmla="*/ 0 h 3498026"/>
              <a:gd name="connsiteX0" fmla="*/ 1143 w 3975418"/>
              <a:gd name="connsiteY0" fmla="*/ 0 h 3498026"/>
              <a:gd name="connsiteX1" fmla="*/ 3975418 w 3975418"/>
              <a:gd name="connsiteY1" fmla="*/ 0 h 3498026"/>
              <a:gd name="connsiteX2" fmla="*/ 2205995 w 3975418"/>
              <a:gd name="connsiteY2" fmla="*/ 3474274 h 3498026"/>
              <a:gd name="connsiteX3" fmla="*/ 24893 w 3975418"/>
              <a:gd name="connsiteY3" fmla="*/ 3479469 h 3498026"/>
              <a:gd name="connsiteX4" fmla="*/ 1143 w 3975418"/>
              <a:gd name="connsiteY4" fmla="*/ 3498026 h 3498026"/>
              <a:gd name="connsiteX5" fmla="*/ 1143 w 3975418"/>
              <a:gd name="connsiteY5" fmla="*/ 0 h 3498026"/>
              <a:gd name="connsiteX0" fmla="*/ 10633 w 3984908"/>
              <a:gd name="connsiteY0" fmla="*/ 0 h 3480996"/>
              <a:gd name="connsiteX1" fmla="*/ 3984908 w 3984908"/>
              <a:gd name="connsiteY1" fmla="*/ 0 h 3480996"/>
              <a:gd name="connsiteX2" fmla="*/ 2215485 w 3984908"/>
              <a:gd name="connsiteY2" fmla="*/ 3474274 h 3480996"/>
              <a:gd name="connsiteX3" fmla="*/ 34383 w 3984908"/>
              <a:gd name="connsiteY3" fmla="*/ 3479469 h 3480996"/>
              <a:gd name="connsiteX4" fmla="*/ 0 w 3984908"/>
              <a:gd name="connsiteY4" fmla="*/ 3476833 h 3480996"/>
              <a:gd name="connsiteX5" fmla="*/ 10633 w 3984908"/>
              <a:gd name="connsiteY5" fmla="*/ 0 h 3480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4908" h="3480996">
                <a:moveTo>
                  <a:pt x="10633" y="0"/>
                </a:moveTo>
                <a:lnTo>
                  <a:pt x="3984908" y="0"/>
                </a:lnTo>
                <a:lnTo>
                  <a:pt x="2215485" y="3474274"/>
                </a:lnTo>
                <a:cubicBezTo>
                  <a:pt x="1496368" y="3483923"/>
                  <a:pt x="753500" y="3469820"/>
                  <a:pt x="34383" y="3479469"/>
                </a:cubicBezTo>
                <a:cubicBezTo>
                  <a:pt x="26466" y="3485655"/>
                  <a:pt x="7917" y="3470647"/>
                  <a:pt x="0" y="3476833"/>
                </a:cubicBezTo>
                <a:cubicBezTo>
                  <a:pt x="3959" y="2306866"/>
                  <a:pt x="6674" y="1169967"/>
                  <a:pt x="10633" y="0"/>
                </a:cubicBez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17920" y="3538728"/>
            <a:ext cx="2939563" cy="922956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2915392"/>
              <a:gd name="connsiteY0" fmla="*/ 0 h 3435533"/>
              <a:gd name="connsiteX1" fmla="*/ 2915392 w 2915392"/>
              <a:gd name="connsiteY1" fmla="*/ 39567 h 3435533"/>
              <a:gd name="connsiteX2" fmla="*/ 2903517 w 2915392"/>
              <a:gd name="connsiteY2" fmla="*/ 3435533 h 3435533"/>
              <a:gd name="connsiteX3" fmla="*/ 0 w 2915392"/>
              <a:gd name="connsiteY3" fmla="*/ 3435533 h 3435533"/>
              <a:gd name="connsiteX4" fmla="*/ 403761 w 2915392"/>
              <a:gd name="connsiteY4" fmla="*/ 0 h 3435533"/>
              <a:gd name="connsiteX0" fmla="*/ 403761 w 2915392"/>
              <a:gd name="connsiteY0" fmla="*/ 11873 h 3447406"/>
              <a:gd name="connsiteX1" fmla="*/ 2915392 w 2915392"/>
              <a:gd name="connsiteY1" fmla="*/ 0 h 3447406"/>
              <a:gd name="connsiteX2" fmla="*/ 2903517 w 2915392"/>
              <a:gd name="connsiteY2" fmla="*/ 3447406 h 3447406"/>
              <a:gd name="connsiteX3" fmla="*/ 0 w 2915392"/>
              <a:gd name="connsiteY3" fmla="*/ 3447406 h 3447406"/>
              <a:gd name="connsiteX4" fmla="*/ 403761 w 2915392"/>
              <a:gd name="connsiteY4" fmla="*/ 11873 h 3447406"/>
              <a:gd name="connsiteX0" fmla="*/ 403761 w 2904659"/>
              <a:gd name="connsiteY0" fmla="*/ 11873 h 3447406"/>
              <a:gd name="connsiteX1" fmla="*/ 2903517 w 2904659"/>
              <a:gd name="connsiteY1" fmla="*/ 0 h 3447406"/>
              <a:gd name="connsiteX2" fmla="*/ 2903517 w 2904659"/>
              <a:gd name="connsiteY2" fmla="*/ 3447406 h 3447406"/>
              <a:gd name="connsiteX3" fmla="*/ 0 w 2904659"/>
              <a:gd name="connsiteY3" fmla="*/ 3447406 h 3447406"/>
              <a:gd name="connsiteX4" fmla="*/ 403761 w 2904659"/>
              <a:gd name="connsiteY4" fmla="*/ 11873 h 3447406"/>
              <a:gd name="connsiteX0" fmla="*/ 391885 w 2904659"/>
              <a:gd name="connsiteY0" fmla="*/ 11873 h 3447406"/>
              <a:gd name="connsiteX1" fmla="*/ 2903517 w 2904659"/>
              <a:gd name="connsiteY1" fmla="*/ 0 h 3447406"/>
              <a:gd name="connsiteX2" fmla="*/ 2903517 w 2904659"/>
              <a:gd name="connsiteY2" fmla="*/ 3447406 h 3447406"/>
              <a:gd name="connsiteX3" fmla="*/ 0 w 2904659"/>
              <a:gd name="connsiteY3" fmla="*/ 3447406 h 3447406"/>
              <a:gd name="connsiteX4" fmla="*/ 391885 w 2904659"/>
              <a:gd name="connsiteY4" fmla="*/ 11873 h 3447406"/>
              <a:gd name="connsiteX0" fmla="*/ 384570 w 2904659"/>
              <a:gd name="connsiteY0" fmla="*/ 0 h 3462761"/>
              <a:gd name="connsiteX1" fmla="*/ 2903517 w 2904659"/>
              <a:gd name="connsiteY1" fmla="*/ 15355 h 3462761"/>
              <a:gd name="connsiteX2" fmla="*/ 2903517 w 2904659"/>
              <a:gd name="connsiteY2" fmla="*/ 3462761 h 3462761"/>
              <a:gd name="connsiteX3" fmla="*/ 0 w 2904659"/>
              <a:gd name="connsiteY3" fmla="*/ 3462761 h 3462761"/>
              <a:gd name="connsiteX4" fmla="*/ 384570 w 2904659"/>
              <a:gd name="connsiteY4" fmla="*/ 0 h 3462761"/>
              <a:gd name="connsiteX0" fmla="*/ 391885 w 2911974"/>
              <a:gd name="connsiteY0" fmla="*/ 0 h 3462761"/>
              <a:gd name="connsiteX1" fmla="*/ 2910832 w 2911974"/>
              <a:gd name="connsiteY1" fmla="*/ 15355 h 3462761"/>
              <a:gd name="connsiteX2" fmla="*/ 2910832 w 2911974"/>
              <a:gd name="connsiteY2" fmla="*/ 3462761 h 3462761"/>
              <a:gd name="connsiteX3" fmla="*/ 0 w 2911974"/>
              <a:gd name="connsiteY3" fmla="*/ 3435532 h 3462761"/>
              <a:gd name="connsiteX4" fmla="*/ 391885 w 2911974"/>
              <a:gd name="connsiteY4" fmla="*/ 0 h 3462761"/>
              <a:gd name="connsiteX0" fmla="*/ 391885 w 2911974"/>
              <a:gd name="connsiteY0" fmla="*/ 0 h 3435532"/>
              <a:gd name="connsiteX1" fmla="*/ 2910832 w 2911974"/>
              <a:gd name="connsiteY1" fmla="*/ 15355 h 3435532"/>
              <a:gd name="connsiteX2" fmla="*/ 2910832 w 2911974"/>
              <a:gd name="connsiteY2" fmla="*/ 3435529 h 3435532"/>
              <a:gd name="connsiteX3" fmla="*/ 0 w 2911974"/>
              <a:gd name="connsiteY3" fmla="*/ 3435532 h 3435532"/>
              <a:gd name="connsiteX4" fmla="*/ 391885 w 2911974"/>
              <a:gd name="connsiteY4" fmla="*/ 0 h 3435532"/>
              <a:gd name="connsiteX0" fmla="*/ 391885 w 2918112"/>
              <a:gd name="connsiteY0" fmla="*/ 11874 h 3447406"/>
              <a:gd name="connsiteX1" fmla="*/ 2918112 w 2918112"/>
              <a:gd name="connsiteY1" fmla="*/ 0 h 3447406"/>
              <a:gd name="connsiteX2" fmla="*/ 2910832 w 2918112"/>
              <a:gd name="connsiteY2" fmla="*/ 3447403 h 3447406"/>
              <a:gd name="connsiteX3" fmla="*/ 0 w 2918112"/>
              <a:gd name="connsiteY3" fmla="*/ 3447406 h 3447406"/>
              <a:gd name="connsiteX4" fmla="*/ 391885 w 2918112"/>
              <a:gd name="connsiteY4" fmla="*/ 11874 h 3447406"/>
              <a:gd name="connsiteX0" fmla="*/ 391885 w 2918112"/>
              <a:gd name="connsiteY0" fmla="*/ 11874 h 3447406"/>
              <a:gd name="connsiteX1" fmla="*/ 2918112 w 2918112"/>
              <a:gd name="connsiteY1" fmla="*/ 0 h 3447406"/>
              <a:gd name="connsiteX2" fmla="*/ 2910832 w 2918112"/>
              <a:gd name="connsiteY2" fmla="*/ 3447403 h 3447406"/>
              <a:gd name="connsiteX3" fmla="*/ 0 w 2918112"/>
              <a:gd name="connsiteY3" fmla="*/ 3447406 h 3447406"/>
              <a:gd name="connsiteX4" fmla="*/ 391885 w 2918112"/>
              <a:gd name="connsiteY4" fmla="*/ 11874 h 3447406"/>
              <a:gd name="connsiteX0" fmla="*/ 391885 w 2925392"/>
              <a:gd name="connsiteY0" fmla="*/ 0 h 3435532"/>
              <a:gd name="connsiteX1" fmla="*/ 2925392 w 2925392"/>
              <a:gd name="connsiteY1" fmla="*/ 15355 h 3435532"/>
              <a:gd name="connsiteX2" fmla="*/ 2910832 w 2925392"/>
              <a:gd name="connsiteY2" fmla="*/ 3435529 h 3435532"/>
              <a:gd name="connsiteX3" fmla="*/ 0 w 2925392"/>
              <a:gd name="connsiteY3" fmla="*/ 3435532 h 3435532"/>
              <a:gd name="connsiteX4" fmla="*/ 391885 w 2925392"/>
              <a:gd name="connsiteY4" fmla="*/ 0 h 3435532"/>
              <a:gd name="connsiteX0" fmla="*/ 391885 w 2925392"/>
              <a:gd name="connsiteY0" fmla="*/ 0 h 3435532"/>
              <a:gd name="connsiteX1" fmla="*/ 2925392 w 2925392"/>
              <a:gd name="connsiteY1" fmla="*/ 15355 h 3435532"/>
              <a:gd name="connsiteX2" fmla="*/ 2922650 w 2925392"/>
              <a:gd name="connsiteY2" fmla="*/ 3435528 h 3435532"/>
              <a:gd name="connsiteX3" fmla="*/ 0 w 2925392"/>
              <a:gd name="connsiteY3" fmla="*/ 3435532 h 3435532"/>
              <a:gd name="connsiteX4" fmla="*/ 391885 w 2925392"/>
              <a:gd name="connsiteY4" fmla="*/ 0 h 343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5392" h="3435532">
                <a:moveTo>
                  <a:pt x="391885" y="0"/>
                </a:moveTo>
                <a:lnTo>
                  <a:pt x="2925392" y="15355"/>
                </a:lnTo>
                <a:cubicBezTo>
                  <a:pt x="2921434" y="1147344"/>
                  <a:pt x="2926608" y="2303539"/>
                  <a:pt x="2922650" y="3435528"/>
                </a:cubicBezTo>
                <a:lnTo>
                  <a:pt x="0" y="3435532"/>
                </a:lnTo>
                <a:lnTo>
                  <a:pt x="391885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r">
              <a:defRPr sz="1200"/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398264" y="3538728"/>
            <a:ext cx="2157984" cy="922955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903517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685339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03757 w 3295402"/>
              <a:gd name="connsiteY0" fmla="*/ 11878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603757 w 3295402"/>
              <a:gd name="connsiteY4" fmla="*/ 11878 h 3447406"/>
              <a:gd name="connsiteX0" fmla="*/ 603757 w 3295402"/>
              <a:gd name="connsiteY0" fmla="*/ 0 h 3435528"/>
              <a:gd name="connsiteX1" fmla="*/ 3295402 w 3295402"/>
              <a:gd name="connsiteY1" fmla="*/ 27701 h 3435528"/>
              <a:gd name="connsiteX2" fmla="*/ 2685339 w 3295402"/>
              <a:gd name="connsiteY2" fmla="*/ 3435528 h 3435528"/>
              <a:gd name="connsiteX3" fmla="*/ 0 w 3295402"/>
              <a:gd name="connsiteY3" fmla="*/ 3435528 h 3435528"/>
              <a:gd name="connsiteX4" fmla="*/ 603757 w 3295402"/>
              <a:gd name="connsiteY4" fmla="*/ 0 h 3435528"/>
              <a:gd name="connsiteX0" fmla="*/ 603757 w 3295402"/>
              <a:gd name="connsiteY0" fmla="*/ 0 h 3435528"/>
              <a:gd name="connsiteX1" fmla="*/ 3295402 w 3295402"/>
              <a:gd name="connsiteY1" fmla="*/ 473 h 3435528"/>
              <a:gd name="connsiteX2" fmla="*/ 2685339 w 3295402"/>
              <a:gd name="connsiteY2" fmla="*/ 3435528 h 3435528"/>
              <a:gd name="connsiteX3" fmla="*/ 0 w 3295402"/>
              <a:gd name="connsiteY3" fmla="*/ 3435528 h 3435528"/>
              <a:gd name="connsiteX4" fmla="*/ 603757 w 3295402"/>
              <a:gd name="connsiteY4" fmla="*/ 0 h 343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402" h="3435528">
                <a:moveTo>
                  <a:pt x="603757" y="0"/>
                </a:moveTo>
                <a:lnTo>
                  <a:pt x="3295402" y="473"/>
                </a:lnTo>
                <a:lnTo>
                  <a:pt x="2685339" y="3435528"/>
                </a:lnTo>
                <a:lnTo>
                  <a:pt x="0" y="3435528"/>
                </a:lnTo>
                <a:lnTo>
                  <a:pt x="603757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765005" y="3538728"/>
            <a:ext cx="2967312" cy="926146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903517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685339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887511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847077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437949 w 3295402"/>
              <a:gd name="connsiteY0" fmla="*/ 11878 h 3447406"/>
              <a:gd name="connsiteX1" fmla="*/ 3295402 w 3295402"/>
              <a:gd name="connsiteY1" fmla="*/ 0 h 3447406"/>
              <a:gd name="connsiteX2" fmla="*/ 2847077 w 3295402"/>
              <a:gd name="connsiteY2" fmla="*/ 3447406 h 3447406"/>
              <a:gd name="connsiteX3" fmla="*/ 0 w 3295402"/>
              <a:gd name="connsiteY3" fmla="*/ 3447406 h 3447406"/>
              <a:gd name="connsiteX4" fmla="*/ 437949 w 3295402"/>
              <a:gd name="connsiteY4" fmla="*/ 11878 h 3447406"/>
              <a:gd name="connsiteX0" fmla="*/ 474151 w 3295402"/>
              <a:gd name="connsiteY0" fmla="*/ 11878 h 3447406"/>
              <a:gd name="connsiteX1" fmla="*/ 3295402 w 3295402"/>
              <a:gd name="connsiteY1" fmla="*/ 0 h 3447406"/>
              <a:gd name="connsiteX2" fmla="*/ 2847077 w 3295402"/>
              <a:gd name="connsiteY2" fmla="*/ 3447406 h 3447406"/>
              <a:gd name="connsiteX3" fmla="*/ 0 w 3295402"/>
              <a:gd name="connsiteY3" fmla="*/ 3447406 h 3447406"/>
              <a:gd name="connsiteX4" fmla="*/ 474151 w 3295402"/>
              <a:gd name="connsiteY4" fmla="*/ 11878 h 3447406"/>
              <a:gd name="connsiteX0" fmla="*/ 546556 w 3367807"/>
              <a:gd name="connsiteY0" fmla="*/ 11878 h 3486982"/>
              <a:gd name="connsiteX1" fmla="*/ 3367807 w 3367807"/>
              <a:gd name="connsiteY1" fmla="*/ 0 h 3486982"/>
              <a:gd name="connsiteX2" fmla="*/ 2919482 w 3367807"/>
              <a:gd name="connsiteY2" fmla="*/ 3447406 h 3486982"/>
              <a:gd name="connsiteX3" fmla="*/ 0 w 3367807"/>
              <a:gd name="connsiteY3" fmla="*/ 3486982 h 3486982"/>
              <a:gd name="connsiteX4" fmla="*/ 546556 w 3367807"/>
              <a:gd name="connsiteY4" fmla="*/ 11878 h 3486982"/>
              <a:gd name="connsiteX0" fmla="*/ 546556 w 3367807"/>
              <a:gd name="connsiteY0" fmla="*/ 11878 h 3447406"/>
              <a:gd name="connsiteX1" fmla="*/ 3367807 w 3367807"/>
              <a:gd name="connsiteY1" fmla="*/ 0 h 3447406"/>
              <a:gd name="connsiteX2" fmla="*/ 2919482 w 3367807"/>
              <a:gd name="connsiteY2" fmla="*/ 3447406 h 3447406"/>
              <a:gd name="connsiteX3" fmla="*/ 0 w 3367807"/>
              <a:gd name="connsiteY3" fmla="*/ 3447403 h 3447406"/>
              <a:gd name="connsiteX4" fmla="*/ 546556 w 3367807"/>
              <a:gd name="connsiteY4" fmla="*/ 11878 h 344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7807" h="3447406">
                <a:moveTo>
                  <a:pt x="546556" y="11878"/>
                </a:moveTo>
                <a:lnTo>
                  <a:pt x="3367807" y="0"/>
                </a:lnTo>
                <a:lnTo>
                  <a:pt x="2919482" y="3447406"/>
                </a:lnTo>
                <a:lnTo>
                  <a:pt x="0" y="3447403"/>
                </a:lnTo>
                <a:lnTo>
                  <a:pt x="546556" y="11878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13" name="Parallelogram 12"/>
          <p:cNvSpPr/>
          <p:nvPr userDrawn="1"/>
        </p:nvSpPr>
        <p:spPr>
          <a:xfrm>
            <a:off x="530352" y="1420800"/>
            <a:ext cx="2744122" cy="1058850"/>
          </a:xfrm>
          <a:custGeom>
            <a:avLst/>
            <a:gdLst>
              <a:gd name="connsiteX0" fmla="*/ 0 w 2819400"/>
              <a:gd name="connsiteY0" fmla="*/ 1728107 h 1728107"/>
              <a:gd name="connsiteX1" fmla="*/ 382015 w 2819400"/>
              <a:gd name="connsiteY1" fmla="*/ 0 h 1728107"/>
              <a:gd name="connsiteX2" fmla="*/ 2819400 w 2819400"/>
              <a:gd name="connsiteY2" fmla="*/ 0 h 1728107"/>
              <a:gd name="connsiteX3" fmla="*/ 2437385 w 2819400"/>
              <a:gd name="connsiteY3" fmla="*/ 1728107 h 1728107"/>
              <a:gd name="connsiteX4" fmla="*/ 0 w 2819400"/>
              <a:gd name="connsiteY4" fmla="*/ 1728107 h 1728107"/>
              <a:gd name="connsiteX0" fmla="*/ 0 w 2819400"/>
              <a:gd name="connsiteY0" fmla="*/ 1728107 h 1728107"/>
              <a:gd name="connsiteX1" fmla="*/ 382015 w 2819400"/>
              <a:gd name="connsiteY1" fmla="*/ 0 h 1728107"/>
              <a:gd name="connsiteX2" fmla="*/ 2819400 w 2819400"/>
              <a:gd name="connsiteY2" fmla="*/ 0 h 1728107"/>
              <a:gd name="connsiteX3" fmla="*/ 1914871 w 2819400"/>
              <a:gd name="connsiteY3" fmla="*/ 1716232 h 1728107"/>
              <a:gd name="connsiteX4" fmla="*/ 0 w 2819400"/>
              <a:gd name="connsiteY4" fmla="*/ 1728107 h 1728107"/>
              <a:gd name="connsiteX0" fmla="*/ 0 w 2736273"/>
              <a:gd name="connsiteY0" fmla="*/ 1728107 h 1728107"/>
              <a:gd name="connsiteX1" fmla="*/ 382015 w 2736273"/>
              <a:gd name="connsiteY1" fmla="*/ 0 h 1728107"/>
              <a:gd name="connsiteX2" fmla="*/ 2736273 w 2736273"/>
              <a:gd name="connsiteY2" fmla="*/ 0 h 1728107"/>
              <a:gd name="connsiteX3" fmla="*/ 1914871 w 2736273"/>
              <a:gd name="connsiteY3" fmla="*/ 1716232 h 1728107"/>
              <a:gd name="connsiteX4" fmla="*/ 0 w 2736273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914871 w 2760024"/>
              <a:gd name="connsiteY3" fmla="*/ 1716232 h 1728107"/>
              <a:gd name="connsiteX4" fmla="*/ 0 w 2760024"/>
              <a:gd name="connsiteY4" fmla="*/ 1728107 h 1728107"/>
              <a:gd name="connsiteX0" fmla="*/ 0 w 2760024"/>
              <a:gd name="connsiteY0" fmla="*/ 1728107 h 1739982"/>
              <a:gd name="connsiteX1" fmla="*/ 382015 w 2760024"/>
              <a:gd name="connsiteY1" fmla="*/ 0 h 1739982"/>
              <a:gd name="connsiteX2" fmla="*/ 2760024 w 2760024"/>
              <a:gd name="connsiteY2" fmla="*/ 0 h 1739982"/>
              <a:gd name="connsiteX3" fmla="*/ 1891120 w 2760024"/>
              <a:gd name="connsiteY3" fmla="*/ 1739982 h 1739982"/>
              <a:gd name="connsiteX4" fmla="*/ 0 w 2760024"/>
              <a:gd name="connsiteY4" fmla="*/ 1728107 h 1739982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91120 w 2760024"/>
              <a:gd name="connsiteY3" fmla="*/ 1716231 h 1728107"/>
              <a:gd name="connsiteX4" fmla="*/ 0 w 2760024"/>
              <a:gd name="connsiteY4" fmla="*/ 1728107 h 1728107"/>
              <a:gd name="connsiteX0" fmla="*/ 0 w 2760024"/>
              <a:gd name="connsiteY0" fmla="*/ 1728107 h 1739981"/>
              <a:gd name="connsiteX1" fmla="*/ 382015 w 2760024"/>
              <a:gd name="connsiteY1" fmla="*/ 0 h 1739981"/>
              <a:gd name="connsiteX2" fmla="*/ 2760024 w 2760024"/>
              <a:gd name="connsiteY2" fmla="*/ 0 h 1739981"/>
              <a:gd name="connsiteX3" fmla="*/ 1879245 w 2760024"/>
              <a:gd name="connsiteY3" fmla="*/ 1739981 h 1739981"/>
              <a:gd name="connsiteX4" fmla="*/ 0 w 2760024"/>
              <a:gd name="connsiteY4" fmla="*/ 1728107 h 1739981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55494 w 2760024"/>
              <a:gd name="connsiteY3" fmla="*/ 1728106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79244 w 2760024"/>
              <a:gd name="connsiteY3" fmla="*/ 1728106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2211753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180134 w 2760024"/>
              <a:gd name="connsiteY1" fmla="*/ 19238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168259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643272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536394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15227 h 1715227"/>
              <a:gd name="connsiteX1" fmla="*/ 536394 w 2760024"/>
              <a:gd name="connsiteY1" fmla="*/ 2 h 1715227"/>
              <a:gd name="connsiteX2" fmla="*/ 2760024 w 2760024"/>
              <a:gd name="connsiteY2" fmla="*/ 0 h 1715227"/>
              <a:gd name="connsiteX3" fmla="*/ 2223629 w 2760024"/>
              <a:gd name="connsiteY3" fmla="*/ 1708869 h 1715227"/>
              <a:gd name="connsiteX4" fmla="*/ 0 w 2760024"/>
              <a:gd name="connsiteY4" fmla="*/ 1715227 h 1715227"/>
              <a:gd name="connsiteX0" fmla="*/ 0 w 2760024"/>
              <a:gd name="connsiteY0" fmla="*/ 1715227 h 1715227"/>
              <a:gd name="connsiteX1" fmla="*/ 536394 w 2760024"/>
              <a:gd name="connsiteY1" fmla="*/ 2 h 1715227"/>
              <a:gd name="connsiteX2" fmla="*/ 2760024 w 2760024"/>
              <a:gd name="connsiteY2" fmla="*/ 0 h 1715227"/>
              <a:gd name="connsiteX3" fmla="*/ 2223629 w 2760024"/>
              <a:gd name="connsiteY3" fmla="*/ 1708869 h 1715227"/>
              <a:gd name="connsiteX4" fmla="*/ 0 w 2760024"/>
              <a:gd name="connsiteY4" fmla="*/ 1715227 h 1715227"/>
              <a:gd name="connsiteX0" fmla="*/ 0 w 2760024"/>
              <a:gd name="connsiteY0" fmla="*/ 1702347 h 1708869"/>
              <a:gd name="connsiteX1" fmla="*/ 536394 w 2760024"/>
              <a:gd name="connsiteY1" fmla="*/ 2 h 1708869"/>
              <a:gd name="connsiteX2" fmla="*/ 2760024 w 2760024"/>
              <a:gd name="connsiteY2" fmla="*/ 0 h 1708869"/>
              <a:gd name="connsiteX3" fmla="*/ 2223629 w 2760024"/>
              <a:gd name="connsiteY3" fmla="*/ 1708869 h 1708869"/>
              <a:gd name="connsiteX4" fmla="*/ 0 w 2760024"/>
              <a:gd name="connsiteY4" fmla="*/ 1702347 h 1708869"/>
              <a:gd name="connsiteX0" fmla="*/ 0 w 2752073"/>
              <a:gd name="connsiteY0" fmla="*/ 1689467 h 1708869"/>
              <a:gd name="connsiteX1" fmla="*/ 528443 w 2752073"/>
              <a:gd name="connsiteY1" fmla="*/ 2 h 1708869"/>
              <a:gd name="connsiteX2" fmla="*/ 2752073 w 2752073"/>
              <a:gd name="connsiteY2" fmla="*/ 0 h 1708869"/>
              <a:gd name="connsiteX3" fmla="*/ 2215678 w 2752073"/>
              <a:gd name="connsiteY3" fmla="*/ 1708869 h 1708869"/>
              <a:gd name="connsiteX4" fmla="*/ 0 w 2752073"/>
              <a:gd name="connsiteY4" fmla="*/ 1689467 h 1708869"/>
              <a:gd name="connsiteX0" fmla="*/ 0 w 2767976"/>
              <a:gd name="connsiteY0" fmla="*/ 1702347 h 1708869"/>
              <a:gd name="connsiteX1" fmla="*/ 544346 w 2767976"/>
              <a:gd name="connsiteY1" fmla="*/ 2 h 1708869"/>
              <a:gd name="connsiteX2" fmla="*/ 2767976 w 2767976"/>
              <a:gd name="connsiteY2" fmla="*/ 0 h 1708869"/>
              <a:gd name="connsiteX3" fmla="*/ 2231581 w 2767976"/>
              <a:gd name="connsiteY3" fmla="*/ 1708869 h 1708869"/>
              <a:gd name="connsiteX4" fmla="*/ 0 w 2767976"/>
              <a:gd name="connsiteY4" fmla="*/ 1702347 h 1708869"/>
              <a:gd name="connsiteX0" fmla="*/ 0 w 2783878"/>
              <a:gd name="connsiteY0" fmla="*/ 1728109 h 1728109"/>
              <a:gd name="connsiteX1" fmla="*/ 560248 w 2783878"/>
              <a:gd name="connsiteY1" fmla="*/ 2 h 1728109"/>
              <a:gd name="connsiteX2" fmla="*/ 2783878 w 2783878"/>
              <a:gd name="connsiteY2" fmla="*/ 0 h 1728109"/>
              <a:gd name="connsiteX3" fmla="*/ 2247483 w 2783878"/>
              <a:gd name="connsiteY3" fmla="*/ 1708869 h 1728109"/>
              <a:gd name="connsiteX4" fmla="*/ 0 w 2783878"/>
              <a:gd name="connsiteY4" fmla="*/ 1728109 h 1728109"/>
              <a:gd name="connsiteX0" fmla="*/ 0 w 2775927"/>
              <a:gd name="connsiteY0" fmla="*/ 1702348 h 1708869"/>
              <a:gd name="connsiteX1" fmla="*/ 552297 w 2775927"/>
              <a:gd name="connsiteY1" fmla="*/ 2 h 1708869"/>
              <a:gd name="connsiteX2" fmla="*/ 2775927 w 2775927"/>
              <a:gd name="connsiteY2" fmla="*/ 0 h 1708869"/>
              <a:gd name="connsiteX3" fmla="*/ 2239532 w 2775927"/>
              <a:gd name="connsiteY3" fmla="*/ 1708869 h 1708869"/>
              <a:gd name="connsiteX4" fmla="*/ 0 w 2775927"/>
              <a:gd name="connsiteY4" fmla="*/ 1702348 h 1708869"/>
              <a:gd name="connsiteX0" fmla="*/ 0 w 2783878"/>
              <a:gd name="connsiteY0" fmla="*/ 1728110 h 1728110"/>
              <a:gd name="connsiteX1" fmla="*/ 560248 w 2783878"/>
              <a:gd name="connsiteY1" fmla="*/ 2 h 1728110"/>
              <a:gd name="connsiteX2" fmla="*/ 2783878 w 2783878"/>
              <a:gd name="connsiteY2" fmla="*/ 0 h 1728110"/>
              <a:gd name="connsiteX3" fmla="*/ 2247483 w 2783878"/>
              <a:gd name="connsiteY3" fmla="*/ 1708869 h 1728110"/>
              <a:gd name="connsiteX4" fmla="*/ 0 w 2783878"/>
              <a:gd name="connsiteY4" fmla="*/ 1728110 h 1728110"/>
              <a:gd name="connsiteX0" fmla="*/ 0 w 2760024"/>
              <a:gd name="connsiteY0" fmla="*/ 1728110 h 1728110"/>
              <a:gd name="connsiteX1" fmla="*/ 536394 w 2760024"/>
              <a:gd name="connsiteY1" fmla="*/ 2 h 1728110"/>
              <a:gd name="connsiteX2" fmla="*/ 2760024 w 2760024"/>
              <a:gd name="connsiteY2" fmla="*/ 0 h 1728110"/>
              <a:gd name="connsiteX3" fmla="*/ 2223629 w 2760024"/>
              <a:gd name="connsiteY3" fmla="*/ 1708869 h 1728110"/>
              <a:gd name="connsiteX4" fmla="*/ 0 w 2760024"/>
              <a:gd name="connsiteY4" fmla="*/ 1728110 h 1728110"/>
              <a:gd name="connsiteX0" fmla="*/ 0 w 2752073"/>
              <a:gd name="connsiteY0" fmla="*/ 1702349 h 1708869"/>
              <a:gd name="connsiteX1" fmla="*/ 528443 w 2752073"/>
              <a:gd name="connsiteY1" fmla="*/ 2 h 1708869"/>
              <a:gd name="connsiteX2" fmla="*/ 2752073 w 2752073"/>
              <a:gd name="connsiteY2" fmla="*/ 0 h 1708869"/>
              <a:gd name="connsiteX3" fmla="*/ 2215678 w 2752073"/>
              <a:gd name="connsiteY3" fmla="*/ 1708869 h 1708869"/>
              <a:gd name="connsiteX4" fmla="*/ 0 w 2752073"/>
              <a:gd name="connsiteY4" fmla="*/ 1702349 h 1708869"/>
              <a:gd name="connsiteX0" fmla="*/ 0 w 2744122"/>
              <a:gd name="connsiteY0" fmla="*/ 1715229 h 1715229"/>
              <a:gd name="connsiteX1" fmla="*/ 520492 w 2744122"/>
              <a:gd name="connsiteY1" fmla="*/ 2 h 1715229"/>
              <a:gd name="connsiteX2" fmla="*/ 2744122 w 2744122"/>
              <a:gd name="connsiteY2" fmla="*/ 0 h 1715229"/>
              <a:gd name="connsiteX3" fmla="*/ 2207727 w 2744122"/>
              <a:gd name="connsiteY3" fmla="*/ 1708869 h 1715229"/>
              <a:gd name="connsiteX4" fmla="*/ 0 w 2744122"/>
              <a:gd name="connsiteY4" fmla="*/ 1715229 h 171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4122" h="1715229">
                <a:moveTo>
                  <a:pt x="0" y="1715229"/>
                </a:moveTo>
                <a:lnTo>
                  <a:pt x="520492" y="2"/>
                </a:lnTo>
                <a:lnTo>
                  <a:pt x="2744122" y="0"/>
                </a:lnTo>
                <a:lnTo>
                  <a:pt x="2207727" y="1708869"/>
                </a:lnTo>
                <a:lnTo>
                  <a:pt x="0" y="1715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9" hasCustomPrompt="1"/>
          </p:nvPr>
        </p:nvSpPr>
        <p:spPr>
          <a:xfrm>
            <a:off x="762001" y="1475168"/>
            <a:ext cx="2364850" cy="942162"/>
          </a:xfrm>
          <a:custGeom>
            <a:avLst/>
            <a:gdLst>
              <a:gd name="connsiteX0" fmla="*/ 0 w 2133600"/>
              <a:gd name="connsiteY0" fmla="*/ 0 h 926154"/>
              <a:gd name="connsiteX1" fmla="*/ 2133600 w 2133600"/>
              <a:gd name="connsiteY1" fmla="*/ 0 h 926154"/>
              <a:gd name="connsiteX2" fmla="*/ 2133600 w 2133600"/>
              <a:gd name="connsiteY2" fmla="*/ 926154 h 926154"/>
              <a:gd name="connsiteX3" fmla="*/ 0 w 2133600"/>
              <a:gd name="connsiteY3" fmla="*/ 926154 h 926154"/>
              <a:gd name="connsiteX4" fmla="*/ 0 w 2133600"/>
              <a:gd name="connsiteY4" fmla="*/ 0 h 926154"/>
              <a:gd name="connsiteX0" fmla="*/ 213756 w 2347356"/>
              <a:gd name="connsiteY0" fmla="*/ 0 h 926154"/>
              <a:gd name="connsiteX1" fmla="*/ 2347356 w 2347356"/>
              <a:gd name="connsiteY1" fmla="*/ 0 h 926154"/>
              <a:gd name="connsiteX2" fmla="*/ 2347356 w 2347356"/>
              <a:gd name="connsiteY2" fmla="*/ 926154 h 926154"/>
              <a:gd name="connsiteX3" fmla="*/ 0 w 2347356"/>
              <a:gd name="connsiteY3" fmla="*/ 914279 h 926154"/>
              <a:gd name="connsiteX4" fmla="*/ 213756 w 2347356"/>
              <a:gd name="connsiteY4" fmla="*/ 0 h 926154"/>
              <a:gd name="connsiteX0" fmla="*/ 106878 w 2240478"/>
              <a:gd name="connsiteY0" fmla="*/ 0 h 926154"/>
              <a:gd name="connsiteX1" fmla="*/ 2240478 w 2240478"/>
              <a:gd name="connsiteY1" fmla="*/ 0 h 926154"/>
              <a:gd name="connsiteX2" fmla="*/ 2240478 w 2240478"/>
              <a:gd name="connsiteY2" fmla="*/ 926154 h 926154"/>
              <a:gd name="connsiteX3" fmla="*/ 0 w 2240478"/>
              <a:gd name="connsiteY3" fmla="*/ 914279 h 926154"/>
              <a:gd name="connsiteX4" fmla="*/ 106878 w 2240478"/>
              <a:gd name="connsiteY4" fmla="*/ 0 h 926154"/>
              <a:gd name="connsiteX0" fmla="*/ 166255 w 2299855"/>
              <a:gd name="connsiteY0" fmla="*/ 0 h 926154"/>
              <a:gd name="connsiteX1" fmla="*/ 2299855 w 2299855"/>
              <a:gd name="connsiteY1" fmla="*/ 0 h 926154"/>
              <a:gd name="connsiteX2" fmla="*/ 2299855 w 2299855"/>
              <a:gd name="connsiteY2" fmla="*/ 926154 h 926154"/>
              <a:gd name="connsiteX3" fmla="*/ 0 w 2299855"/>
              <a:gd name="connsiteY3" fmla="*/ 902404 h 926154"/>
              <a:gd name="connsiteX4" fmla="*/ 166255 w 2299855"/>
              <a:gd name="connsiteY4" fmla="*/ 0 h 926154"/>
              <a:gd name="connsiteX0" fmla="*/ 154380 w 2299855"/>
              <a:gd name="connsiteY0" fmla="*/ 0 h 926154"/>
              <a:gd name="connsiteX1" fmla="*/ 2299855 w 2299855"/>
              <a:gd name="connsiteY1" fmla="*/ 0 h 926154"/>
              <a:gd name="connsiteX2" fmla="*/ 2299855 w 2299855"/>
              <a:gd name="connsiteY2" fmla="*/ 926154 h 926154"/>
              <a:gd name="connsiteX3" fmla="*/ 0 w 2299855"/>
              <a:gd name="connsiteY3" fmla="*/ 902404 h 926154"/>
              <a:gd name="connsiteX4" fmla="*/ 154380 w 2299855"/>
              <a:gd name="connsiteY4" fmla="*/ 0 h 926154"/>
              <a:gd name="connsiteX0" fmla="*/ 154380 w 2442359"/>
              <a:gd name="connsiteY0" fmla="*/ 0 h 926154"/>
              <a:gd name="connsiteX1" fmla="*/ 2442359 w 2442359"/>
              <a:gd name="connsiteY1" fmla="*/ 0 h 926154"/>
              <a:gd name="connsiteX2" fmla="*/ 2299855 w 2442359"/>
              <a:gd name="connsiteY2" fmla="*/ 926154 h 926154"/>
              <a:gd name="connsiteX3" fmla="*/ 0 w 2442359"/>
              <a:gd name="connsiteY3" fmla="*/ 902404 h 926154"/>
              <a:gd name="connsiteX4" fmla="*/ 154380 w 2442359"/>
              <a:gd name="connsiteY4" fmla="*/ 0 h 926154"/>
              <a:gd name="connsiteX0" fmla="*/ 154380 w 2442359"/>
              <a:gd name="connsiteY0" fmla="*/ 0 h 902404"/>
              <a:gd name="connsiteX1" fmla="*/ 2442359 w 2442359"/>
              <a:gd name="connsiteY1" fmla="*/ 0 h 902404"/>
              <a:gd name="connsiteX2" fmla="*/ 2062348 w 2442359"/>
              <a:gd name="connsiteY2" fmla="*/ 890528 h 902404"/>
              <a:gd name="connsiteX3" fmla="*/ 0 w 2442359"/>
              <a:gd name="connsiteY3" fmla="*/ 902404 h 902404"/>
              <a:gd name="connsiteX4" fmla="*/ 154380 w 2442359"/>
              <a:gd name="connsiteY4" fmla="*/ 0 h 902404"/>
              <a:gd name="connsiteX0" fmla="*/ 154380 w 2442359"/>
              <a:gd name="connsiteY0" fmla="*/ 0 h 902404"/>
              <a:gd name="connsiteX1" fmla="*/ 2442359 w 2442359"/>
              <a:gd name="connsiteY1" fmla="*/ 0 h 902404"/>
              <a:gd name="connsiteX2" fmla="*/ 1991096 w 2442359"/>
              <a:gd name="connsiteY2" fmla="*/ 902403 h 902404"/>
              <a:gd name="connsiteX3" fmla="*/ 0 w 2442359"/>
              <a:gd name="connsiteY3" fmla="*/ 902404 h 902404"/>
              <a:gd name="connsiteX4" fmla="*/ 154380 w 2442359"/>
              <a:gd name="connsiteY4" fmla="*/ 0 h 902404"/>
              <a:gd name="connsiteX0" fmla="*/ 440627 w 2728606"/>
              <a:gd name="connsiteY0" fmla="*/ 0 h 918307"/>
              <a:gd name="connsiteX1" fmla="*/ 2728606 w 2728606"/>
              <a:gd name="connsiteY1" fmla="*/ 0 h 918307"/>
              <a:gd name="connsiteX2" fmla="*/ 2277343 w 2728606"/>
              <a:gd name="connsiteY2" fmla="*/ 902403 h 918307"/>
              <a:gd name="connsiteX3" fmla="*/ 0 w 2728606"/>
              <a:gd name="connsiteY3" fmla="*/ 918307 h 918307"/>
              <a:gd name="connsiteX4" fmla="*/ 440627 w 2728606"/>
              <a:gd name="connsiteY4" fmla="*/ 0 h 918307"/>
              <a:gd name="connsiteX0" fmla="*/ 440627 w 2728606"/>
              <a:gd name="connsiteY0" fmla="*/ 0 h 926257"/>
              <a:gd name="connsiteX1" fmla="*/ 2728606 w 2728606"/>
              <a:gd name="connsiteY1" fmla="*/ 0 h 926257"/>
              <a:gd name="connsiteX2" fmla="*/ 2086511 w 2728606"/>
              <a:gd name="connsiteY2" fmla="*/ 926257 h 926257"/>
              <a:gd name="connsiteX3" fmla="*/ 0 w 2728606"/>
              <a:gd name="connsiteY3" fmla="*/ 918307 h 926257"/>
              <a:gd name="connsiteX4" fmla="*/ 440627 w 2728606"/>
              <a:gd name="connsiteY4" fmla="*/ 0 h 926257"/>
              <a:gd name="connsiteX0" fmla="*/ 440627 w 2537774"/>
              <a:gd name="connsiteY0" fmla="*/ 7951 h 934208"/>
              <a:gd name="connsiteX1" fmla="*/ 2537774 w 2537774"/>
              <a:gd name="connsiteY1" fmla="*/ 0 h 934208"/>
              <a:gd name="connsiteX2" fmla="*/ 2086511 w 2537774"/>
              <a:gd name="connsiteY2" fmla="*/ 934208 h 934208"/>
              <a:gd name="connsiteX3" fmla="*/ 0 w 2537774"/>
              <a:gd name="connsiteY3" fmla="*/ 926258 h 934208"/>
              <a:gd name="connsiteX4" fmla="*/ 440627 w 2537774"/>
              <a:gd name="connsiteY4" fmla="*/ 7951 h 934208"/>
              <a:gd name="connsiteX0" fmla="*/ 440627 w 2593434"/>
              <a:gd name="connsiteY0" fmla="*/ 0 h 926257"/>
              <a:gd name="connsiteX1" fmla="*/ 2593434 w 2593434"/>
              <a:gd name="connsiteY1" fmla="*/ 0 h 926257"/>
              <a:gd name="connsiteX2" fmla="*/ 2086511 w 2593434"/>
              <a:gd name="connsiteY2" fmla="*/ 926257 h 926257"/>
              <a:gd name="connsiteX3" fmla="*/ 0 w 2593434"/>
              <a:gd name="connsiteY3" fmla="*/ 918307 h 926257"/>
              <a:gd name="connsiteX4" fmla="*/ 440627 w 2593434"/>
              <a:gd name="connsiteY4" fmla="*/ 0 h 926257"/>
              <a:gd name="connsiteX0" fmla="*/ 440627 w 2617288"/>
              <a:gd name="connsiteY0" fmla="*/ 15903 h 942160"/>
              <a:gd name="connsiteX1" fmla="*/ 2617288 w 2617288"/>
              <a:gd name="connsiteY1" fmla="*/ 0 h 942160"/>
              <a:gd name="connsiteX2" fmla="*/ 2086511 w 2617288"/>
              <a:gd name="connsiteY2" fmla="*/ 942160 h 942160"/>
              <a:gd name="connsiteX3" fmla="*/ 0 w 2617288"/>
              <a:gd name="connsiteY3" fmla="*/ 934210 h 942160"/>
              <a:gd name="connsiteX4" fmla="*/ 440627 w 2617288"/>
              <a:gd name="connsiteY4" fmla="*/ 15903 h 942160"/>
              <a:gd name="connsiteX0" fmla="*/ 464481 w 2617288"/>
              <a:gd name="connsiteY0" fmla="*/ 0 h 942160"/>
              <a:gd name="connsiteX1" fmla="*/ 2617288 w 2617288"/>
              <a:gd name="connsiteY1" fmla="*/ 0 h 942160"/>
              <a:gd name="connsiteX2" fmla="*/ 2086511 w 2617288"/>
              <a:gd name="connsiteY2" fmla="*/ 942160 h 942160"/>
              <a:gd name="connsiteX3" fmla="*/ 0 w 2617288"/>
              <a:gd name="connsiteY3" fmla="*/ 934210 h 942160"/>
              <a:gd name="connsiteX4" fmla="*/ 464481 w 2617288"/>
              <a:gd name="connsiteY4" fmla="*/ 0 h 942160"/>
              <a:gd name="connsiteX0" fmla="*/ 464481 w 2315139"/>
              <a:gd name="connsiteY0" fmla="*/ 7952 h 950112"/>
              <a:gd name="connsiteX1" fmla="*/ 2315139 w 2315139"/>
              <a:gd name="connsiteY1" fmla="*/ 0 h 950112"/>
              <a:gd name="connsiteX2" fmla="*/ 2086511 w 2315139"/>
              <a:gd name="connsiteY2" fmla="*/ 950112 h 950112"/>
              <a:gd name="connsiteX3" fmla="*/ 0 w 2315139"/>
              <a:gd name="connsiteY3" fmla="*/ 942162 h 950112"/>
              <a:gd name="connsiteX4" fmla="*/ 464481 w 2315139"/>
              <a:gd name="connsiteY4" fmla="*/ 7952 h 950112"/>
              <a:gd name="connsiteX0" fmla="*/ 464481 w 2315139"/>
              <a:gd name="connsiteY0" fmla="*/ 7952 h 942162"/>
              <a:gd name="connsiteX1" fmla="*/ 2315139 w 2315139"/>
              <a:gd name="connsiteY1" fmla="*/ 0 h 942162"/>
              <a:gd name="connsiteX2" fmla="*/ 1816167 w 2315139"/>
              <a:gd name="connsiteY2" fmla="*/ 942161 h 942162"/>
              <a:gd name="connsiteX3" fmla="*/ 0 w 2315139"/>
              <a:gd name="connsiteY3" fmla="*/ 942162 h 942162"/>
              <a:gd name="connsiteX4" fmla="*/ 464481 w 2315139"/>
              <a:gd name="connsiteY4" fmla="*/ 7952 h 94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139" h="942162">
                <a:moveTo>
                  <a:pt x="464481" y="7952"/>
                </a:moveTo>
                <a:lnTo>
                  <a:pt x="2315139" y="0"/>
                </a:lnTo>
                <a:lnTo>
                  <a:pt x="1816167" y="942161"/>
                </a:lnTo>
                <a:lnTo>
                  <a:pt x="0" y="942162"/>
                </a:lnTo>
                <a:lnTo>
                  <a:pt x="464481" y="7952"/>
                </a:lnTo>
                <a:close/>
              </a:path>
            </a:pathLst>
          </a:custGeom>
        </p:spPr>
        <p:txBody>
          <a:bodyPr anchor="ctr"/>
          <a:lstStyle>
            <a:lvl1pPr marL="0" indent="0" algn="thaiDist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  Click to edit Master text styles</a:t>
            </a:r>
          </a:p>
        </p:txBody>
      </p:sp>
      <p:sp>
        <p:nvSpPr>
          <p:cNvPr id="16" name="Text Placeholder 2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800862"/>
            <a:ext cx="2133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PROJECTS 01</a:t>
            </a:r>
            <a:endParaRPr lang="en-US" sz="2000" dirty="0"/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22" hasCustomPrompt="1"/>
          </p:nvPr>
        </p:nvSpPr>
        <p:spPr>
          <a:xfrm>
            <a:off x="1143000" y="590550"/>
            <a:ext cx="2057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OUR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7" hasCustomPrompt="1"/>
          </p:nvPr>
        </p:nvSpPr>
        <p:spPr>
          <a:xfrm>
            <a:off x="2280709" y="-2961"/>
            <a:ext cx="6881953" cy="3498723"/>
          </a:xfrm>
          <a:custGeom>
            <a:avLst/>
            <a:gdLst>
              <a:gd name="connsiteX0" fmla="*/ 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0 w 4590288"/>
              <a:gd name="connsiteY4" fmla="*/ 0 h 2889504"/>
              <a:gd name="connsiteX0" fmla="*/ 67286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672860 w 4590288"/>
              <a:gd name="connsiteY4" fmla="*/ 0 h 2889504"/>
              <a:gd name="connsiteX0" fmla="*/ 629728 w 4547156"/>
              <a:gd name="connsiteY0" fmla="*/ 0 h 2889504"/>
              <a:gd name="connsiteX1" fmla="*/ 4547156 w 4547156"/>
              <a:gd name="connsiteY1" fmla="*/ 0 h 2889504"/>
              <a:gd name="connsiteX2" fmla="*/ 4547156 w 4547156"/>
              <a:gd name="connsiteY2" fmla="*/ 2889504 h 2889504"/>
              <a:gd name="connsiteX3" fmla="*/ 0 w 4547156"/>
              <a:gd name="connsiteY3" fmla="*/ 2889504 h 2889504"/>
              <a:gd name="connsiteX4" fmla="*/ 629728 w 4547156"/>
              <a:gd name="connsiteY4" fmla="*/ 0 h 2889504"/>
              <a:gd name="connsiteX0" fmla="*/ 603849 w 4521277"/>
              <a:gd name="connsiteY0" fmla="*/ 0 h 2889504"/>
              <a:gd name="connsiteX1" fmla="*/ 4521277 w 4521277"/>
              <a:gd name="connsiteY1" fmla="*/ 0 h 2889504"/>
              <a:gd name="connsiteX2" fmla="*/ 4521277 w 4521277"/>
              <a:gd name="connsiteY2" fmla="*/ 2889504 h 2889504"/>
              <a:gd name="connsiteX3" fmla="*/ 0 w 4521277"/>
              <a:gd name="connsiteY3" fmla="*/ 2889504 h 2889504"/>
              <a:gd name="connsiteX4" fmla="*/ 603849 w 4521277"/>
              <a:gd name="connsiteY4" fmla="*/ 0 h 2889504"/>
              <a:gd name="connsiteX0" fmla="*/ 0 w 4734292"/>
              <a:gd name="connsiteY0" fmla="*/ 0 h 3681079"/>
              <a:gd name="connsiteX1" fmla="*/ 4734292 w 4734292"/>
              <a:gd name="connsiteY1" fmla="*/ 791575 h 3681079"/>
              <a:gd name="connsiteX2" fmla="*/ 4734292 w 4734292"/>
              <a:gd name="connsiteY2" fmla="*/ 3681079 h 3681079"/>
              <a:gd name="connsiteX3" fmla="*/ 213015 w 4734292"/>
              <a:gd name="connsiteY3" fmla="*/ 3681079 h 3681079"/>
              <a:gd name="connsiteX4" fmla="*/ 0 w 4734292"/>
              <a:gd name="connsiteY4" fmla="*/ 0 h 3681079"/>
              <a:gd name="connsiteX0" fmla="*/ 1079337 w 5813629"/>
              <a:gd name="connsiteY0" fmla="*/ 0 h 3681079"/>
              <a:gd name="connsiteX1" fmla="*/ 5813629 w 5813629"/>
              <a:gd name="connsiteY1" fmla="*/ 791575 h 3681079"/>
              <a:gd name="connsiteX2" fmla="*/ 5813629 w 5813629"/>
              <a:gd name="connsiteY2" fmla="*/ 3681079 h 3681079"/>
              <a:gd name="connsiteX3" fmla="*/ 0 w 5813629"/>
              <a:gd name="connsiteY3" fmla="*/ 3462714 h 3681079"/>
              <a:gd name="connsiteX4" fmla="*/ 1079337 w 5813629"/>
              <a:gd name="connsiteY4" fmla="*/ 0 h 3681079"/>
              <a:gd name="connsiteX0" fmla="*/ 1079337 w 5813629"/>
              <a:gd name="connsiteY0" fmla="*/ 27296 h 3708375"/>
              <a:gd name="connsiteX1" fmla="*/ 4155517 w 5813629"/>
              <a:gd name="connsiteY1" fmla="*/ 0 h 3708375"/>
              <a:gd name="connsiteX2" fmla="*/ 5813629 w 5813629"/>
              <a:gd name="connsiteY2" fmla="*/ 3708375 h 3708375"/>
              <a:gd name="connsiteX3" fmla="*/ 0 w 5813629"/>
              <a:gd name="connsiteY3" fmla="*/ 3490010 h 3708375"/>
              <a:gd name="connsiteX4" fmla="*/ 1079337 w 5813629"/>
              <a:gd name="connsiteY4" fmla="*/ 27296 h 3708375"/>
              <a:gd name="connsiteX0" fmla="*/ 1079337 w 4155517"/>
              <a:gd name="connsiteY0" fmla="*/ 27296 h 3490010"/>
              <a:gd name="connsiteX1" fmla="*/ 4155517 w 4155517"/>
              <a:gd name="connsiteY1" fmla="*/ 0 h 3490010"/>
              <a:gd name="connsiteX2" fmla="*/ 3789757 w 4155517"/>
              <a:gd name="connsiteY2" fmla="*/ 2411830 h 3490010"/>
              <a:gd name="connsiteX3" fmla="*/ 0 w 4155517"/>
              <a:gd name="connsiteY3" fmla="*/ 3490010 h 3490010"/>
              <a:gd name="connsiteX4" fmla="*/ 1079337 w 4155517"/>
              <a:gd name="connsiteY4" fmla="*/ 27296 h 3490010"/>
              <a:gd name="connsiteX0" fmla="*/ 1079337 w 4691965"/>
              <a:gd name="connsiteY0" fmla="*/ 27296 h 3490010"/>
              <a:gd name="connsiteX1" fmla="*/ 4155517 w 4691965"/>
              <a:gd name="connsiteY1" fmla="*/ 0 h 3490010"/>
              <a:gd name="connsiteX2" fmla="*/ 4691965 w 4691965"/>
              <a:gd name="connsiteY2" fmla="*/ 3066927 h 3490010"/>
              <a:gd name="connsiteX3" fmla="*/ 0 w 4691965"/>
              <a:gd name="connsiteY3" fmla="*/ 3490010 h 3490010"/>
              <a:gd name="connsiteX4" fmla="*/ 1079337 w 4691965"/>
              <a:gd name="connsiteY4" fmla="*/ 27296 h 3490010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5482596 h 5796496"/>
              <a:gd name="connsiteX4" fmla="*/ 1079337 w 5167453"/>
              <a:gd name="connsiteY4" fmla="*/ 27296 h 5796496"/>
              <a:gd name="connsiteX0" fmla="*/ 1823049 w 5911165"/>
              <a:gd name="connsiteY0" fmla="*/ 27296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27296 h 5796497"/>
              <a:gd name="connsiteX0" fmla="*/ 1823049 w 5911165"/>
              <a:gd name="connsiteY0" fmla="*/ 0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0 h 5796497"/>
              <a:gd name="connsiteX0" fmla="*/ 0 w 6550900"/>
              <a:gd name="connsiteY0" fmla="*/ 668744 h 5796497"/>
              <a:gd name="connsiteX1" fmla="*/ 5538964 w 6550900"/>
              <a:gd name="connsiteY1" fmla="*/ 0 h 5796497"/>
              <a:gd name="connsiteX2" fmla="*/ 6550900 w 6550900"/>
              <a:gd name="connsiteY2" fmla="*/ 5796496 h 5796497"/>
              <a:gd name="connsiteX3" fmla="*/ 639735 w 6550900"/>
              <a:gd name="connsiteY3" fmla="*/ 5796497 h 5796497"/>
              <a:gd name="connsiteX4" fmla="*/ 0 w 6550900"/>
              <a:gd name="connsiteY4" fmla="*/ 668744 h 5796497"/>
              <a:gd name="connsiteX0" fmla="*/ 0 w 6550900"/>
              <a:gd name="connsiteY0" fmla="*/ 668744 h 5796496"/>
              <a:gd name="connsiteX1" fmla="*/ 5538964 w 6550900"/>
              <a:gd name="connsiteY1" fmla="*/ 0 h 5796496"/>
              <a:gd name="connsiteX2" fmla="*/ 6550900 w 6550900"/>
              <a:gd name="connsiteY2" fmla="*/ 5796496 h 5796496"/>
              <a:gd name="connsiteX3" fmla="*/ 5751 w 6550900"/>
              <a:gd name="connsiteY3" fmla="*/ 5114105 h 5796496"/>
              <a:gd name="connsiteX4" fmla="*/ 0 w 6550900"/>
              <a:gd name="connsiteY4" fmla="*/ 668744 h 5796496"/>
              <a:gd name="connsiteX0" fmla="*/ 0 w 6550900"/>
              <a:gd name="connsiteY0" fmla="*/ 0 h 5127752"/>
              <a:gd name="connsiteX1" fmla="*/ 4356340 w 6550900"/>
              <a:gd name="connsiteY1" fmla="*/ 1746925 h 5127752"/>
              <a:gd name="connsiteX2" fmla="*/ 6550900 w 6550900"/>
              <a:gd name="connsiteY2" fmla="*/ 5127752 h 5127752"/>
              <a:gd name="connsiteX3" fmla="*/ 5751 w 6550900"/>
              <a:gd name="connsiteY3" fmla="*/ 4445361 h 5127752"/>
              <a:gd name="connsiteX4" fmla="*/ 0 w 6550900"/>
              <a:gd name="connsiteY4" fmla="*/ 0 h 5127752"/>
              <a:gd name="connsiteX0" fmla="*/ 0 w 6550900"/>
              <a:gd name="connsiteY0" fmla="*/ 0 h 5127752"/>
              <a:gd name="connsiteX1" fmla="*/ 3259060 w 6550900"/>
              <a:gd name="connsiteY1" fmla="*/ 1 h 5127752"/>
              <a:gd name="connsiteX2" fmla="*/ 6550900 w 6550900"/>
              <a:gd name="connsiteY2" fmla="*/ 5127752 h 5127752"/>
              <a:gd name="connsiteX3" fmla="*/ 5751 w 6550900"/>
              <a:gd name="connsiteY3" fmla="*/ 4445361 h 5127752"/>
              <a:gd name="connsiteX4" fmla="*/ 0 w 6550900"/>
              <a:gd name="connsiteY4" fmla="*/ 0 h 5127752"/>
              <a:gd name="connsiteX0" fmla="*/ 0 w 6270484"/>
              <a:gd name="connsiteY0" fmla="*/ 0 h 4445361"/>
              <a:gd name="connsiteX1" fmla="*/ 3259060 w 6270484"/>
              <a:gd name="connsiteY1" fmla="*/ 1 h 4445361"/>
              <a:gd name="connsiteX2" fmla="*/ 6270484 w 6270484"/>
              <a:gd name="connsiteY2" fmla="*/ 4445360 h 4445361"/>
              <a:gd name="connsiteX3" fmla="*/ 5751 w 6270484"/>
              <a:gd name="connsiteY3" fmla="*/ 4445361 h 4445361"/>
              <a:gd name="connsiteX4" fmla="*/ 0 w 6270484"/>
              <a:gd name="connsiteY4" fmla="*/ 0 h 4445361"/>
              <a:gd name="connsiteX0" fmla="*/ 3430869 w 6264733"/>
              <a:gd name="connsiteY0" fmla="*/ 0 h 5068044"/>
              <a:gd name="connsiteX1" fmla="*/ 3253309 w 6264733"/>
              <a:gd name="connsiteY1" fmla="*/ 622684 h 5068044"/>
              <a:gd name="connsiteX2" fmla="*/ 6264733 w 6264733"/>
              <a:gd name="connsiteY2" fmla="*/ 5068043 h 5068044"/>
              <a:gd name="connsiteX3" fmla="*/ 0 w 6264733"/>
              <a:gd name="connsiteY3" fmla="*/ 5068044 h 5068044"/>
              <a:gd name="connsiteX4" fmla="*/ 3430869 w 6264733"/>
              <a:gd name="connsiteY4" fmla="*/ 0 h 5068044"/>
              <a:gd name="connsiteX0" fmla="*/ 3430869 w 8526349"/>
              <a:gd name="connsiteY0" fmla="*/ 0 h 5068044"/>
              <a:gd name="connsiteX1" fmla="*/ 8526349 w 8526349"/>
              <a:gd name="connsiteY1" fmla="*/ 17061 h 5068044"/>
              <a:gd name="connsiteX2" fmla="*/ 6264733 w 8526349"/>
              <a:gd name="connsiteY2" fmla="*/ 5068043 h 5068044"/>
              <a:gd name="connsiteX3" fmla="*/ 0 w 8526349"/>
              <a:gd name="connsiteY3" fmla="*/ 5068044 h 5068044"/>
              <a:gd name="connsiteX4" fmla="*/ 3430869 w 8526349"/>
              <a:gd name="connsiteY4" fmla="*/ 0 h 5068044"/>
              <a:gd name="connsiteX0" fmla="*/ 3430869 w 8558353"/>
              <a:gd name="connsiteY0" fmla="*/ 0 h 5068044"/>
              <a:gd name="connsiteX1" fmla="*/ 8526349 w 8558353"/>
              <a:gd name="connsiteY1" fmla="*/ 17061 h 5068044"/>
              <a:gd name="connsiteX2" fmla="*/ 8558353 w 8558353"/>
              <a:gd name="connsiteY2" fmla="*/ 3933566 h 5068044"/>
              <a:gd name="connsiteX3" fmla="*/ 0 w 8558353"/>
              <a:gd name="connsiteY3" fmla="*/ 5068044 h 5068044"/>
              <a:gd name="connsiteX4" fmla="*/ 3430869 w 8558353"/>
              <a:gd name="connsiteY4" fmla="*/ 0 h 5068044"/>
              <a:gd name="connsiteX0" fmla="*/ 32349 w 5159833"/>
              <a:gd name="connsiteY0" fmla="*/ 0 h 3933566"/>
              <a:gd name="connsiteX1" fmla="*/ 5127829 w 5159833"/>
              <a:gd name="connsiteY1" fmla="*/ 17061 h 3933566"/>
              <a:gd name="connsiteX2" fmla="*/ 5159833 w 5159833"/>
              <a:gd name="connsiteY2" fmla="*/ 3933566 h 3933566"/>
              <a:gd name="connsiteX3" fmla="*/ 0 w 5159833"/>
              <a:gd name="connsiteY3" fmla="*/ 3686199 h 3933566"/>
              <a:gd name="connsiteX4" fmla="*/ 32349 w 5159833"/>
              <a:gd name="connsiteY4" fmla="*/ 0 h 3933566"/>
              <a:gd name="connsiteX0" fmla="*/ 1754469 w 6881953"/>
              <a:gd name="connsiteY0" fmla="*/ 0 h 3933566"/>
              <a:gd name="connsiteX1" fmla="*/ 6849949 w 6881953"/>
              <a:gd name="connsiteY1" fmla="*/ 17061 h 3933566"/>
              <a:gd name="connsiteX2" fmla="*/ 6881953 w 6881953"/>
              <a:gd name="connsiteY2" fmla="*/ 3933566 h 3933566"/>
              <a:gd name="connsiteX3" fmla="*/ 0 w 6881953"/>
              <a:gd name="connsiteY3" fmla="*/ 3933566 h 3933566"/>
              <a:gd name="connsiteX4" fmla="*/ 1754469 w 6881953"/>
              <a:gd name="connsiteY4" fmla="*/ 0 h 3933566"/>
              <a:gd name="connsiteX0" fmla="*/ 1762089 w 6881953"/>
              <a:gd name="connsiteY0" fmla="*/ 0 h 3916506"/>
              <a:gd name="connsiteX1" fmla="*/ 6849949 w 6881953"/>
              <a:gd name="connsiteY1" fmla="*/ 1 h 3916506"/>
              <a:gd name="connsiteX2" fmla="*/ 6881953 w 6881953"/>
              <a:gd name="connsiteY2" fmla="*/ 3916506 h 3916506"/>
              <a:gd name="connsiteX3" fmla="*/ 0 w 6881953"/>
              <a:gd name="connsiteY3" fmla="*/ 3916506 h 3916506"/>
              <a:gd name="connsiteX4" fmla="*/ 1762089 w 6881953"/>
              <a:gd name="connsiteY4" fmla="*/ 0 h 3916506"/>
              <a:gd name="connsiteX0" fmla="*/ 1762089 w 6881953"/>
              <a:gd name="connsiteY0" fmla="*/ 0 h 3916506"/>
              <a:gd name="connsiteX1" fmla="*/ 6849949 w 6881953"/>
              <a:gd name="connsiteY1" fmla="*/ 1 h 3916506"/>
              <a:gd name="connsiteX2" fmla="*/ 6881953 w 6881953"/>
              <a:gd name="connsiteY2" fmla="*/ 3916506 h 3916506"/>
              <a:gd name="connsiteX3" fmla="*/ 0 w 6881953"/>
              <a:gd name="connsiteY3" fmla="*/ 3916506 h 3916506"/>
              <a:gd name="connsiteX4" fmla="*/ 1762089 w 6881953"/>
              <a:gd name="connsiteY4" fmla="*/ 0 h 391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1953" h="3916506">
                <a:moveTo>
                  <a:pt x="1762089" y="0"/>
                </a:moveTo>
                <a:lnTo>
                  <a:pt x="6849949" y="1"/>
                </a:lnTo>
                <a:lnTo>
                  <a:pt x="6881953" y="3916506"/>
                </a:lnTo>
                <a:lnTo>
                  <a:pt x="0" y="3916506"/>
                </a:lnTo>
                <a:lnTo>
                  <a:pt x="176208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/>
          <a:lstStyle>
            <a:lvl1pPr marL="2006600" indent="-177800" algn="r">
              <a:tabLst>
                <a:tab pos="2006600" algn="l"/>
              </a:tabLst>
              <a:defRPr sz="1200" baseline="0"/>
            </a:lvl1pPr>
          </a:lstStyle>
          <a:p>
            <a:r>
              <a:rPr lang="en-US" dirty="0"/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398054421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5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85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3" grpId="0" animBg="1"/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projec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262249" y="-45"/>
            <a:ext cx="6881750" cy="3493008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1781298 w 6881750"/>
              <a:gd name="connsiteY0" fmla="*/ 0 h 3498895"/>
              <a:gd name="connsiteX1" fmla="*/ 6881750 w 6881750"/>
              <a:gd name="connsiteY1" fmla="*/ 45 h 3498895"/>
              <a:gd name="connsiteX2" fmla="*/ 6881750 w 6881750"/>
              <a:gd name="connsiteY2" fmla="*/ 3498895 h 3498895"/>
              <a:gd name="connsiteX3" fmla="*/ 0 w 6881750"/>
              <a:gd name="connsiteY3" fmla="*/ 3498895 h 3498895"/>
              <a:gd name="connsiteX4" fmla="*/ 1781298 w 6881750"/>
              <a:gd name="connsiteY4" fmla="*/ 0 h 349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1750" h="3498895">
                <a:moveTo>
                  <a:pt x="1781298" y="0"/>
                </a:moveTo>
                <a:lnTo>
                  <a:pt x="6881750" y="45"/>
                </a:lnTo>
                <a:lnTo>
                  <a:pt x="6881750" y="3498895"/>
                </a:lnTo>
                <a:lnTo>
                  <a:pt x="0" y="3498895"/>
                </a:lnTo>
                <a:lnTo>
                  <a:pt x="1781298" y="0"/>
                </a:ln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marL="177800" indent="-177800" algn="r">
              <a:tabLst>
                <a:tab pos="177800" algn="l"/>
              </a:tabLst>
              <a:defRPr sz="1200"/>
            </a:lvl1pPr>
          </a:lstStyle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0632" y="0"/>
            <a:ext cx="3995928" cy="3492814"/>
          </a:xfrm>
          <a:custGeom>
            <a:avLst/>
            <a:gdLst>
              <a:gd name="connsiteX0" fmla="*/ 0 w 3048000"/>
              <a:gd name="connsiteY0" fmla="*/ 0 h 3486150"/>
              <a:gd name="connsiteX1" fmla="*/ 3048000 w 3048000"/>
              <a:gd name="connsiteY1" fmla="*/ 0 h 3486150"/>
              <a:gd name="connsiteX2" fmla="*/ 3048000 w 3048000"/>
              <a:gd name="connsiteY2" fmla="*/ 3486150 h 3486150"/>
              <a:gd name="connsiteX3" fmla="*/ 0 w 3048000"/>
              <a:gd name="connsiteY3" fmla="*/ 3486150 h 3486150"/>
              <a:gd name="connsiteX4" fmla="*/ 0 w 3048000"/>
              <a:gd name="connsiteY4" fmla="*/ 0 h 3486150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3048000 w 3974275"/>
              <a:gd name="connsiteY2" fmla="*/ 3498026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2121724 w 3974275"/>
              <a:gd name="connsiteY2" fmla="*/ 3474275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2192976 w 3974275"/>
              <a:gd name="connsiteY2" fmla="*/ 3486150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11876 w 3986151"/>
              <a:gd name="connsiteY0" fmla="*/ 11876 h 3521777"/>
              <a:gd name="connsiteX1" fmla="*/ 3986151 w 3986151"/>
              <a:gd name="connsiteY1" fmla="*/ 0 h 3521777"/>
              <a:gd name="connsiteX2" fmla="*/ 2204852 w 3986151"/>
              <a:gd name="connsiteY2" fmla="*/ 3486150 h 3521777"/>
              <a:gd name="connsiteX3" fmla="*/ 0 w 3986151"/>
              <a:gd name="connsiteY3" fmla="*/ 3521777 h 3521777"/>
              <a:gd name="connsiteX4" fmla="*/ 11876 w 3986151"/>
              <a:gd name="connsiteY4" fmla="*/ 11876 h 3521777"/>
              <a:gd name="connsiteX0" fmla="*/ 1143 w 3975418"/>
              <a:gd name="connsiteY0" fmla="*/ 11876 h 3509902"/>
              <a:gd name="connsiteX1" fmla="*/ 3975418 w 3975418"/>
              <a:gd name="connsiteY1" fmla="*/ 0 h 3509902"/>
              <a:gd name="connsiteX2" fmla="*/ 2194119 w 3975418"/>
              <a:gd name="connsiteY2" fmla="*/ 3486150 h 3509902"/>
              <a:gd name="connsiteX3" fmla="*/ 1143 w 3975418"/>
              <a:gd name="connsiteY3" fmla="*/ 3509902 h 3509902"/>
              <a:gd name="connsiteX4" fmla="*/ 1143 w 3975418"/>
              <a:gd name="connsiteY4" fmla="*/ 11876 h 3509902"/>
              <a:gd name="connsiteX0" fmla="*/ 1143 w 3975418"/>
              <a:gd name="connsiteY0" fmla="*/ 11876 h 3509902"/>
              <a:gd name="connsiteX1" fmla="*/ 3975418 w 3975418"/>
              <a:gd name="connsiteY1" fmla="*/ 0 h 3509902"/>
              <a:gd name="connsiteX2" fmla="*/ 2194119 w 3975418"/>
              <a:gd name="connsiteY2" fmla="*/ 3486150 h 3509902"/>
              <a:gd name="connsiteX3" fmla="*/ 24893 w 3975418"/>
              <a:gd name="connsiteY3" fmla="*/ 3491345 h 3509902"/>
              <a:gd name="connsiteX4" fmla="*/ 1143 w 3975418"/>
              <a:gd name="connsiteY4" fmla="*/ 3509902 h 3509902"/>
              <a:gd name="connsiteX5" fmla="*/ 1143 w 3975418"/>
              <a:gd name="connsiteY5" fmla="*/ 11876 h 3509902"/>
              <a:gd name="connsiteX0" fmla="*/ 1143 w 3607283"/>
              <a:gd name="connsiteY0" fmla="*/ 23751 h 3521777"/>
              <a:gd name="connsiteX1" fmla="*/ 3607283 w 3607283"/>
              <a:gd name="connsiteY1" fmla="*/ 0 h 3521777"/>
              <a:gd name="connsiteX2" fmla="*/ 2194119 w 3607283"/>
              <a:gd name="connsiteY2" fmla="*/ 3498025 h 3521777"/>
              <a:gd name="connsiteX3" fmla="*/ 24893 w 3607283"/>
              <a:gd name="connsiteY3" fmla="*/ 3503220 h 3521777"/>
              <a:gd name="connsiteX4" fmla="*/ 1143 w 3607283"/>
              <a:gd name="connsiteY4" fmla="*/ 3521777 h 3521777"/>
              <a:gd name="connsiteX5" fmla="*/ 1143 w 3607283"/>
              <a:gd name="connsiteY5" fmla="*/ 23751 h 3521777"/>
              <a:gd name="connsiteX0" fmla="*/ 1143 w 3975418"/>
              <a:gd name="connsiteY0" fmla="*/ 23751 h 3521777"/>
              <a:gd name="connsiteX1" fmla="*/ 3975418 w 3975418"/>
              <a:gd name="connsiteY1" fmla="*/ 0 h 3521777"/>
              <a:gd name="connsiteX2" fmla="*/ 2194119 w 3975418"/>
              <a:gd name="connsiteY2" fmla="*/ 3498025 h 3521777"/>
              <a:gd name="connsiteX3" fmla="*/ 24893 w 3975418"/>
              <a:gd name="connsiteY3" fmla="*/ 3503220 h 3521777"/>
              <a:gd name="connsiteX4" fmla="*/ 1143 w 3975418"/>
              <a:gd name="connsiteY4" fmla="*/ 3521777 h 3521777"/>
              <a:gd name="connsiteX5" fmla="*/ 1143 w 3975418"/>
              <a:gd name="connsiteY5" fmla="*/ 23751 h 3521777"/>
              <a:gd name="connsiteX0" fmla="*/ 1143 w 3975418"/>
              <a:gd name="connsiteY0" fmla="*/ 0 h 3498026"/>
              <a:gd name="connsiteX1" fmla="*/ 3975418 w 3975418"/>
              <a:gd name="connsiteY1" fmla="*/ 0 h 3498026"/>
              <a:gd name="connsiteX2" fmla="*/ 2194119 w 3975418"/>
              <a:gd name="connsiteY2" fmla="*/ 3474274 h 3498026"/>
              <a:gd name="connsiteX3" fmla="*/ 24893 w 3975418"/>
              <a:gd name="connsiteY3" fmla="*/ 3479469 h 3498026"/>
              <a:gd name="connsiteX4" fmla="*/ 1143 w 3975418"/>
              <a:gd name="connsiteY4" fmla="*/ 3498026 h 3498026"/>
              <a:gd name="connsiteX5" fmla="*/ 1143 w 3975418"/>
              <a:gd name="connsiteY5" fmla="*/ 0 h 3498026"/>
              <a:gd name="connsiteX0" fmla="*/ 1143 w 3975418"/>
              <a:gd name="connsiteY0" fmla="*/ 0 h 3498026"/>
              <a:gd name="connsiteX1" fmla="*/ 3975418 w 3975418"/>
              <a:gd name="connsiteY1" fmla="*/ 0 h 3498026"/>
              <a:gd name="connsiteX2" fmla="*/ 2205995 w 3975418"/>
              <a:gd name="connsiteY2" fmla="*/ 3474274 h 3498026"/>
              <a:gd name="connsiteX3" fmla="*/ 24893 w 3975418"/>
              <a:gd name="connsiteY3" fmla="*/ 3479469 h 3498026"/>
              <a:gd name="connsiteX4" fmla="*/ 1143 w 3975418"/>
              <a:gd name="connsiteY4" fmla="*/ 3498026 h 3498026"/>
              <a:gd name="connsiteX5" fmla="*/ 1143 w 3975418"/>
              <a:gd name="connsiteY5" fmla="*/ 0 h 3498026"/>
              <a:gd name="connsiteX0" fmla="*/ 10633 w 3984908"/>
              <a:gd name="connsiteY0" fmla="*/ 0 h 3480996"/>
              <a:gd name="connsiteX1" fmla="*/ 3984908 w 3984908"/>
              <a:gd name="connsiteY1" fmla="*/ 0 h 3480996"/>
              <a:gd name="connsiteX2" fmla="*/ 2215485 w 3984908"/>
              <a:gd name="connsiteY2" fmla="*/ 3474274 h 3480996"/>
              <a:gd name="connsiteX3" fmla="*/ 34383 w 3984908"/>
              <a:gd name="connsiteY3" fmla="*/ 3479469 h 3480996"/>
              <a:gd name="connsiteX4" fmla="*/ 0 w 3984908"/>
              <a:gd name="connsiteY4" fmla="*/ 3476833 h 3480996"/>
              <a:gd name="connsiteX5" fmla="*/ 10633 w 3984908"/>
              <a:gd name="connsiteY5" fmla="*/ 0 h 3480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4908" h="3480996">
                <a:moveTo>
                  <a:pt x="10633" y="0"/>
                </a:moveTo>
                <a:lnTo>
                  <a:pt x="3984908" y="0"/>
                </a:lnTo>
                <a:lnTo>
                  <a:pt x="2215485" y="3474274"/>
                </a:lnTo>
                <a:cubicBezTo>
                  <a:pt x="1496368" y="3483923"/>
                  <a:pt x="753500" y="3469820"/>
                  <a:pt x="34383" y="3479469"/>
                </a:cubicBezTo>
                <a:cubicBezTo>
                  <a:pt x="26466" y="3485655"/>
                  <a:pt x="7917" y="3470647"/>
                  <a:pt x="0" y="3476833"/>
                </a:cubicBezTo>
                <a:cubicBezTo>
                  <a:pt x="3959" y="2306866"/>
                  <a:pt x="6674" y="1169967"/>
                  <a:pt x="10633" y="0"/>
                </a:cubicBez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17920" y="3538728"/>
            <a:ext cx="2939563" cy="922956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2915392"/>
              <a:gd name="connsiteY0" fmla="*/ 0 h 3435533"/>
              <a:gd name="connsiteX1" fmla="*/ 2915392 w 2915392"/>
              <a:gd name="connsiteY1" fmla="*/ 39567 h 3435533"/>
              <a:gd name="connsiteX2" fmla="*/ 2903517 w 2915392"/>
              <a:gd name="connsiteY2" fmla="*/ 3435533 h 3435533"/>
              <a:gd name="connsiteX3" fmla="*/ 0 w 2915392"/>
              <a:gd name="connsiteY3" fmla="*/ 3435533 h 3435533"/>
              <a:gd name="connsiteX4" fmla="*/ 403761 w 2915392"/>
              <a:gd name="connsiteY4" fmla="*/ 0 h 3435533"/>
              <a:gd name="connsiteX0" fmla="*/ 403761 w 2915392"/>
              <a:gd name="connsiteY0" fmla="*/ 11873 h 3447406"/>
              <a:gd name="connsiteX1" fmla="*/ 2915392 w 2915392"/>
              <a:gd name="connsiteY1" fmla="*/ 0 h 3447406"/>
              <a:gd name="connsiteX2" fmla="*/ 2903517 w 2915392"/>
              <a:gd name="connsiteY2" fmla="*/ 3447406 h 3447406"/>
              <a:gd name="connsiteX3" fmla="*/ 0 w 2915392"/>
              <a:gd name="connsiteY3" fmla="*/ 3447406 h 3447406"/>
              <a:gd name="connsiteX4" fmla="*/ 403761 w 2915392"/>
              <a:gd name="connsiteY4" fmla="*/ 11873 h 3447406"/>
              <a:gd name="connsiteX0" fmla="*/ 403761 w 2904659"/>
              <a:gd name="connsiteY0" fmla="*/ 11873 h 3447406"/>
              <a:gd name="connsiteX1" fmla="*/ 2903517 w 2904659"/>
              <a:gd name="connsiteY1" fmla="*/ 0 h 3447406"/>
              <a:gd name="connsiteX2" fmla="*/ 2903517 w 2904659"/>
              <a:gd name="connsiteY2" fmla="*/ 3447406 h 3447406"/>
              <a:gd name="connsiteX3" fmla="*/ 0 w 2904659"/>
              <a:gd name="connsiteY3" fmla="*/ 3447406 h 3447406"/>
              <a:gd name="connsiteX4" fmla="*/ 403761 w 2904659"/>
              <a:gd name="connsiteY4" fmla="*/ 11873 h 3447406"/>
              <a:gd name="connsiteX0" fmla="*/ 391885 w 2904659"/>
              <a:gd name="connsiteY0" fmla="*/ 11873 h 3447406"/>
              <a:gd name="connsiteX1" fmla="*/ 2903517 w 2904659"/>
              <a:gd name="connsiteY1" fmla="*/ 0 h 3447406"/>
              <a:gd name="connsiteX2" fmla="*/ 2903517 w 2904659"/>
              <a:gd name="connsiteY2" fmla="*/ 3447406 h 3447406"/>
              <a:gd name="connsiteX3" fmla="*/ 0 w 2904659"/>
              <a:gd name="connsiteY3" fmla="*/ 3447406 h 3447406"/>
              <a:gd name="connsiteX4" fmla="*/ 391885 w 2904659"/>
              <a:gd name="connsiteY4" fmla="*/ 11873 h 3447406"/>
              <a:gd name="connsiteX0" fmla="*/ 384570 w 2904659"/>
              <a:gd name="connsiteY0" fmla="*/ 0 h 3462761"/>
              <a:gd name="connsiteX1" fmla="*/ 2903517 w 2904659"/>
              <a:gd name="connsiteY1" fmla="*/ 15355 h 3462761"/>
              <a:gd name="connsiteX2" fmla="*/ 2903517 w 2904659"/>
              <a:gd name="connsiteY2" fmla="*/ 3462761 h 3462761"/>
              <a:gd name="connsiteX3" fmla="*/ 0 w 2904659"/>
              <a:gd name="connsiteY3" fmla="*/ 3462761 h 3462761"/>
              <a:gd name="connsiteX4" fmla="*/ 384570 w 2904659"/>
              <a:gd name="connsiteY4" fmla="*/ 0 h 3462761"/>
              <a:gd name="connsiteX0" fmla="*/ 391885 w 2911974"/>
              <a:gd name="connsiteY0" fmla="*/ 0 h 3462761"/>
              <a:gd name="connsiteX1" fmla="*/ 2910832 w 2911974"/>
              <a:gd name="connsiteY1" fmla="*/ 15355 h 3462761"/>
              <a:gd name="connsiteX2" fmla="*/ 2910832 w 2911974"/>
              <a:gd name="connsiteY2" fmla="*/ 3462761 h 3462761"/>
              <a:gd name="connsiteX3" fmla="*/ 0 w 2911974"/>
              <a:gd name="connsiteY3" fmla="*/ 3435532 h 3462761"/>
              <a:gd name="connsiteX4" fmla="*/ 391885 w 2911974"/>
              <a:gd name="connsiteY4" fmla="*/ 0 h 3462761"/>
              <a:gd name="connsiteX0" fmla="*/ 391885 w 2911974"/>
              <a:gd name="connsiteY0" fmla="*/ 0 h 3435532"/>
              <a:gd name="connsiteX1" fmla="*/ 2910832 w 2911974"/>
              <a:gd name="connsiteY1" fmla="*/ 15355 h 3435532"/>
              <a:gd name="connsiteX2" fmla="*/ 2910832 w 2911974"/>
              <a:gd name="connsiteY2" fmla="*/ 3435529 h 3435532"/>
              <a:gd name="connsiteX3" fmla="*/ 0 w 2911974"/>
              <a:gd name="connsiteY3" fmla="*/ 3435532 h 3435532"/>
              <a:gd name="connsiteX4" fmla="*/ 391885 w 2911974"/>
              <a:gd name="connsiteY4" fmla="*/ 0 h 3435532"/>
              <a:gd name="connsiteX0" fmla="*/ 391885 w 2918112"/>
              <a:gd name="connsiteY0" fmla="*/ 11874 h 3447406"/>
              <a:gd name="connsiteX1" fmla="*/ 2918112 w 2918112"/>
              <a:gd name="connsiteY1" fmla="*/ 0 h 3447406"/>
              <a:gd name="connsiteX2" fmla="*/ 2910832 w 2918112"/>
              <a:gd name="connsiteY2" fmla="*/ 3447403 h 3447406"/>
              <a:gd name="connsiteX3" fmla="*/ 0 w 2918112"/>
              <a:gd name="connsiteY3" fmla="*/ 3447406 h 3447406"/>
              <a:gd name="connsiteX4" fmla="*/ 391885 w 2918112"/>
              <a:gd name="connsiteY4" fmla="*/ 11874 h 3447406"/>
              <a:gd name="connsiteX0" fmla="*/ 391885 w 2918112"/>
              <a:gd name="connsiteY0" fmla="*/ 11874 h 3447406"/>
              <a:gd name="connsiteX1" fmla="*/ 2918112 w 2918112"/>
              <a:gd name="connsiteY1" fmla="*/ 0 h 3447406"/>
              <a:gd name="connsiteX2" fmla="*/ 2910832 w 2918112"/>
              <a:gd name="connsiteY2" fmla="*/ 3447403 h 3447406"/>
              <a:gd name="connsiteX3" fmla="*/ 0 w 2918112"/>
              <a:gd name="connsiteY3" fmla="*/ 3447406 h 3447406"/>
              <a:gd name="connsiteX4" fmla="*/ 391885 w 2918112"/>
              <a:gd name="connsiteY4" fmla="*/ 11874 h 3447406"/>
              <a:gd name="connsiteX0" fmla="*/ 391885 w 2925392"/>
              <a:gd name="connsiteY0" fmla="*/ 0 h 3435532"/>
              <a:gd name="connsiteX1" fmla="*/ 2925392 w 2925392"/>
              <a:gd name="connsiteY1" fmla="*/ 15355 h 3435532"/>
              <a:gd name="connsiteX2" fmla="*/ 2910832 w 2925392"/>
              <a:gd name="connsiteY2" fmla="*/ 3435529 h 3435532"/>
              <a:gd name="connsiteX3" fmla="*/ 0 w 2925392"/>
              <a:gd name="connsiteY3" fmla="*/ 3435532 h 3435532"/>
              <a:gd name="connsiteX4" fmla="*/ 391885 w 2925392"/>
              <a:gd name="connsiteY4" fmla="*/ 0 h 3435532"/>
              <a:gd name="connsiteX0" fmla="*/ 391885 w 2925392"/>
              <a:gd name="connsiteY0" fmla="*/ 0 h 3435532"/>
              <a:gd name="connsiteX1" fmla="*/ 2925392 w 2925392"/>
              <a:gd name="connsiteY1" fmla="*/ 15355 h 3435532"/>
              <a:gd name="connsiteX2" fmla="*/ 2922650 w 2925392"/>
              <a:gd name="connsiteY2" fmla="*/ 3435528 h 3435532"/>
              <a:gd name="connsiteX3" fmla="*/ 0 w 2925392"/>
              <a:gd name="connsiteY3" fmla="*/ 3435532 h 3435532"/>
              <a:gd name="connsiteX4" fmla="*/ 391885 w 2925392"/>
              <a:gd name="connsiteY4" fmla="*/ 0 h 343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5392" h="3435532">
                <a:moveTo>
                  <a:pt x="391885" y="0"/>
                </a:moveTo>
                <a:lnTo>
                  <a:pt x="2925392" y="15355"/>
                </a:lnTo>
                <a:cubicBezTo>
                  <a:pt x="2921434" y="1147344"/>
                  <a:pt x="2926608" y="2303539"/>
                  <a:pt x="2922650" y="3435528"/>
                </a:cubicBezTo>
                <a:lnTo>
                  <a:pt x="0" y="3435532"/>
                </a:lnTo>
                <a:lnTo>
                  <a:pt x="391885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r">
              <a:defRPr sz="1200"/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398264" y="3538728"/>
            <a:ext cx="2157984" cy="922955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903517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685339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03757 w 3295402"/>
              <a:gd name="connsiteY0" fmla="*/ 11878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603757 w 3295402"/>
              <a:gd name="connsiteY4" fmla="*/ 11878 h 3447406"/>
              <a:gd name="connsiteX0" fmla="*/ 603757 w 3295402"/>
              <a:gd name="connsiteY0" fmla="*/ 0 h 3435528"/>
              <a:gd name="connsiteX1" fmla="*/ 3295402 w 3295402"/>
              <a:gd name="connsiteY1" fmla="*/ 27701 h 3435528"/>
              <a:gd name="connsiteX2" fmla="*/ 2685339 w 3295402"/>
              <a:gd name="connsiteY2" fmla="*/ 3435528 h 3435528"/>
              <a:gd name="connsiteX3" fmla="*/ 0 w 3295402"/>
              <a:gd name="connsiteY3" fmla="*/ 3435528 h 3435528"/>
              <a:gd name="connsiteX4" fmla="*/ 603757 w 3295402"/>
              <a:gd name="connsiteY4" fmla="*/ 0 h 3435528"/>
              <a:gd name="connsiteX0" fmla="*/ 603757 w 3295402"/>
              <a:gd name="connsiteY0" fmla="*/ 0 h 3435528"/>
              <a:gd name="connsiteX1" fmla="*/ 3295402 w 3295402"/>
              <a:gd name="connsiteY1" fmla="*/ 473 h 3435528"/>
              <a:gd name="connsiteX2" fmla="*/ 2685339 w 3295402"/>
              <a:gd name="connsiteY2" fmla="*/ 3435528 h 3435528"/>
              <a:gd name="connsiteX3" fmla="*/ 0 w 3295402"/>
              <a:gd name="connsiteY3" fmla="*/ 3435528 h 3435528"/>
              <a:gd name="connsiteX4" fmla="*/ 603757 w 3295402"/>
              <a:gd name="connsiteY4" fmla="*/ 0 h 343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402" h="3435528">
                <a:moveTo>
                  <a:pt x="603757" y="0"/>
                </a:moveTo>
                <a:lnTo>
                  <a:pt x="3295402" y="473"/>
                </a:lnTo>
                <a:lnTo>
                  <a:pt x="2685339" y="3435528"/>
                </a:lnTo>
                <a:lnTo>
                  <a:pt x="0" y="3435528"/>
                </a:lnTo>
                <a:lnTo>
                  <a:pt x="603757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765005" y="3538728"/>
            <a:ext cx="2967312" cy="926146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903517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685339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887511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847077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437949 w 3295402"/>
              <a:gd name="connsiteY0" fmla="*/ 11878 h 3447406"/>
              <a:gd name="connsiteX1" fmla="*/ 3295402 w 3295402"/>
              <a:gd name="connsiteY1" fmla="*/ 0 h 3447406"/>
              <a:gd name="connsiteX2" fmla="*/ 2847077 w 3295402"/>
              <a:gd name="connsiteY2" fmla="*/ 3447406 h 3447406"/>
              <a:gd name="connsiteX3" fmla="*/ 0 w 3295402"/>
              <a:gd name="connsiteY3" fmla="*/ 3447406 h 3447406"/>
              <a:gd name="connsiteX4" fmla="*/ 437949 w 3295402"/>
              <a:gd name="connsiteY4" fmla="*/ 11878 h 3447406"/>
              <a:gd name="connsiteX0" fmla="*/ 474151 w 3295402"/>
              <a:gd name="connsiteY0" fmla="*/ 11878 h 3447406"/>
              <a:gd name="connsiteX1" fmla="*/ 3295402 w 3295402"/>
              <a:gd name="connsiteY1" fmla="*/ 0 h 3447406"/>
              <a:gd name="connsiteX2" fmla="*/ 2847077 w 3295402"/>
              <a:gd name="connsiteY2" fmla="*/ 3447406 h 3447406"/>
              <a:gd name="connsiteX3" fmla="*/ 0 w 3295402"/>
              <a:gd name="connsiteY3" fmla="*/ 3447406 h 3447406"/>
              <a:gd name="connsiteX4" fmla="*/ 474151 w 3295402"/>
              <a:gd name="connsiteY4" fmla="*/ 11878 h 3447406"/>
              <a:gd name="connsiteX0" fmla="*/ 546556 w 3367807"/>
              <a:gd name="connsiteY0" fmla="*/ 11878 h 3486982"/>
              <a:gd name="connsiteX1" fmla="*/ 3367807 w 3367807"/>
              <a:gd name="connsiteY1" fmla="*/ 0 h 3486982"/>
              <a:gd name="connsiteX2" fmla="*/ 2919482 w 3367807"/>
              <a:gd name="connsiteY2" fmla="*/ 3447406 h 3486982"/>
              <a:gd name="connsiteX3" fmla="*/ 0 w 3367807"/>
              <a:gd name="connsiteY3" fmla="*/ 3486982 h 3486982"/>
              <a:gd name="connsiteX4" fmla="*/ 546556 w 3367807"/>
              <a:gd name="connsiteY4" fmla="*/ 11878 h 3486982"/>
              <a:gd name="connsiteX0" fmla="*/ 546556 w 3367807"/>
              <a:gd name="connsiteY0" fmla="*/ 11878 h 3447406"/>
              <a:gd name="connsiteX1" fmla="*/ 3367807 w 3367807"/>
              <a:gd name="connsiteY1" fmla="*/ 0 h 3447406"/>
              <a:gd name="connsiteX2" fmla="*/ 2919482 w 3367807"/>
              <a:gd name="connsiteY2" fmla="*/ 3447406 h 3447406"/>
              <a:gd name="connsiteX3" fmla="*/ 0 w 3367807"/>
              <a:gd name="connsiteY3" fmla="*/ 3447403 h 3447406"/>
              <a:gd name="connsiteX4" fmla="*/ 546556 w 3367807"/>
              <a:gd name="connsiteY4" fmla="*/ 11878 h 344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7807" h="3447406">
                <a:moveTo>
                  <a:pt x="546556" y="11878"/>
                </a:moveTo>
                <a:lnTo>
                  <a:pt x="3367807" y="0"/>
                </a:lnTo>
                <a:lnTo>
                  <a:pt x="2919482" y="3447406"/>
                </a:lnTo>
                <a:lnTo>
                  <a:pt x="0" y="3447403"/>
                </a:lnTo>
                <a:lnTo>
                  <a:pt x="546556" y="11878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13" name="Parallelogram 12"/>
          <p:cNvSpPr/>
          <p:nvPr userDrawn="1"/>
        </p:nvSpPr>
        <p:spPr>
          <a:xfrm>
            <a:off x="530352" y="1420800"/>
            <a:ext cx="2744122" cy="1058850"/>
          </a:xfrm>
          <a:custGeom>
            <a:avLst/>
            <a:gdLst>
              <a:gd name="connsiteX0" fmla="*/ 0 w 2819400"/>
              <a:gd name="connsiteY0" fmla="*/ 1728107 h 1728107"/>
              <a:gd name="connsiteX1" fmla="*/ 382015 w 2819400"/>
              <a:gd name="connsiteY1" fmla="*/ 0 h 1728107"/>
              <a:gd name="connsiteX2" fmla="*/ 2819400 w 2819400"/>
              <a:gd name="connsiteY2" fmla="*/ 0 h 1728107"/>
              <a:gd name="connsiteX3" fmla="*/ 2437385 w 2819400"/>
              <a:gd name="connsiteY3" fmla="*/ 1728107 h 1728107"/>
              <a:gd name="connsiteX4" fmla="*/ 0 w 2819400"/>
              <a:gd name="connsiteY4" fmla="*/ 1728107 h 1728107"/>
              <a:gd name="connsiteX0" fmla="*/ 0 w 2819400"/>
              <a:gd name="connsiteY0" fmla="*/ 1728107 h 1728107"/>
              <a:gd name="connsiteX1" fmla="*/ 382015 w 2819400"/>
              <a:gd name="connsiteY1" fmla="*/ 0 h 1728107"/>
              <a:gd name="connsiteX2" fmla="*/ 2819400 w 2819400"/>
              <a:gd name="connsiteY2" fmla="*/ 0 h 1728107"/>
              <a:gd name="connsiteX3" fmla="*/ 1914871 w 2819400"/>
              <a:gd name="connsiteY3" fmla="*/ 1716232 h 1728107"/>
              <a:gd name="connsiteX4" fmla="*/ 0 w 2819400"/>
              <a:gd name="connsiteY4" fmla="*/ 1728107 h 1728107"/>
              <a:gd name="connsiteX0" fmla="*/ 0 w 2736273"/>
              <a:gd name="connsiteY0" fmla="*/ 1728107 h 1728107"/>
              <a:gd name="connsiteX1" fmla="*/ 382015 w 2736273"/>
              <a:gd name="connsiteY1" fmla="*/ 0 h 1728107"/>
              <a:gd name="connsiteX2" fmla="*/ 2736273 w 2736273"/>
              <a:gd name="connsiteY2" fmla="*/ 0 h 1728107"/>
              <a:gd name="connsiteX3" fmla="*/ 1914871 w 2736273"/>
              <a:gd name="connsiteY3" fmla="*/ 1716232 h 1728107"/>
              <a:gd name="connsiteX4" fmla="*/ 0 w 2736273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914871 w 2760024"/>
              <a:gd name="connsiteY3" fmla="*/ 1716232 h 1728107"/>
              <a:gd name="connsiteX4" fmla="*/ 0 w 2760024"/>
              <a:gd name="connsiteY4" fmla="*/ 1728107 h 1728107"/>
              <a:gd name="connsiteX0" fmla="*/ 0 w 2760024"/>
              <a:gd name="connsiteY0" fmla="*/ 1728107 h 1739982"/>
              <a:gd name="connsiteX1" fmla="*/ 382015 w 2760024"/>
              <a:gd name="connsiteY1" fmla="*/ 0 h 1739982"/>
              <a:gd name="connsiteX2" fmla="*/ 2760024 w 2760024"/>
              <a:gd name="connsiteY2" fmla="*/ 0 h 1739982"/>
              <a:gd name="connsiteX3" fmla="*/ 1891120 w 2760024"/>
              <a:gd name="connsiteY3" fmla="*/ 1739982 h 1739982"/>
              <a:gd name="connsiteX4" fmla="*/ 0 w 2760024"/>
              <a:gd name="connsiteY4" fmla="*/ 1728107 h 1739982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91120 w 2760024"/>
              <a:gd name="connsiteY3" fmla="*/ 1716231 h 1728107"/>
              <a:gd name="connsiteX4" fmla="*/ 0 w 2760024"/>
              <a:gd name="connsiteY4" fmla="*/ 1728107 h 1728107"/>
              <a:gd name="connsiteX0" fmla="*/ 0 w 2760024"/>
              <a:gd name="connsiteY0" fmla="*/ 1728107 h 1739981"/>
              <a:gd name="connsiteX1" fmla="*/ 382015 w 2760024"/>
              <a:gd name="connsiteY1" fmla="*/ 0 h 1739981"/>
              <a:gd name="connsiteX2" fmla="*/ 2760024 w 2760024"/>
              <a:gd name="connsiteY2" fmla="*/ 0 h 1739981"/>
              <a:gd name="connsiteX3" fmla="*/ 1879245 w 2760024"/>
              <a:gd name="connsiteY3" fmla="*/ 1739981 h 1739981"/>
              <a:gd name="connsiteX4" fmla="*/ 0 w 2760024"/>
              <a:gd name="connsiteY4" fmla="*/ 1728107 h 1739981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55494 w 2760024"/>
              <a:gd name="connsiteY3" fmla="*/ 1728106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79244 w 2760024"/>
              <a:gd name="connsiteY3" fmla="*/ 1728106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2211753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180134 w 2760024"/>
              <a:gd name="connsiteY1" fmla="*/ 19238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168259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643272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536394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15227 h 1715227"/>
              <a:gd name="connsiteX1" fmla="*/ 536394 w 2760024"/>
              <a:gd name="connsiteY1" fmla="*/ 2 h 1715227"/>
              <a:gd name="connsiteX2" fmla="*/ 2760024 w 2760024"/>
              <a:gd name="connsiteY2" fmla="*/ 0 h 1715227"/>
              <a:gd name="connsiteX3" fmla="*/ 2223629 w 2760024"/>
              <a:gd name="connsiteY3" fmla="*/ 1708869 h 1715227"/>
              <a:gd name="connsiteX4" fmla="*/ 0 w 2760024"/>
              <a:gd name="connsiteY4" fmla="*/ 1715227 h 1715227"/>
              <a:gd name="connsiteX0" fmla="*/ 0 w 2760024"/>
              <a:gd name="connsiteY0" fmla="*/ 1715227 h 1715227"/>
              <a:gd name="connsiteX1" fmla="*/ 536394 w 2760024"/>
              <a:gd name="connsiteY1" fmla="*/ 2 h 1715227"/>
              <a:gd name="connsiteX2" fmla="*/ 2760024 w 2760024"/>
              <a:gd name="connsiteY2" fmla="*/ 0 h 1715227"/>
              <a:gd name="connsiteX3" fmla="*/ 2223629 w 2760024"/>
              <a:gd name="connsiteY3" fmla="*/ 1708869 h 1715227"/>
              <a:gd name="connsiteX4" fmla="*/ 0 w 2760024"/>
              <a:gd name="connsiteY4" fmla="*/ 1715227 h 1715227"/>
              <a:gd name="connsiteX0" fmla="*/ 0 w 2760024"/>
              <a:gd name="connsiteY0" fmla="*/ 1702347 h 1708869"/>
              <a:gd name="connsiteX1" fmla="*/ 536394 w 2760024"/>
              <a:gd name="connsiteY1" fmla="*/ 2 h 1708869"/>
              <a:gd name="connsiteX2" fmla="*/ 2760024 w 2760024"/>
              <a:gd name="connsiteY2" fmla="*/ 0 h 1708869"/>
              <a:gd name="connsiteX3" fmla="*/ 2223629 w 2760024"/>
              <a:gd name="connsiteY3" fmla="*/ 1708869 h 1708869"/>
              <a:gd name="connsiteX4" fmla="*/ 0 w 2760024"/>
              <a:gd name="connsiteY4" fmla="*/ 1702347 h 1708869"/>
              <a:gd name="connsiteX0" fmla="*/ 0 w 2752073"/>
              <a:gd name="connsiteY0" fmla="*/ 1689467 h 1708869"/>
              <a:gd name="connsiteX1" fmla="*/ 528443 w 2752073"/>
              <a:gd name="connsiteY1" fmla="*/ 2 h 1708869"/>
              <a:gd name="connsiteX2" fmla="*/ 2752073 w 2752073"/>
              <a:gd name="connsiteY2" fmla="*/ 0 h 1708869"/>
              <a:gd name="connsiteX3" fmla="*/ 2215678 w 2752073"/>
              <a:gd name="connsiteY3" fmla="*/ 1708869 h 1708869"/>
              <a:gd name="connsiteX4" fmla="*/ 0 w 2752073"/>
              <a:gd name="connsiteY4" fmla="*/ 1689467 h 1708869"/>
              <a:gd name="connsiteX0" fmla="*/ 0 w 2767976"/>
              <a:gd name="connsiteY0" fmla="*/ 1702347 h 1708869"/>
              <a:gd name="connsiteX1" fmla="*/ 544346 w 2767976"/>
              <a:gd name="connsiteY1" fmla="*/ 2 h 1708869"/>
              <a:gd name="connsiteX2" fmla="*/ 2767976 w 2767976"/>
              <a:gd name="connsiteY2" fmla="*/ 0 h 1708869"/>
              <a:gd name="connsiteX3" fmla="*/ 2231581 w 2767976"/>
              <a:gd name="connsiteY3" fmla="*/ 1708869 h 1708869"/>
              <a:gd name="connsiteX4" fmla="*/ 0 w 2767976"/>
              <a:gd name="connsiteY4" fmla="*/ 1702347 h 1708869"/>
              <a:gd name="connsiteX0" fmla="*/ 0 w 2783878"/>
              <a:gd name="connsiteY0" fmla="*/ 1728109 h 1728109"/>
              <a:gd name="connsiteX1" fmla="*/ 560248 w 2783878"/>
              <a:gd name="connsiteY1" fmla="*/ 2 h 1728109"/>
              <a:gd name="connsiteX2" fmla="*/ 2783878 w 2783878"/>
              <a:gd name="connsiteY2" fmla="*/ 0 h 1728109"/>
              <a:gd name="connsiteX3" fmla="*/ 2247483 w 2783878"/>
              <a:gd name="connsiteY3" fmla="*/ 1708869 h 1728109"/>
              <a:gd name="connsiteX4" fmla="*/ 0 w 2783878"/>
              <a:gd name="connsiteY4" fmla="*/ 1728109 h 1728109"/>
              <a:gd name="connsiteX0" fmla="*/ 0 w 2775927"/>
              <a:gd name="connsiteY0" fmla="*/ 1702348 h 1708869"/>
              <a:gd name="connsiteX1" fmla="*/ 552297 w 2775927"/>
              <a:gd name="connsiteY1" fmla="*/ 2 h 1708869"/>
              <a:gd name="connsiteX2" fmla="*/ 2775927 w 2775927"/>
              <a:gd name="connsiteY2" fmla="*/ 0 h 1708869"/>
              <a:gd name="connsiteX3" fmla="*/ 2239532 w 2775927"/>
              <a:gd name="connsiteY3" fmla="*/ 1708869 h 1708869"/>
              <a:gd name="connsiteX4" fmla="*/ 0 w 2775927"/>
              <a:gd name="connsiteY4" fmla="*/ 1702348 h 1708869"/>
              <a:gd name="connsiteX0" fmla="*/ 0 w 2783878"/>
              <a:gd name="connsiteY0" fmla="*/ 1728110 h 1728110"/>
              <a:gd name="connsiteX1" fmla="*/ 560248 w 2783878"/>
              <a:gd name="connsiteY1" fmla="*/ 2 h 1728110"/>
              <a:gd name="connsiteX2" fmla="*/ 2783878 w 2783878"/>
              <a:gd name="connsiteY2" fmla="*/ 0 h 1728110"/>
              <a:gd name="connsiteX3" fmla="*/ 2247483 w 2783878"/>
              <a:gd name="connsiteY3" fmla="*/ 1708869 h 1728110"/>
              <a:gd name="connsiteX4" fmla="*/ 0 w 2783878"/>
              <a:gd name="connsiteY4" fmla="*/ 1728110 h 1728110"/>
              <a:gd name="connsiteX0" fmla="*/ 0 w 2760024"/>
              <a:gd name="connsiteY0" fmla="*/ 1728110 h 1728110"/>
              <a:gd name="connsiteX1" fmla="*/ 536394 w 2760024"/>
              <a:gd name="connsiteY1" fmla="*/ 2 h 1728110"/>
              <a:gd name="connsiteX2" fmla="*/ 2760024 w 2760024"/>
              <a:gd name="connsiteY2" fmla="*/ 0 h 1728110"/>
              <a:gd name="connsiteX3" fmla="*/ 2223629 w 2760024"/>
              <a:gd name="connsiteY3" fmla="*/ 1708869 h 1728110"/>
              <a:gd name="connsiteX4" fmla="*/ 0 w 2760024"/>
              <a:gd name="connsiteY4" fmla="*/ 1728110 h 1728110"/>
              <a:gd name="connsiteX0" fmla="*/ 0 w 2752073"/>
              <a:gd name="connsiteY0" fmla="*/ 1702349 h 1708869"/>
              <a:gd name="connsiteX1" fmla="*/ 528443 w 2752073"/>
              <a:gd name="connsiteY1" fmla="*/ 2 h 1708869"/>
              <a:gd name="connsiteX2" fmla="*/ 2752073 w 2752073"/>
              <a:gd name="connsiteY2" fmla="*/ 0 h 1708869"/>
              <a:gd name="connsiteX3" fmla="*/ 2215678 w 2752073"/>
              <a:gd name="connsiteY3" fmla="*/ 1708869 h 1708869"/>
              <a:gd name="connsiteX4" fmla="*/ 0 w 2752073"/>
              <a:gd name="connsiteY4" fmla="*/ 1702349 h 1708869"/>
              <a:gd name="connsiteX0" fmla="*/ 0 w 2744122"/>
              <a:gd name="connsiteY0" fmla="*/ 1715229 h 1715229"/>
              <a:gd name="connsiteX1" fmla="*/ 520492 w 2744122"/>
              <a:gd name="connsiteY1" fmla="*/ 2 h 1715229"/>
              <a:gd name="connsiteX2" fmla="*/ 2744122 w 2744122"/>
              <a:gd name="connsiteY2" fmla="*/ 0 h 1715229"/>
              <a:gd name="connsiteX3" fmla="*/ 2207727 w 2744122"/>
              <a:gd name="connsiteY3" fmla="*/ 1708869 h 1715229"/>
              <a:gd name="connsiteX4" fmla="*/ 0 w 2744122"/>
              <a:gd name="connsiteY4" fmla="*/ 1715229 h 171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4122" h="1715229">
                <a:moveTo>
                  <a:pt x="0" y="1715229"/>
                </a:moveTo>
                <a:lnTo>
                  <a:pt x="520492" y="2"/>
                </a:lnTo>
                <a:lnTo>
                  <a:pt x="2744122" y="0"/>
                </a:lnTo>
                <a:lnTo>
                  <a:pt x="2207727" y="1708869"/>
                </a:lnTo>
                <a:lnTo>
                  <a:pt x="0" y="1715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9" hasCustomPrompt="1"/>
          </p:nvPr>
        </p:nvSpPr>
        <p:spPr>
          <a:xfrm>
            <a:off x="762001" y="1475168"/>
            <a:ext cx="2364850" cy="942162"/>
          </a:xfrm>
          <a:custGeom>
            <a:avLst/>
            <a:gdLst>
              <a:gd name="connsiteX0" fmla="*/ 0 w 2133600"/>
              <a:gd name="connsiteY0" fmla="*/ 0 h 926154"/>
              <a:gd name="connsiteX1" fmla="*/ 2133600 w 2133600"/>
              <a:gd name="connsiteY1" fmla="*/ 0 h 926154"/>
              <a:gd name="connsiteX2" fmla="*/ 2133600 w 2133600"/>
              <a:gd name="connsiteY2" fmla="*/ 926154 h 926154"/>
              <a:gd name="connsiteX3" fmla="*/ 0 w 2133600"/>
              <a:gd name="connsiteY3" fmla="*/ 926154 h 926154"/>
              <a:gd name="connsiteX4" fmla="*/ 0 w 2133600"/>
              <a:gd name="connsiteY4" fmla="*/ 0 h 926154"/>
              <a:gd name="connsiteX0" fmla="*/ 213756 w 2347356"/>
              <a:gd name="connsiteY0" fmla="*/ 0 h 926154"/>
              <a:gd name="connsiteX1" fmla="*/ 2347356 w 2347356"/>
              <a:gd name="connsiteY1" fmla="*/ 0 h 926154"/>
              <a:gd name="connsiteX2" fmla="*/ 2347356 w 2347356"/>
              <a:gd name="connsiteY2" fmla="*/ 926154 h 926154"/>
              <a:gd name="connsiteX3" fmla="*/ 0 w 2347356"/>
              <a:gd name="connsiteY3" fmla="*/ 914279 h 926154"/>
              <a:gd name="connsiteX4" fmla="*/ 213756 w 2347356"/>
              <a:gd name="connsiteY4" fmla="*/ 0 h 926154"/>
              <a:gd name="connsiteX0" fmla="*/ 106878 w 2240478"/>
              <a:gd name="connsiteY0" fmla="*/ 0 h 926154"/>
              <a:gd name="connsiteX1" fmla="*/ 2240478 w 2240478"/>
              <a:gd name="connsiteY1" fmla="*/ 0 h 926154"/>
              <a:gd name="connsiteX2" fmla="*/ 2240478 w 2240478"/>
              <a:gd name="connsiteY2" fmla="*/ 926154 h 926154"/>
              <a:gd name="connsiteX3" fmla="*/ 0 w 2240478"/>
              <a:gd name="connsiteY3" fmla="*/ 914279 h 926154"/>
              <a:gd name="connsiteX4" fmla="*/ 106878 w 2240478"/>
              <a:gd name="connsiteY4" fmla="*/ 0 h 926154"/>
              <a:gd name="connsiteX0" fmla="*/ 166255 w 2299855"/>
              <a:gd name="connsiteY0" fmla="*/ 0 h 926154"/>
              <a:gd name="connsiteX1" fmla="*/ 2299855 w 2299855"/>
              <a:gd name="connsiteY1" fmla="*/ 0 h 926154"/>
              <a:gd name="connsiteX2" fmla="*/ 2299855 w 2299855"/>
              <a:gd name="connsiteY2" fmla="*/ 926154 h 926154"/>
              <a:gd name="connsiteX3" fmla="*/ 0 w 2299855"/>
              <a:gd name="connsiteY3" fmla="*/ 902404 h 926154"/>
              <a:gd name="connsiteX4" fmla="*/ 166255 w 2299855"/>
              <a:gd name="connsiteY4" fmla="*/ 0 h 926154"/>
              <a:gd name="connsiteX0" fmla="*/ 154380 w 2299855"/>
              <a:gd name="connsiteY0" fmla="*/ 0 h 926154"/>
              <a:gd name="connsiteX1" fmla="*/ 2299855 w 2299855"/>
              <a:gd name="connsiteY1" fmla="*/ 0 h 926154"/>
              <a:gd name="connsiteX2" fmla="*/ 2299855 w 2299855"/>
              <a:gd name="connsiteY2" fmla="*/ 926154 h 926154"/>
              <a:gd name="connsiteX3" fmla="*/ 0 w 2299855"/>
              <a:gd name="connsiteY3" fmla="*/ 902404 h 926154"/>
              <a:gd name="connsiteX4" fmla="*/ 154380 w 2299855"/>
              <a:gd name="connsiteY4" fmla="*/ 0 h 926154"/>
              <a:gd name="connsiteX0" fmla="*/ 154380 w 2442359"/>
              <a:gd name="connsiteY0" fmla="*/ 0 h 926154"/>
              <a:gd name="connsiteX1" fmla="*/ 2442359 w 2442359"/>
              <a:gd name="connsiteY1" fmla="*/ 0 h 926154"/>
              <a:gd name="connsiteX2" fmla="*/ 2299855 w 2442359"/>
              <a:gd name="connsiteY2" fmla="*/ 926154 h 926154"/>
              <a:gd name="connsiteX3" fmla="*/ 0 w 2442359"/>
              <a:gd name="connsiteY3" fmla="*/ 902404 h 926154"/>
              <a:gd name="connsiteX4" fmla="*/ 154380 w 2442359"/>
              <a:gd name="connsiteY4" fmla="*/ 0 h 926154"/>
              <a:gd name="connsiteX0" fmla="*/ 154380 w 2442359"/>
              <a:gd name="connsiteY0" fmla="*/ 0 h 902404"/>
              <a:gd name="connsiteX1" fmla="*/ 2442359 w 2442359"/>
              <a:gd name="connsiteY1" fmla="*/ 0 h 902404"/>
              <a:gd name="connsiteX2" fmla="*/ 2062348 w 2442359"/>
              <a:gd name="connsiteY2" fmla="*/ 890528 h 902404"/>
              <a:gd name="connsiteX3" fmla="*/ 0 w 2442359"/>
              <a:gd name="connsiteY3" fmla="*/ 902404 h 902404"/>
              <a:gd name="connsiteX4" fmla="*/ 154380 w 2442359"/>
              <a:gd name="connsiteY4" fmla="*/ 0 h 902404"/>
              <a:gd name="connsiteX0" fmla="*/ 154380 w 2442359"/>
              <a:gd name="connsiteY0" fmla="*/ 0 h 902404"/>
              <a:gd name="connsiteX1" fmla="*/ 2442359 w 2442359"/>
              <a:gd name="connsiteY1" fmla="*/ 0 h 902404"/>
              <a:gd name="connsiteX2" fmla="*/ 1991096 w 2442359"/>
              <a:gd name="connsiteY2" fmla="*/ 902403 h 902404"/>
              <a:gd name="connsiteX3" fmla="*/ 0 w 2442359"/>
              <a:gd name="connsiteY3" fmla="*/ 902404 h 902404"/>
              <a:gd name="connsiteX4" fmla="*/ 154380 w 2442359"/>
              <a:gd name="connsiteY4" fmla="*/ 0 h 902404"/>
              <a:gd name="connsiteX0" fmla="*/ 440627 w 2728606"/>
              <a:gd name="connsiteY0" fmla="*/ 0 h 918307"/>
              <a:gd name="connsiteX1" fmla="*/ 2728606 w 2728606"/>
              <a:gd name="connsiteY1" fmla="*/ 0 h 918307"/>
              <a:gd name="connsiteX2" fmla="*/ 2277343 w 2728606"/>
              <a:gd name="connsiteY2" fmla="*/ 902403 h 918307"/>
              <a:gd name="connsiteX3" fmla="*/ 0 w 2728606"/>
              <a:gd name="connsiteY3" fmla="*/ 918307 h 918307"/>
              <a:gd name="connsiteX4" fmla="*/ 440627 w 2728606"/>
              <a:gd name="connsiteY4" fmla="*/ 0 h 918307"/>
              <a:gd name="connsiteX0" fmla="*/ 440627 w 2728606"/>
              <a:gd name="connsiteY0" fmla="*/ 0 h 926257"/>
              <a:gd name="connsiteX1" fmla="*/ 2728606 w 2728606"/>
              <a:gd name="connsiteY1" fmla="*/ 0 h 926257"/>
              <a:gd name="connsiteX2" fmla="*/ 2086511 w 2728606"/>
              <a:gd name="connsiteY2" fmla="*/ 926257 h 926257"/>
              <a:gd name="connsiteX3" fmla="*/ 0 w 2728606"/>
              <a:gd name="connsiteY3" fmla="*/ 918307 h 926257"/>
              <a:gd name="connsiteX4" fmla="*/ 440627 w 2728606"/>
              <a:gd name="connsiteY4" fmla="*/ 0 h 926257"/>
              <a:gd name="connsiteX0" fmla="*/ 440627 w 2537774"/>
              <a:gd name="connsiteY0" fmla="*/ 7951 h 934208"/>
              <a:gd name="connsiteX1" fmla="*/ 2537774 w 2537774"/>
              <a:gd name="connsiteY1" fmla="*/ 0 h 934208"/>
              <a:gd name="connsiteX2" fmla="*/ 2086511 w 2537774"/>
              <a:gd name="connsiteY2" fmla="*/ 934208 h 934208"/>
              <a:gd name="connsiteX3" fmla="*/ 0 w 2537774"/>
              <a:gd name="connsiteY3" fmla="*/ 926258 h 934208"/>
              <a:gd name="connsiteX4" fmla="*/ 440627 w 2537774"/>
              <a:gd name="connsiteY4" fmla="*/ 7951 h 934208"/>
              <a:gd name="connsiteX0" fmla="*/ 440627 w 2593434"/>
              <a:gd name="connsiteY0" fmla="*/ 0 h 926257"/>
              <a:gd name="connsiteX1" fmla="*/ 2593434 w 2593434"/>
              <a:gd name="connsiteY1" fmla="*/ 0 h 926257"/>
              <a:gd name="connsiteX2" fmla="*/ 2086511 w 2593434"/>
              <a:gd name="connsiteY2" fmla="*/ 926257 h 926257"/>
              <a:gd name="connsiteX3" fmla="*/ 0 w 2593434"/>
              <a:gd name="connsiteY3" fmla="*/ 918307 h 926257"/>
              <a:gd name="connsiteX4" fmla="*/ 440627 w 2593434"/>
              <a:gd name="connsiteY4" fmla="*/ 0 h 926257"/>
              <a:gd name="connsiteX0" fmla="*/ 440627 w 2617288"/>
              <a:gd name="connsiteY0" fmla="*/ 15903 h 942160"/>
              <a:gd name="connsiteX1" fmla="*/ 2617288 w 2617288"/>
              <a:gd name="connsiteY1" fmla="*/ 0 h 942160"/>
              <a:gd name="connsiteX2" fmla="*/ 2086511 w 2617288"/>
              <a:gd name="connsiteY2" fmla="*/ 942160 h 942160"/>
              <a:gd name="connsiteX3" fmla="*/ 0 w 2617288"/>
              <a:gd name="connsiteY3" fmla="*/ 934210 h 942160"/>
              <a:gd name="connsiteX4" fmla="*/ 440627 w 2617288"/>
              <a:gd name="connsiteY4" fmla="*/ 15903 h 942160"/>
              <a:gd name="connsiteX0" fmla="*/ 464481 w 2617288"/>
              <a:gd name="connsiteY0" fmla="*/ 0 h 942160"/>
              <a:gd name="connsiteX1" fmla="*/ 2617288 w 2617288"/>
              <a:gd name="connsiteY1" fmla="*/ 0 h 942160"/>
              <a:gd name="connsiteX2" fmla="*/ 2086511 w 2617288"/>
              <a:gd name="connsiteY2" fmla="*/ 942160 h 942160"/>
              <a:gd name="connsiteX3" fmla="*/ 0 w 2617288"/>
              <a:gd name="connsiteY3" fmla="*/ 934210 h 942160"/>
              <a:gd name="connsiteX4" fmla="*/ 464481 w 2617288"/>
              <a:gd name="connsiteY4" fmla="*/ 0 h 942160"/>
              <a:gd name="connsiteX0" fmla="*/ 464481 w 2315139"/>
              <a:gd name="connsiteY0" fmla="*/ 7952 h 950112"/>
              <a:gd name="connsiteX1" fmla="*/ 2315139 w 2315139"/>
              <a:gd name="connsiteY1" fmla="*/ 0 h 950112"/>
              <a:gd name="connsiteX2" fmla="*/ 2086511 w 2315139"/>
              <a:gd name="connsiteY2" fmla="*/ 950112 h 950112"/>
              <a:gd name="connsiteX3" fmla="*/ 0 w 2315139"/>
              <a:gd name="connsiteY3" fmla="*/ 942162 h 950112"/>
              <a:gd name="connsiteX4" fmla="*/ 464481 w 2315139"/>
              <a:gd name="connsiteY4" fmla="*/ 7952 h 950112"/>
              <a:gd name="connsiteX0" fmla="*/ 464481 w 2315139"/>
              <a:gd name="connsiteY0" fmla="*/ 7952 h 942162"/>
              <a:gd name="connsiteX1" fmla="*/ 2315139 w 2315139"/>
              <a:gd name="connsiteY1" fmla="*/ 0 h 942162"/>
              <a:gd name="connsiteX2" fmla="*/ 1816167 w 2315139"/>
              <a:gd name="connsiteY2" fmla="*/ 942161 h 942162"/>
              <a:gd name="connsiteX3" fmla="*/ 0 w 2315139"/>
              <a:gd name="connsiteY3" fmla="*/ 942162 h 942162"/>
              <a:gd name="connsiteX4" fmla="*/ 464481 w 2315139"/>
              <a:gd name="connsiteY4" fmla="*/ 7952 h 94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139" h="942162">
                <a:moveTo>
                  <a:pt x="464481" y="7952"/>
                </a:moveTo>
                <a:lnTo>
                  <a:pt x="2315139" y="0"/>
                </a:lnTo>
                <a:lnTo>
                  <a:pt x="1816167" y="942161"/>
                </a:lnTo>
                <a:lnTo>
                  <a:pt x="0" y="942162"/>
                </a:lnTo>
                <a:lnTo>
                  <a:pt x="464481" y="7952"/>
                </a:lnTo>
                <a:close/>
              </a:path>
            </a:pathLst>
          </a:custGeom>
        </p:spPr>
        <p:txBody>
          <a:bodyPr anchor="ctr"/>
          <a:lstStyle>
            <a:lvl1pPr marL="0" indent="0" algn="thaiDist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  Click to edit Master text styles</a:t>
            </a:r>
          </a:p>
        </p:txBody>
      </p:sp>
      <p:sp>
        <p:nvSpPr>
          <p:cNvPr id="16" name="Text Placeholder 2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800862"/>
            <a:ext cx="2133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PROJECTS 01</a:t>
            </a:r>
            <a:endParaRPr lang="en-US" sz="2000" dirty="0"/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22" hasCustomPrompt="1"/>
          </p:nvPr>
        </p:nvSpPr>
        <p:spPr>
          <a:xfrm>
            <a:off x="1143000" y="590550"/>
            <a:ext cx="2057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OUR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96305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6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  <p:bldP spid="9" grpId="0" animBg="1"/>
      <p:bldP spid="10" grpId="0" animBg="1"/>
      <p:bldP spid="13" grpId="0" animBg="1"/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jec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400800" y="2578608"/>
            <a:ext cx="2743199" cy="2569464"/>
          </a:xfrm>
          <a:prstGeom prst="rect">
            <a:avLst/>
          </a:prstGeom>
          <a:solidFill>
            <a:srgbClr val="FF9F9F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2578608"/>
            <a:ext cx="2209800" cy="2569464"/>
          </a:xfrm>
          <a:prstGeom prst="rect">
            <a:avLst/>
          </a:prstGeom>
          <a:solidFill>
            <a:srgbClr val="FF9F9F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209800" y="2578608"/>
            <a:ext cx="4191000" cy="2569464"/>
          </a:xfrm>
          <a:prstGeom prst="rect">
            <a:avLst/>
          </a:prstGeom>
          <a:solidFill>
            <a:srgbClr val="FFD1D1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124200" cy="2578608"/>
          </a:xfrm>
          <a:prstGeom prst="rect">
            <a:avLst/>
          </a:prstGeom>
          <a:solidFill>
            <a:srgbClr val="FFD1D1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867400" y="0"/>
            <a:ext cx="3276600" cy="2578608"/>
          </a:xfrm>
          <a:prstGeom prst="rect">
            <a:avLst/>
          </a:prstGeom>
          <a:solidFill>
            <a:srgbClr val="FFD1D1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124200" y="0"/>
            <a:ext cx="2743200" cy="2578608"/>
          </a:xfrm>
          <a:prstGeom prst="rect">
            <a:avLst/>
          </a:prstGeom>
          <a:solidFill>
            <a:srgbClr val="FF9F9F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4370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1" grpId="0" animBg="1"/>
      <p:bldP spid="7" grpId="0" animBg="1"/>
      <p:bldP spid="13" grpId="0" animBg="1"/>
      <p:bldP spid="1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roje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09600" y="1069848"/>
            <a:ext cx="1828800" cy="76200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09600" y="4462272"/>
            <a:ext cx="1828800" cy="76200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" y="1276350"/>
            <a:ext cx="1828800" cy="914400"/>
          </a:xfrm>
          <a:prstGeom prst="rect">
            <a:avLst/>
          </a:pr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" y="2343150"/>
            <a:ext cx="1828800" cy="914400"/>
          </a:xfrm>
          <a:prstGeom prst="rect">
            <a:avLst/>
          </a:pr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" y="3409950"/>
            <a:ext cx="1828800" cy="914400"/>
          </a:xfrm>
          <a:prstGeom prst="rect">
            <a:avLst/>
          </a:pr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89504" y="1069848"/>
            <a:ext cx="5800820" cy="3447288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5486400" y="950976"/>
            <a:ext cx="3201926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00" y="441198"/>
            <a:ext cx="3284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/>
              <a:t>SINGLE  PROJECT</a:t>
            </a:r>
            <a:endParaRPr lang="en-US" dirty="0"/>
          </a:p>
        </p:txBody>
      </p:sp>
      <p:pic>
        <p:nvPicPr>
          <p:cNvPr id="15" name="Picture 2"/>
          <p:cNvPicPr preferRelativeResize="0">
            <a:picLocks noChangeArrowheads="1"/>
          </p:cNvPicPr>
          <p:nvPr userDrawn="1"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65344" r="-140000"/>
          <a:stretch>
            <a:fillRect/>
          </a:stretch>
        </p:blipFill>
        <p:spPr bwMode="auto">
          <a:xfrm>
            <a:off x="2616333" y="1069848"/>
            <a:ext cx="45719" cy="344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66092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/>
          <p:nvPr userDrawn="1"/>
        </p:nvSpPr>
        <p:spPr>
          <a:xfrm flipH="1">
            <a:off x="7022592" y="3374136"/>
            <a:ext cx="1435608" cy="201168"/>
          </a:xfrm>
          <a:custGeom>
            <a:avLst/>
            <a:gdLst>
              <a:gd name="connsiteX0" fmla="*/ 0 w 1867766"/>
              <a:gd name="connsiteY0" fmla="*/ 0 h 259250"/>
              <a:gd name="connsiteX1" fmla="*/ 1867766 w 1867766"/>
              <a:gd name="connsiteY1" fmla="*/ 0 h 259250"/>
              <a:gd name="connsiteX2" fmla="*/ 1867766 w 1867766"/>
              <a:gd name="connsiteY2" fmla="*/ 259250 h 259250"/>
              <a:gd name="connsiteX3" fmla="*/ 0 w 1867766"/>
              <a:gd name="connsiteY3" fmla="*/ 259250 h 259250"/>
              <a:gd name="connsiteX4" fmla="*/ 0 w 1867766"/>
              <a:gd name="connsiteY4" fmla="*/ 0 h 259250"/>
              <a:gd name="connsiteX0" fmla="*/ 0 w 1998395"/>
              <a:gd name="connsiteY0" fmla="*/ 0 h 259250"/>
              <a:gd name="connsiteX1" fmla="*/ 1867766 w 1998395"/>
              <a:gd name="connsiteY1" fmla="*/ 0 h 259250"/>
              <a:gd name="connsiteX2" fmla="*/ 1998395 w 1998395"/>
              <a:gd name="connsiteY2" fmla="*/ 259250 h 259250"/>
              <a:gd name="connsiteX3" fmla="*/ 0 w 1998395"/>
              <a:gd name="connsiteY3" fmla="*/ 259250 h 259250"/>
              <a:gd name="connsiteX4" fmla="*/ 0 w 1998395"/>
              <a:gd name="connsiteY4" fmla="*/ 0 h 259250"/>
              <a:gd name="connsiteX0" fmla="*/ 0 w 1903393"/>
              <a:gd name="connsiteY0" fmla="*/ 0 h 259250"/>
              <a:gd name="connsiteX1" fmla="*/ 1867766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  <a:gd name="connsiteX0" fmla="*/ 0 w 1903393"/>
              <a:gd name="connsiteY0" fmla="*/ 0 h 259250"/>
              <a:gd name="connsiteX1" fmla="*/ 1819018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3393" h="259250">
                <a:moveTo>
                  <a:pt x="0" y="0"/>
                </a:moveTo>
                <a:lnTo>
                  <a:pt x="1819018" y="0"/>
                </a:lnTo>
                <a:lnTo>
                  <a:pt x="1903393" y="259250"/>
                </a:lnTo>
                <a:lnTo>
                  <a:pt x="0" y="2592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0" name="Rectangle 4"/>
          <p:cNvSpPr/>
          <p:nvPr userDrawn="1"/>
        </p:nvSpPr>
        <p:spPr>
          <a:xfrm flipH="1">
            <a:off x="5074920" y="3374136"/>
            <a:ext cx="1435608" cy="201168"/>
          </a:xfrm>
          <a:custGeom>
            <a:avLst/>
            <a:gdLst>
              <a:gd name="connsiteX0" fmla="*/ 0 w 1867766"/>
              <a:gd name="connsiteY0" fmla="*/ 0 h 259250"/>
              <a:gd name="connsiteX1" fmla="*/ 1867766 w 1867766"/>
              <a:gd name="connsiteY1" fmla="*/ 0 h 259250"/>
              <a:gd name="connsiteX2" fmla="*/ 1867766 w 1867766"/>
              <a:gd name="connsiteY2" fmla="*/ 259250 h 259250"/>
              <a:gd name="connsiteX3" fmla="*/ 0 w 1867766"/>
              <a:gd name="connsiteY3" fmla="*/ 259250 h 259250"/>
              <a:gd name="connsiteX4" fmla="*/ 0 w 1867766"/>
              <a:gd name="connsiteY4" fmla="*/ 0 h 259250"/>
              <a:gd name="connsiteX0" fmla="*/ 0 w 1998395"/>
              <a:gd name="connsiteY0" fmla="*/ 0 h 259250"/>
              <a:gd name="connsiteX1" fmla="*/ 1867766 w 1998395"/>
              <a:gd name="connsiteY1" fmla="*/ 0 h 259250"/>
              <a:gd name="connsiteX2" fmla="*/ 1998395 w 1998395"/>
              <a:gd name="connsiteY2" fmla="*/ 259250 h 259250"/>
              <a:gd name="connsiteX3" fmla="*/ 0 w 1998395"/>
              <a:gd name="connsiteY3" fmla="*/ 259250 h 259250"/>
              <a:gd name="connsiteX4" fmla="*/ 0 w 1998395"/>
              <a:gd name="connsiteY4" fmla="*/ 0 h 259250"/>
              <a:gd name="connsiteX0" fmla="*/ 0 w 1903393"/>
              <a:gd name="connsiteY0" fmla="*/ 0 h 259250"/>
              <a:gd name="connsiteX1" fmla="*/ 1867766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  <a:gd name="connsiteX0" fmla="*/ 0 w 1903393"/>
              <a:gd name="connsiteY0" fmla="*/ 0 h 259250"/>
              <a:gd name="connsiteX1" fmla="*/ 1819018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3393" h="259250">
                <a:moveTo>
                  <a:pt x="0" y="0"/>
                </a:moveTo>
                <a:lnTo>
                  <a:pt x="1819018" y="0"/>
                </a:lnTo>
                <a:lnTo>
                  <a:pt x="1903393" y="259250"/>
                </a:lnTo>
                <a:lnTo>
                  <a:pt x="0" y="2592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7022592" y="3345853"/>
            <a:ext cx="1298448" cy="256032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 algn="r">
              <a:buNone/>
              <a:defRPr sz="11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Action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5074919" y="3347466"/>
            <a:ext cx="1339317" cy="256032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 algn="r">
              <a:buNone/>
              <a:defRPr sz="11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Action</a:t>
            </a:r>
          </a:p>
        </p:txBody>
      </p:sp>
      <p:sp>
        <p:nvSpPr>
          <p:cNvPr id="6" name="Isosceles Triangle 5"/>
          <p:cNvSpPr/>
          <p:nvPr userDrawn="1"/>
        </p:nvSpPr>
        <p:spPr>
          <a:xfrm>
            <a:off x="3858768" y="590542"/>
            <a:ext cx="572928" cy="1762454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580041"/>
              <a:gd name="connsiteY0" fmla="*/ 0 h 1674502"/>
              <a:gd name="connsiteX1" fmla="*/ 580041 w 580041"/>
              <a:gd name="connsiteY1" fmla="*/ 515553 h 1674502"/>
              <a:gd name="connsiteX2" fmla="*/ 157396 w 580041"/>
              <a:gd name="connsiteY2" fmla="*/ 1674502 h 1674502"/>
              <a:gd name="connsiteX3" fmla="*/ 0 w 580041"/>
              <a:gd name="connsiteY3" fmla="*/ 0 h 1674502"/>
              <a:gd name="connsiteX0" fmla="*/ 0 w 555550"/>
              <a:gd name="connsiteY0" fmla="*/ 0 h 1674502"/>
              <a:gd name="connsiteX1" fmla="*/ 555550 w 555550"/>
              <a:gd name="connsiteY1" fmla="*/ 331877 h 1674502"/>
              <a:gd name="connsiteX2" fmla="*/ 157396 w 555550"/>
              <a:gd name="connsiteY2" fmla="*/ 1674502 h 1674502"/>
              <a:gd name="connsiteX3" fmla="*/ 0 w 555550"/>
              <a:gd name="connsiteY3" fmla="*/ 0 h 1674502"/>
              <a:gd name="connsiteX0" fmla="*/ 0 w 555550"/>
              <a:gd name="connsiteY0" fmla="*/ 0 h 1686747"/>
              <a:gd name="connsiteX1" fmla="*/ 555550 w 555550"/>
              <a:gd name="connsiteY1" fmla="*/ 344122 h 1686747"/>
              <a:gd name="connsiteX2" fmla="*/ 157396 w 555550"/>
              <a:gd name="connsiteY2" fmla="*/ 1686747 h 1686747"/>
              <a:gd name="connsiteX3" fmla="*/ 0 w 555550"/>
              <a:gd name="connsiteY3" fmla="*/ 0 h 1686747"/>
              <a:gd name="connsiteX0" fmla="*/ 0 w 555550"/>
              <a:gd name="connsiteY0" fmla="*/ 0 h 1698991"/>
              <a:gd name="connsiteX1" fmla="*/ 555550 w 555550"/>
              <a:gd name="connsiteY1" fmla="*/ 344122 h 1698991"/>
              <a:gd name="connsiteX2" fmla="*/ 169641 w 555550"/>
              <a:gd name="connsiteY2" fmla="*/ 1698991 h 1698991"/>
              <a:gd name="connsiteX3" fmla="*/ 0 w 555550"/>
              <a:gd name="connsiteY3" fmla="*/ 0 h 1698991"/>
              <a:gd name="connsiteX0" fmla="*/ 0 w 555550"/>
              <a:gd name="connsiteY0" fmla="*/ 0 h 1698991"/>
              <a:gd name="connsiteX1" fmla="*/ 555550 w 555550"/>
              <a:gd name="connsiteY1" fmla="*/ 344122 h 1698991"/>
              <a:gd name="connsiteX2" fmla="*/ 194131 w 555550"/>
              <a:gd name="connsiteY2" fmla="*/ 1698991 h 1698991"/>
              <a:gd name="connsiteX3" fmla="*/ 0 w 555550"/>
              <a:gd name="connsiteY3" fmla="*/ 0 h 1698991"/>
              <a:gd name="connsiteX0" fmla="*/ 0 w 555550"/>
              <a:gd name="connsiteY0" fmla="*/ 0 h 1674501"/>
              <a:gd name="connsiteX1" fmla="*/ 555550 w 555550"/>
              <a:gd name="connsiteY1" fmla="*/ 344122 h 1674501"/>
              <a:gd name="connsiteX2" fmla="*/ 169641 w 555550"/>
              <a:gd name="connsiteY2" fmla="*/ 1674501 h 1674501"/>
              <a:gd name="connsiteX3" fmla="*/ 0 w 555550"/>
              <a:gd name="connsiteY3" fmla="*/ 0 h 1674501"/>
              <a:gd name="connsiteX0" fmla="*/ 0 w 592285"/>
              <a:gd name="connsiteY0" fmla="*/ 0 h 1686746"/>
              <a:gd name="connsiteX1" fmla="*/ 592285 w 592285"/>
              <a:gd name="connsiteY1" fmla="*/ 356367 h 1686746"/>
              <a:gd name="connsiteX2" fmla="*/ 206376 w 592285"/>
              <a:gd name="connsiteY2" fmla="*/ 1686746 h 1686746"/>
              <a:gd name="connsiteX3" fmla="*/ 0 w 592285"/>
              <a:gd name="connsiteY3" fmla="*/ 0 h 1686746"/>
              <a:gd name="connsiteX0" fmla="*/ 0 w 592285"/>
              <a:gd name="connsiteY0" fmla="*/ 0 h 1601031"/>
              <a:gd name="connsiteX1" fmla="*/ 592285 w 592285"/>
              <a:gd name="connsiteY1" fmla="*/ 356367 h 1601031"/>
              <a:gd name="connsiteX2" fmla="*/ 194132 w 592285"/>
              <a:gd name="connsiteY2" fmla="*/ 1601031 h 1601031"/>
              <a:gd name="connsiteX3" fmla="*/ 0 w 592285"/>
              <a:gd name="connsiteY3" fmla="*/ 0 h 1601031"/>
              <a:gd name="connsiteX0" fmla="*/ 0 w 518815"/>
              <a:gd name="connsiteY0" fmla="*/ 0 h 1601031"/>
              <a:gd name="connsiteX1" fmla="*/ 518815 w 518815"/>
              <a:gd name="connsiteY1" fmla="*/ 356367 h 1601031"/>
              <a:gd name="connsiteX2" fmla="*/ 194132 w 518815"/>
              <a:gd name="connsiteY2" fmla="*/ 1601031 h 1601031"/>
              <a:gd name="connsiteX3" fmla="*/ 0 w 518815"/>
              <a:gd name="connsiteY3" fmla="*/ 0 h 1601031"/>
              <a:gd name="connsiteX0" fmla="*/ 0 w 482080"/>
              <a:gd name="connsiteY0" fmla="*/ 0 h 1601031"/>
              <a:gd name="connsiteX1" fmla="*/ 482080 w 482080"/>
              <a:gd name="connsiteY1" fmla="*/ 221671 h 1601031"/>
              <a:gd name="connsiteX2" fmla="*/ 194132 w 482080"/>
              <a:gd name="connsiteY2" fmla="*/ 1601031 h 1601031"/>
              <a:gd name="connsiteX3" fmla="*/ 0 w 482080"/>
              <a:gd name="connsiteY3" fmla="*/ 0 h 1601031"/>
              <a:gd name="connsiteX0" fmla="*/ 0 w 482080"/>
              <a:gd name="connsiteY0" fmla="*/ 0 h 1613276"/>
              <a:gd name="connsiteX1" fmla="*/ 482080 w 482080"/>
              <a:gd name="connsiteY1" fmla="*/ 221671 h 1613276"/>
              <a:gd name="connsiteX2" fmla="*/ 194132 w 482080"/>
              <a:gd name="connsiteY2" fmla="*/ 1613276 h 1613276"/>
              <a:gd name="connsiteX3" fmla="*/ 0 w 482080"/>
              <a:gd name="connsiteY3" fmla="*/ 0 h 1613276"/>
              <a:gd name="connsiteX0" fmla="*/ 0 w 469835"/>
              <a:gd name="connsiteY0" fmla="*/ 0 h 1613276"/>
              <a:gd name="connsiteX1" fmla="*/ 469835 w 469835"/>
              <a:gd name="connsiteY1" fmla="*/ 478816 h 1613276"/>
              <a:gd name="connsiteX2" fmla="*/ 194132 w 469835"/>
              <a:gd name="connsiteY2" fmla="*/ 1613276 h 1613276"/>
              <a:gd name="connsiteX3" fmla="*/ 0 w 469835"/>
              <a:gd name="connsiteY3" fmla="*/ 0 h 1613276"/>
              <a:gd name="connsiteX0" fmla="*/ 0 w 482080"/>
              <a:gd name="connsiteY0" fmla="*/ 0 h 1613276"/>
              <a:gd name="connsiteX1" fmla="*/ 482080 w 482080"/>
              <a:gd name="connsiteY1" fmla="*/ 368612 h 1613276"/>
              <a:gd name="connsiteX2" fmla="*/ 194132 w 482080"/>
              <a:gd name="connsiteY2" fmla="*/ 1613276 h 1613276"/>
              <a:gd name="connsiteX3" fmla="*/ 0 w 482080"/>
              <a:gd name="connsiteY3" fmla="*/ 0 h 1613276"/>
              <a:gd name="connsiteX0" fmla="*/ 0 w 503389"/>
              <a:gd name="connsiteY0" fmla="*/ 0 h 1623930"/>
              <a:gd name="connsiteX1" fmla="*/ 503389 w 503389"/>
              <a:gd name="connsiteY1" fmla="*/ 379266 h 1623930"/>
              <a:gd name="connsiteX2" fmla="*/ 215441 w 503389"/>
              <a:gd name="connsiteY2" fmla="*/ 1623930 h 1623930"/>
              <a:gd name="connsiteX3" fmla="*/ 0 w 503389"/>
              <a:gd name="connsiteY3" fmla="*/ 0 h 1623930"/>
              <a:gd name="connsiteX0" fmla="*/ 0 w 503389"/>
              <a:gd name="connsiteY0" fmla="*/ 0 h 1634584"/>
              <a:gd name="connsiteX1" fmla="*/ 503389 w 503389"/>
              <a:gd name="connsiteY1" fmla="*/ 379266 h 1634584"/>
              <a:gd name="connsiteX2" fmla="*/ 279370 w 503389"/>
              <a:gd name="connsiteY2" fmla="*/ 1634584 h 1634584"/>
              <a:gd name="connsiteX3" fmla="*/ 0 w 503389"/>
              <a:gd name="connsiteY3" fmla="*/ 0 h 1634584"/>
              <a:gd name="connsiteX0" fmla="*/ 0 w 503389"/>
              <a:gd name="connsiteY0" fmla="*/ 0 h 1634584"/>
              <a:gd name="connsiteX1" fmla="*/ 503389 w 503389"/>
              <a:gd name="connsiteY1" fmla="*/ 379266 h 1634584"/>
              <a:gd name="connsiteX2" fmla="*/ 311335 w 503389"/>
              <a:gd name="connsiteY2" fmla="*/ 1634584 h 1634584"/>
              <a:gd name="connsiteX3" fmla="*/ 0 w 503389"/>
              <a:gd name="connsiteY3" fmla="*/ 0 h 1634584"/>
              <a:gd name="connsiteX0" fmla="*/ 0 w 514043"/>
              <a:gd name="connsiteY0" fmla="*/ 0 h 1645238"/>
              <a:gd name="connsiteX1" fmla="*/ 514043 w 514043"/>
              <a:gd name="connsiteY1" fmla="*/ 389920 h 1645238"/>
              <a:gd name="connsiteX2" fmla="*/ 321989 w 514043"/>
              <a:gd name="connsiteY2" fmla="*/ 1645238 h 1645238"/>
              <a:gd name="connsiteX3" fmla="*/ 0 w 514043"/>
              <a:gd name="connsiteY3" fmla="*/ 0 h 1645238"/>
              <a:gd name="connsiteX0" fmla="*/ 0 w 514043"/>
              <a:gd name="connsiteY0" fmla="*/ 0 h 1581309"/>
              <a:gd name="connsiteX1" fmla="*/ 514043 w 514043"/>
              <a:gd name="connsiteY1" fmla="*/ 389920 h 1581309"/>
              <a:gd name="connsiteX2" fmla="*/ 300679 w 514043"/>
              <a:gd name="connsiteY2" fmla="*/ 1581309 h 1581309"/>
              <a:gd name="connsiteX3" fmla="*/ 0 w 514043"/>
              <a:gd name="connsiteY3" fmla="*/ 0 h 158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043" h="1581309">
                <a:moveTo>
                  <a:pt x="0" y="0"/>
                </a:moveTo>
                <a:lnTo>
                  <a:pt x="514043" y="389920"/>
                </a:lnTo>
                <a:lnTo>
                  <a:pt x="300679" y="1581309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Isosceles Triangle 5"/>
          <p:cNvSpPr/>
          <p:nvPr userDrawn="1"/>
        </p:nvSpPr>
        <p:spPr>
          <a:xfrm>
            <a:off x="0" y="4133088"/>
            <a:ext cx="4320035" cy="609600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2097271"/>
              <a:gd name="connsiteY0" fmla="*/ 861237 h 1158949"/>
              <a:gd name="connsiteX1" fmla="*/ 2097271 w 2097271"/>
              <a:gd name="connsiteY1" fmla="*/ 0 h 1158949"/>
              <a:gd name="connsiteX2" fmla="*/ 1674626 w 2097271"/>
              <a:gd name="connsiteY2" fmla="*/ 1158949 h 1158949"/>
              <a:gd name="connsiteX3" fmla="*/ 0 w 2097271"/>
              <a:gd name="connsiteY3" fmla="*/ 861237 h 1158949"/>
              <a:gd name="connsiteX0" fmla="*/ 0 w 2490676"/>
              <a:gd name="connsiteY0" fmla="*/ 191386 h 489098"/>
              <a:gd name="connsiteX1" fmla="*/ 2490676 w 2490676"/>
              <a:gd name="connsiteY1" fmla="*/ 0 h 489098"/>
              <a:gd name="connsiteX2" fmla="*/ 1674626 w 2490676"/>
              <a:gd name="connsiteY2" fmla="*/ 489098 h 489098"/>
              <a:gd name="connsiteX3" fmla="*/ 0 w 2490676"/>
              <a:gd name="connsiteY3" fmla="*/ 191386 h 489098"/>
              <a:gd name="connsiteX0" fmla="*/ 0 w 2490676"/>
              <a:gd name="connsiteY0" fmla="*/ 191386 h 1084522"/>
              <a:gd name="connsiteX1" fmla="*/ 2490676 w 2490676"/>
              <a:gd name="connsiteY1" fmla="*/ 0 h 1084522"/>
              <a:gd name="connsiteX2" fmla="*/ 2099929 w 2490676"/>
              <a:gd name="connsiteY2" fmla="*/ 1084522 h 1084522"/>
              <a:gd name="connsiteX3" fmla="*/ 0 w 2490676"/>
              <a:gd name="connsiteY3" fmla="*/ 191386 h 1084522"/>
              <a:gd name="connsiteX0" fmla="*/ 0 w 2533206"/>
              <a:gd name="connsiteY0" fmla="*/ 212651 h 1105787"/>
              <a:gd name="connsiteX1" fmla="*/ 2533206 w 2533206"/>
              <a:gd name="connsiteY1" fmla="*/ 0 h 1105787"/>
              <a:gd name="connsiteX2" fmla="*/ 2099929 w 2533206"/>
              <a:gd name="connsiteY2" fmla="*/ 1105787 h 1105787"/>
              <a:gd name="connsiteX3" fmla="*/ 0 w 2533206"/>
              <a:gd name="connsiteY3" fmla="*/ 212651 h 1105787"/>
              <a:gd name="connsiteX0" fmla="*/ 0 w 2458778"/>
              <a:gd name="connsiteY0" fmla="*/ 223284 h 1105787"/>
              <a:gd name="connsiteX1" fmla="*/ 2458778 w 2458778"/>
              <a:gd name="connsiteY1" fmla="*/ 0 h 1105787"/>
              <a:gd name="connsiteX2" fmla="*/ 2025501 w 2458778"/>
              <a:gd name="connsiteY2" fmla="*/ 1105787 h 1105787"/>
              <a:gd name="connsiteX3" fmla="*/ 0 w 2458778"/>
              <a:gd name="connsiteY3" fmla="*/ 223284 h 1105787"/>
              <a:gd name="connsiteX0" fmla="*/ 0 w 2443366"/>
              <a:gd name="connsiteY0" fmla="*/ 347066 h 1229569"/>
              <a:gd name="connsiteX1" fmla="*/ 2443366 w 2443366"/>
              <a:gd name="connsiteY1" fmla="*/ 0 h 1229569"/>
              <a:gd name="connsiteX2" fmla="*/ 2025501 w 2443366"/>
              <a:gd name="connsiteY2" fmla="*/ 1229569 h 1229569"/>
              <a:gd name="connsiteX3" fmla="*/ 0 w 2443366"/>
              <a:gd name="connsiteY3" fmla="*/ 347066 h 1229569"/>
              <a:gd name="connsiteX0" fmla="*/ 0 w 2474189"/>
              <a:gd name="connsiteY0" fmla="*/ 322309 h 1204812"/>
              <a:gd name="connsiteX1" fmla="*/ 2474189 w 2474189"/>
              <a:gd name="connsiteY1" fmla="*/ 0 h 1204812"/>
              <a:gd name="connsiteX2" fmla="*/ 2025501 w 2474189"/>
              <a:gd name="connsiteY2" fmla="*/ 1204812 h 1204812"/>
              <a:gd name="connsiteX3" fmla="*/ 0 w 2474189"/>
              <a:gd name="connsiteY3" fmla="*/ 322309 h 1204812"/>
              <a:gd name="connsiteX0" fmla="*/ 0 w 2505012"/>
              <a:gd name="connsiteY0" fmla="*/ 272795 h 1204812"/>
              <a:gd name="connsiteX1" fmla="*/ 2505012 w 2505012"/>
              <a:gd name="connsiteY1" fmla="*/ 0 h 1204812"/>
              <a:gd name="connsiteX2" fmla="*/ 2056324 w 2505012"/>
              <a:gd name="connsiteY2" fmla="*/ 1204812 h 1204812"/>
              <a:gd name="connsiteX3" fmla="*/ 0 w 2505012"/>
              <a:gd name="connsiteY3" fmla="*/ 272795 h 1204812"/>
              <a:gd name="connsiteX0" fmla="*/ 0 w 4369846"/>
              <a:gd name="connsiteY0" fmla="*/ 495603 h 1204812"/>
              <a:gd name="connsiteX1" fmla="*/ 4369846 w 4369846"/>
              <a:gd name="connsiteY1" fmla="*/ 0 h 1204812"/>
              <a:gd name="connsiteX2" fmla="*/ 3921158 w 4369846"/>
              <a:gd name="connsiteY2" fmla="*/ 1204812 h 1204812"/>
              <a:gd name="connsiteX3" fmla="*/ 0 w 4369846"/>
              <a:gd name="connsiteY3" fmla="*/ 495603 h 1204812"/>
              <a:gd name="connsiteX0" fmla="*/ 0 w 4785967"/>
              <a:gd name="connsiteY0" fmla="*/ 495603 h 1204812"/>
              <a:gd name="connsiteX1" fmla="*/ 4785967 w 4785967"/>
              <a:gd name="connsiteY1" fmla="*/ 0 h 1204812"/>
              <a:gd name="connsiteX2" fmla="*/ 3921158 w 4785967"/>
              <a:gd name="connsiteY2" fmla="*/ 1204812 h 1204812"/>
              <a:gd name="connsiteX3" fmla="*/ 0 w 4785967"/>
              <a:gd name="connsiteY3" fmla="*/ 495603 h 1204812"/>
              <a:gd name="connsiteX0" fmla="*/ 0 w 4863026"/>
              <a:gd name="connsiteY0" fmla="*/ 520360 h 1229569"/>
              <a:gd name="connsiteX1" fmla="*/ 4863026 w 4863026"/>
              <a:gd name="connsiteY1" fmla="*/ 0 h 1229569"/>
              <a:gd name="connsiteX2" fmla="*/ 3921158 w 4863026"/>
              <a:gd name="connsiteY2" fmla="*/ 1229569 h 1229569"/>
              <a:gd name="connsiteX3" fmla="*/ 0 w 4863026"/>
              <a:gd name="connsiteY3" fmla="*/ 520360 h 1229569"/>
              <a:gd name="connsiteX0" fmla="*/ 0 w 4863026"/>
              <a:gd name="connsiteY0" fmla="*/ 520360 h 1006763"/>
              <a:gd name="connsiteX1" fmla="*/ 4863026 w 4863026"/>
              <a:gd name="connsiteY1" fmla="*/ 0 h 1006763"/>
              <a:gd name="connsiteX2" fmla="*/ 4121513 w 4863026"/>
              <a:gd name="connsiteY2" fmla="*/ 1006763 h 1006763"/>
              <a:gd name="connsiteX3" fmla="*/ 0 w 4863026"/>
              <a:gd name="connsiteY3" fmla="*/ 520360 h 1006763"/>
              <a:gd name="connsiteX0" fmla="*/ 0 w 4708907"/>
              <a:gd name="connsiteY0" fmla="*/ 520360 h 1006763"/>
              <a:gd name="connsiteX1" fmla="*/ 4708907 w 4708907"/>
              <a:gd name="connsiteY1" fmla="*/ 0 h 1006763"/>
              <a:gd name="connsiteX2" fmla="*/ 4121513 w 4708907"/>
              <a:gd name="connsiteY2" fmla="*/ 1006763 h 1006763"/>
              <a:gd name="connsiteX3" fmla="*/ 0 w 4708907"/>
              <a:gd name="connsiteY3" fmla="*/ 520360 h 1006763"/>
              <a:gd name="connsiteX0" fmla="*/ 0 w 4708907"/>
              <a:gd name="connsiteY0" fmla="*/ 520360 h 858224"/>
              <a:gd name="connsiteX1" fmla="*/ 4708907 w 4708907"/>
              <a:gd name="connsiteY1" fmla="*/ 0 h 858224"/>
              <a:gd name="connsiteX2" fmla="*/ 4429750 w 4708907"/>
              <a:gd name="connsiteY2" fmla="*/ 858224 h 858224"/>
              <a:gd name="connsiteX3" fmla="*/ 0 w 4708907"/>
              <a:gd name="connsiteY3" fmla="*/ 520360 h 858224"/>
              <a:gd name="connsiteX0" fmla="*/ 0 w 4708907"/>
              <a:gd name="connsiteY0" fmla="*/ 520360 h 1081032"/>
              <a:gd name="connsiteX1" fmla="*/ 4708907 w 4708907"/>
              <a:gd name="connsiteY1" fmla="*/ 0 h 1081032"/>
              <a:gd name="connsiteX2" fmla="*/ 900436 w 4708907"/>
              <a:gd name="connsiteY2" fmla="*/ 1081032 h 1081032"/>
              <a:gd name="connsiteX3" fmla="*/ 0 w 4708907"/>
              <a:gd name="connsiteY3" fmla="*/ 520360 h 1081032"/>
              <a:gd name="connsiteX0" fmla="*/ 0 w 4863025"/>
              <a:gd name="connsiteY0" fmla="*/ 545115 h 1105787"/>
              <a:gd name="connsiteX1" fmla="*/ 4863025 w 4863025"/>
              <a:gd name="connsiteY1" fmla="*/ 0 h 1105787"/>
              <a:gd name="connsiteX2" fmla="*/ 900436 w 4863025"/>
              <a:gd name="connsiteY2" fmla="*/ 1105787 h 1105787"/>
              <a:gd name="connsiteX3" fmla="*/ 0 w 4863025"/>
              <a:gd name="connsiteY3" fmla="*/ 545115 h 1105787"/>
              <a:gd name="connsiteX0" fmla="*/ 0 w 4878437"/>
              <a:gd name="connsiteY0" fmla="*/ 545115 h 1105787"/>
              <a:gd name="connsiteX1" fmla="*/ 4878437 w 4878437"/>
              <a:gd name="connsiteY1" fmla="*/ 0 h 1105787"/>
              <a:gd name="connsiteX2" fmla="*/ 900436 w 4878437"/>
              <a:gd name="connsiteY2" fmla="*/ 1105787 h 1105787"/>
              <a:gd name="connsiteX3" fmla="*/ 0 w 4878437"/>
              <a:gd name="connsiteY3" fmla="*/ 545115 h 110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437" h="1105787">
                <a:moveTo>
                  <a:pt x="0" y="545115"/>
                </a:moveTo>
                <a:lnTo>
                  <a:pt x="4878437" y="0"/>
                </a:lnTo>
                <a:lnTo>
                  <a:pt x="900436" y="1105787"/>
                </a:lnTo>
                <a:lnTo>
                  <a:pt x="0" y="545115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5562600" y="1453896"/>
            <a:ext cx="3113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562600" y="979932"/>
            <a:ext cx="3208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CASE STUDY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-8537" y="590550"/>
            <a:ext cx="4497524" cy="3796857"/>
          </a:xfrm>
          <a:custGeom>
            <a:avLst/>
            <a:gdLst>
              <a:gd name="connsiteX0" fmla="*/ 0 w 3581400"/>
              <a:gd name="connsiteY0" fmla="*/ 0 h 3687676"/>
              <a:gd name="connsiteX1" fmla="*/ 3581400 w 3581400"/>
              <a:gd name="connsiteY1" fmla="*/ 0 h 3687676"/>
              <a:gd name="connsiteX2" fmla="*/ 3581400 w 3581400"/>
              <a:gd name="connsiteY2" fmla="*/ 3687676 h 3687676"/>
              <a:gd name="connsiteX3" fmla="*/ 0 w 3581400"/>
              <a:gd name="connsiteY3" fmla="*/ 3687676 h 3687676"/>
              <a:gd name="connsiteX4" fmla="*/ 0 w 3581400"/>
              <a:gd name="connsiteY4" fmla="*/ 0 h 3687676"/>
              <a:gd name="connsiteX0" fmla="*/ 0 w 3581400"/>
              <a:gd name="connsiteY0" fmla="*/ 0 h 3687676"/>
              <a:gd name="connsiteX1" fmla="*/ 3581400 w 3581400"/>
              <a:gd name="connsiteY1" fmla="*/ 0 h 3687676"/>
              <a:gd name="connsiteX2" fmla="*/ 3144672 w 3581400"/>
              <a:gd name="connsiteY2" fmla="*/ 3332834 h 3687676"/>
              <a:gd name="connsiteX3" fmla="*/ 0 w 3581400"/>
              <a:gd name="connsiteY3" fmla="*/ 3687676 h 3687676"/>
              <a:gd name="connsiteX4" fmla="*/ 0 w 3581400"/>
              <a:gd name="connsiteY4" fmla="*/ 0 h 3687676"/>
              <a:gd name="connsiteX0" fmla="*/ 0 w 3144672"/>
              <a:gd name="connsiteY0" fmla="*/ 109182 h 3796858"/>
              <a:gd name="connsiteX1" fmla="*/ 2817125 w 3144672"/>
              <a:gd name="connsiteY1" fmla="*/ 0 h 3796858"/>
              <a:gd name="connsiteX2" fmla="*/ 3144672 w 3144672"/>
              <a:gd name="connsiteY2" fmla="*/ 3442016 h 3796858"/>
              <a:gd name="connsiteX3" fmla="*/ 0 w 3144672"/>
              <a:gd name="connsiteY3" fmla="*/ 3796858 h 3796858"/>
              <a:gd name="connsiteX4" fmla="*/ 0 w 3144672"/>
              <a:gd name="connsiteY4" fmla="*/ 109182 h 3796858"/>
              <a:gd name="connsiteX0" fmla="*/ 0 w 3144672"/>
              <a:gd name="connsiteY0" fmla="*/ 109182 h 3783210"/>
              <a:gd name="connsiteX1" fmla="*/ 2817125 w 3144672"/>
              <a:gd name="connsiteY1" fmla="*/ 0 h 3783210"/>
              <a:gd name="connsiteX2" fmla="*/ 3144672 w 3144672"/>
              <a:gd name="connsiteY2" fmla="*/ 3442016 h 3783210"/>
              <a:gd name="connsiteX3" fmla="*/ 0 w 3144672"/>
              <a:gd name="connsiteY3" fmla="*/ 3783210 h 3783210"/>
              <a:gd name="connsiteX4" fmla="*/ 0 w 3144672"/>
              <a:gd name="connsiteY4" fmla="*/ 109182 h 3783210"/>
              <a:gd name="connsiteX0" fmla="*/ 0 w 3144672"/>
              <a:gd name="connsiteY0" fmla="*/ 136477 h 3783210"/>
              <a:gd name="connsiteX1" fmla="*/ 2817125 w 3144672"/>
              <a:gd name="connsiteY1" fmla="*/ 0 h 3783210"/>
              <a:gd name="connsiteX2" fmla="*/ 3144672 w 3144672"/>
              <a:gd name="connsiteY2" fmla="*/ 3442016 h 3783210"/>
              <a:gd name="connsiteX3" fmla="*/ 0 w 3144672"/>
              <a:gd name="connsiteY3" fmla="*/ 3783210 h 3783210"/>
              <a:gd name="connsiteX4" fmla="*/ 0 w 3144672"/>
              <a:gd name="connsiteY4" fmla="*/ 136477 h 3783210"/>
              <a:gd name="connsiteX0" fmla="*/ 27296 w 3171968"/>
              <a:gd name="connsiteY0" fmla="*/ 136477 h 3755914"/>
              <a:gd name="connsiteX1" fmla="*/ 2844421 w 3171968"/>
              <a:gd name="connsiteY1" fmla="*/ 0 h 3755914"/>
              <a:gd name="connsiteX2" fmla="*/ 3171968 w 3171968"/>
              <a:gd name="connsiteY2" fmla="*/ 3442016 h 3755914"/>
              <a:gd name="connsiteX3" fmla="*/ 0 w 3171968"/>
              <a:gd name="connsiteY3" fmla="*/ 3755914 h 3755914"/>
              <a:gd name="connsiteX4" fmla="*/ 27296 w 3171968"/>
              <a:gd name="connsiteY4" fmla="*/ 136477 h 3755914"/>
              <a:gd name="connsiteX0" fmla="*/ 27296 w 3158321"/>
              <a:gd name="connsiteY0" fmla="*/ 136477 h 3755914"/>
              <a:gd name="connsiteX1" fmla="*/ 2844421 w 3158321"/>
              <a:gd name="connsiteY1" fmla="*/ 0 h 3755914"/>
              <a:gd name="connsiteX2" fmla="*/ 3158321 w 3158321"/>
              <a:gd name="connsiteY2" fmla="*/ 3455663 h 3755914"/>
              <a:gd name="connsiteX3" fmla="*/ 0 w 3158321"/>
              <a:gd name="connsiteY3" fmla="*/ 3755914 h 3755914"/>
              <a:gd name="connsiteX4" fmla="*/ 27296 w 3158321"/>
              <a:gd name="connsiteY4" fmla="*/ 136477 h 3755914"/>
              <a:gd name="connsiteX0" fmla="*/ 3807 w 3158321"/>
              <a:gd name="connsiteY0" fmla="*/ 150124 h 3755914"/>
              <a:gd name="connsiteX1" fmla="*/ 2844421 w 3158321"/>
              <a:gd name="connsiteY1" fmla="*/ 0 h 3755914"/>
              <a:gd name="connsiteX2" fmla="*/ 3158321 w 3158321"/>
              <a:gd name="connsiteY2" fmla="*/ 3455663 h 3755914"/>
              <a:gd name="connsiteX3" fmla="*/ 0 w 3158321"/>
              <a:gd name="connsiteY3" fmla="*/ 3755914 h 3755914"/>
              <a:gd name="connsiteX4" fmla="*/ 3807 w 3158321"/>
              <a:gd name="connsiteY4" fmla="*/ 150124 h 3755914"/>
              <a:gd name="connsiteX0" fmla="*/ 0 w 3164681"/>
              <a:gd name="connsiteY0" fmla="*/ 191067 h 3755914"/>
              <a:gd name="connsiteX1" fmla="*/ 2850781 w 3164681"/>
              <a:gd name="connsiteY1" fmla="*/ 0 h 3755914"/>
              <a:gd name="connsiteX2" fmla="*/ 3164681 w 3164681"/>
              <a:gd name="connsiteY2" fmla="*/ 3455663 h 3755914"/>
              <a:gd name="connsiteX3" fmla="*/ 6360 w 3164681"/>
              <a:gd name="connsiteY3" fmla="*/ 3755914 h 3755914"/>
              <a:gd name="connsiteX4" fmla="*/ 0 w 3164681"/>
              <a:gd name="connsiteY4" fmla="*/ 191067 h 3755914"/>
              <a:gd name="connsiteX0" fmla="*/ 0 w 3164681"/>
              <a:gd name="connsiteY0" fmla="*/ 232010 h 3796857"/>
              <a:gd name="connsiteX1" fmla="*/ 2850781 w 3164681"/>
              <a:gd name="connsiteY1" fmla="*/ 0 h 3796857"/>
              <a:gd name="connsiteX2" fmla="*/ 3164681 w 3164681"/>
              <a:gd name="connsiteY2" fmla="*/ 3496606 h 3796857"/>
              <a:gd name="connsiteX3" fmla="*/ 6360 w 3164681"/>
              <a:gd name="connsiteY3" fmla="*/ 3796857 h 3796857"/>
              <a:gd name="connsiteX4" fmla="*/ 0 w 3164681"/>
              <a:gd name="connsiteY4" fmla="*/ 232010 h 3796857"/>
              <a:gd name="connsiteX0" fmla="*/ 0 w 3164681"/>
              <a:gd name="connsiteY0" fmla="*/ 300248 h 3796857"/>
              <a:gd name="connsiteX1" fmla="*/ 2850781 w 3164681"/>
              <a:gd name="connsiteY1" fmla="*/ 0 h 3796857"/>
              <a:gd name="connsiteX2" fmla="*/ 3164681 w 3164681"/>
              <a:gd name="connsiteY2" fmla="*/ 3496606 h 3796857"/>
              <a:gd name="connsiteX3" fmla="*/ 6360 w 3164681"/>
              <a:gd name="connsiteY3" fmla="*/ 3796857 h 3796857"/>
              <a:gd name="connsiteX4" fmla="*/ 0 w 3164681"/>
              <a:gd name="connsiteY4" fmla="*/ 300248 h 3796857"/>
              <a:gd name="connsiteX0" fmla="*/ 0 w 3164681"/>
              <a:gd name="connsiteY0" fmla="*/ 245657 h 3796857"/>
              <a:gd name="connsiteX1" fmla="*/ 2850781 w 3164681"/>
              <a:gd name="connsiteY1" fmla="*/ 0 h 3796857"/>
              <a:gd name="connsiteX2" fmla="*/ 3164681 w 3164681"/>
              <a:gd name="connsiteY2" fmla="*/ 3496606 h 3796857"/>
              <a:gd name="connsiteX3" fmla="*/ 6360 w 3164681"/>
              <a:gd name="connsiteY3" fmla="*/ 3796857 h 3796857"/>
              <a:gd name="connsiteX4" fmla="*/ 0 w 3164681"/>
              <a:gd name="connsiteY4" fmla="*/ 245657 h 3796857"/>
              <a:gd name="connsiteX0" fmla="*/ 0 w 3235453"/>
              <a:gd name="connsiteY0" fmla="*/ 245657 h 3796857"/>
              <a:gd name="connsiteX1" fmla="*/ 2850781 w 3235453"/>
              <a:gd name="connsiteY1" fmla="*/ 0 h 3796857"/>
              <a:gd name="connsiteX2" fmla="*/ 3235453 w 3235453"/>
              <a:gd name="connsiteY2" fmla="*/ 3484730 h 3796857"/>
              <a:gd name="connsiteX3" fmla="*/ 6360 w 3235453"/>
              <a:gd name="connsiteY3" fmla="*/ 3796857 h 3796857"/>
              <a:gd name="connsiteX4" fmla="*/ 0 w 3235453"/>
              <a:gd name="connsiteY4" fmla="*/ 245657 h 3796857"/>
              <a:gd name="connsiteX0" fmla="*/ 0 w 3350459"/>
              <a:gd name="connsiteY0" fmla="*/ 245657 h 3796857"/>
              <a:gd name="connsiteX1" fmla="*/ 2850781 w 3350459"/>
              <a:gd name="connsiteY1" fmla="*/ 0 h 3796857"/>
              <a:gd name="connsiteX2" fmla="*/ 3350459 w 3350459"/>
              <a:gd name="connsiteY2" fmla="*/ 3496606 h 3796857"/>
              <a:gd name="connsiteX3" fmla="*/ 6360 w 3350459"/>
              <a:gd name="connsiteY3" fmla="*/ 3796857 h 3796857"/>
              <a:gd name="connsiteX4" fmla="*/ 0 w 3350459"/>
              <a:gd name="connsiteY4" fmla="*/ 245657 h 379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59" h="3796857">
                <a:moveTo>
                  <a:pt x="0" y="245657"/>
                </a:moveTo>
                <a:lnTo>
                  <a:pt x="2850781" y="0"/>
                </a:lnTo>
                <a:lnTo>
                  <a:pt x="3350459" y="3496606"/>
                </a:lnTo>
                <a:lnTo>
                  <a:pt x="6360" y="3796857"/>
                </a:lnTo>
                <a:lnTo>
                  <a:pt x="0" y="245657"/>
                </a:ln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4953000" y="1623822"/>
            <a:ext cx="3849624" cy="163372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752" y="3337560"/>
            <a:ext cx="470818" cy="365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7376" y="3333750"/>
            <a:ext cx="364884" cy="283463"/>
          </a:xfrm>
          <a:prstGeom prst="rect">
            <a:avLst/>
          </a:prstGeom>
        </p:spPr>
      </p:pic>
      <p:sp>
        <p:nvSpPr>
          <p:cNvPr id="16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4983480" y="3593592"/>
            <a:ext cx="1892808" cy="618655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44"/>
          </p:nvPr>
        </p:nvSpPr>
        <p:spPr>
          <a:xfrm>
            <a:off x="6949440" y="3593592"/>
            <a:ext cx="1892808" cy="618655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60303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8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8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8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85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9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6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6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17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/>
      <p:bldP spid="7" grpId="0" animBg="1"/>
      <p:bldP spid="10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1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8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6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6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752601" y="1709928"/>
            <a:ext cx="1250156" cy="907639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6" name="Isosceles Triangle 3"/>
          <p:cNvSpPr/>
          <p:nvPr userDrawn="1"/>
        </p:nvSpPr>
        <p:spPr>
          <a:xfrm>
            <a:off x="419985" y="-368136"/>
            <a:ext cx="7069385" cy="2033374"/>
          </a:xfrm>
          <a:custGeom>
            <a:avLst/>
            <a:gdLst>
              <a:gd name="connsiteX0" fmla="*/ 0 w 5257800"/>
              <a:gd name="connsiteY0" fmla="*/ 2819400 h 2819400"/>
              <a:gd name="connsiteX1" fmla="*/ 2628900 w 5257800"/>
              <a:gd name="connsiteY1" fmla="*/ 0 h 2819400"/>
              <a:gd name="connsiteX2" fmla="*/ 5257800 w 5257800"/>
              <a:gd name="connsiteY2" fmla="*/ 2819400 h 2819400"/>
              <a:gd name="connsiteX3" fmla="*/ 0 w 5257800"/>
              <a:gd name="connsiteY3" fmla="*/ 2819400 h 2819400"/>
              <a:gd name="connsiteX0" fmla="*/ 0 w 5257800"/>
              <a:gd name="connsiteY0" fmla="*/ 2000250 h 2000250"/>
              <a:gd name="connsiteX1" fmla="*/ 1390650 w 5257800"/>
              <a:gd name="connsiteY1" fmla="*/ 0 h 2000250"/>
              <a:gd name="connsiteX2" fmla="*/ 5257800 w 5257800"/>
              <a:gd name="connsiteY2" fmla="*/ 2000250 h 2000250"/>
              <a:gd name="connsiteX3" fmla="*/ 0 w 5257800"/>
              <a:gd name="connsiteY3" fmla="*/ 2000250 h 2000250"/>
              <a:gd name="connsiteX0" fmla="*/ 0 w 4514850"/>
              <a:gd name="connsiteY0" fmla="*/ 2000250 h 2000250"/>
              <a:gd name="connsiteX1" fmla="*/ 1390650 w 4514850"/>
              <a:gd name="connsiteY1" fmla="*/ 0 h 2000250"/>
              <a:gd name="connsiteX2" fmla="*/ 4514850 w 4514850"/>
              <a:gd name="connsiteY2" fmla="*/ 19050 h 2000250"/>
              <a:gd name="connsiteX3" fmla="*/ 0 w 4514850"/>
              <a:gd name="connsiteY3" fmla="*/ 2000250 h 2000250"/>
              <a:gd name="connsiteX0" fmla="*/ 0 w 3238500"/>
              <a:gd name="connsiteY0" fmla="*/ 2266950 h 2266950"/>
              <a:gd name="connsiteX1" fmla="*/ 114300 w 3238500"/>
              <a:gd name="connsiteY1" fmla="*/ 0 h 2266950"/>
              <a:gd name="connsiteX2" fmla="*/ 3238500 w 3238500"/>
              <a:gd name="connsiteY2" fmla="*/ 19050 h 2266950"/>
              <a:gd name="connsiteX3" fmla="*/ 0 w 3238500"/>
              <a:gd name="connsiteY3" fmla="*/ 2266950 h 2266950"/>
              <a:gd name="connsiteX0" fmla="*/ 0 w 4114800"/>
              <a:gd name="connsiteY0" fmla="*/ 2247900 h 2247900"/>
              <a:gd name="connsiteX1" fmla="*/ 990600 w 4114800"/>
              <a:gd name="connsiteY1" fmla="*/ 0 h 2247900"/>
              <a:gd name="connsiteX2" fmla="*/ 4114800 w 4114800"/>
              <a:gd name="connsiteY2" fmla="*/ 19050 h 2247900"/>
              <a:gd name="connsiteX3" fmla="*/ 0 w 4114800"/>
              <a:gd name="connsiteY3" fmla="*/ 2247900 h 2247900"/>
              <a:gd name="connsiteX0" fmla="*/ 0 w 4114800"/>
              <a:gd name="connsiteY0" fmla="*/ 2324100 h 2324100"/>
              <a:gd name="connsiteX1" fmla="*/ 3143250 w 4114800"/>
              <a:gd name="connsiteY1" fmla="*/ 0 h 2324100"/>
              <a:gd name="connsiteX2" fmla="*/ 4114800 w 4114800"/>
              <a:gd name="connsiteY2" fmla="*/ 95250 h 2324100"/>
              <a:gd name="connsiteX3" fmla="*/ 0 w 4114800"/>
              <a:gd name="connsiteY3" fmla="*/ 2324100 h 2324100"/>
              <a:gd name="connsiteX0" fmla="*/ 0 w 3705593"/>
              <a:gd name="connsiteY0" fmla="*/ 2800350 h 2800350"/>
              <a:gd name="connsiteX1" fmla="*/ 2734043 w 3705593"/>
              <a:gd name="connsiteY1" fmla="*/ 0 h 2800350"/>
              <a:gd name="connsiteX2" fmla="*/ 3705593 w 3705593"/>
              <a:gd name="connsiteY2" fmla="*/ 95250 h 2800350"/>
              <a:gd name="connsiteX3" fmla="*/ 0 w 3705593"/>
              <a:gd name="connsiteY3" fmla="*/ 2800350 h 2800350"/>
              <a:gd name="connsiteX0" fmla="*/ 0 w 3728327"/>
              <a:gd name="connsiteY0" fmla="*/ 2800350 h 2800350"/>
              <a:gd name="connsiteX1" fmla="*/ 2734043 w 3728327"/>
              <a:gd name="connsiteY1" fmla="*/ 0 h 2800350"/>
              <a:gd name="connsiteX2" fmla="*/ 3728327 w 3728327"/>
              <a:gd name="connsiteY2" fmla="*/ 38100 h 2800350"/>
              <a:gd name="connsiteX3" fmla="*/ 0 w 3728327"/>
              <a:gd name="connsiteY3" fmla="*/ 2800350 h 2800350"/>
              <a:gd name="connsiteX0" fmla="*/ 0 w 3728327"/>
              <a:gd name="connsiteY0" fmla="*/ 2762250 h 2762250"/>
              <a:gd name="connsiteX1" fmla="*/ 2699943 w 3728327"/>
              <a:gd name="connsiteY1" fmla="*/ 0 h 2762250"/>
              <a:gd name="connsiteX2" fmla="*/ 3728327 w 3728327"/>
              <a:gd name="connsiteY2" fmla="*/ 0 h 2762250"/>
              <a:gd name="connsiteX3" fmla="*/ 0 w 3728327"/>
              <a:gd name="connsiteY3" fmla="*/ 2762250 h 2762250"/>
              <a:gd name="connsiteX0" fmla="*/ 0 w 3819262"/>
              <a:gd name="connsiteY0" fmla="*/ 2057400 h 2057400"/>
              <a:gd name="connsiteX1" fmla="*/ 2790878 w 3819262"/>
              <a:gd name="connsiteY1" fmla="*/ 0 h 2057400"/>
              <a:gd name="connsiteX2" fmla="*/ 3819262 w 3819262"/>
              <a:gd name="connsiteY2" fmla="*/ 0 h 2057400"/>
              <a:gd name="connsiteX3" fmla="*/ 0 w 3819262"/>
              <a:gd name="connsiteY3" fmla="*/ 2057400 h 2057400"/>
              <a:gd name="connsiteX0" fmla="*/ 0 w 3591925"/>
              <a:gd name="connsiteY0" fmla="*/ 2057400 h 2057400"/>
              <a:gd name="connsiteX1" fmla="*/ 2790878 w 3591925"/>
              <a:gd name="connsiteY1" fmla="*/ 0 h 2057400"/>
              <a:gd name="connsiteX2" fmla="*/ 3591925 w 3591925"/>
              <a:gd name="connsiteY2" fmla="*/ 0 h 2057400"/>
              <a:gd name="connsiteX3" fmla="*/ 0 w 3591925"/>
              <a:gd name="connsiteY3" fmla="*/ 2057400 h 2057400"/>
              <a:gd name="connsiteX0" fmla="*/ 0 w 3591925"/>
              <a:gd name="connsiteY0" fmla="*/ 2057400 h 2057400"/>
              <a:gd name="connsiteX1" fmla="*/ 2768144 w 3591925"/>
              <a:gd name="connsiteY1" fmla="*/ 0 h 2057400"/>
              <a:gd name="connsiteX2" fmla="*/ 3591925 w 3591925"/>
              <a:gd name="connsiteY2" fmla="*/ 0 h 2057400"/>
              <a:gd name="connsiteX3" fmla="*/ 0 w 3591925"/>
              <a:gd name="connsiteY3" fmla="*/ 2057400 h 2057400"/>
              <a:gd name="connsiteX0" fmla="*/ 0 w 3439662"/>
              <a:gd name="connsiteY0" fmla="*/ 1929810 h 1929810"/>
              <a:gd name="connsiteX1" fmla="*/ 2615881 w 3439662"/>
              <a:gd name="connsiteY1" fmla="*/ 0 h 1929810"/>
              <a:gd name="connsiteX2" fmla="*/ 3439662 w 3439662"/>
              <a:gd name="connsiteY2" fmla="*/ 0 h 1929810"/>
              <a:gd name="connsiteX3" fmla="*/ 0 w 3439662"/>
              <a:gd name="connsiteY3" fmla="*/ 1929810 h 1929810"/>
              <a:gd name="connsiteX0" fmla="*/ 0 w 3414285"/>
              <a:gd name="connsiteY0" fmla="*/ 1525772 h 1525772"/>
              <a:gd name="connsiteX1" fmla="*/ 2590504 w 3414285"/>
              <a:gd name="connsiteY1" fmla="*/ 0 h 1525772"/>
              <a:gd name="connsiteX2" fmla="*/ 3414285 w 3414285"/>
              <a:gd name="connsiteY2" fmla="*/ 0 h 1525772"/>
              <a:gd name="connsiteX3" fmla="*/ 0 w 3414285"/>
              <a:gd name="connsiteY3" fmla="*/ 1525772 h 1525772"/>
              <a:gd name="connsiteX0" fmla="*/ 0 w 3097070"/>
              <a:gd name="connsiteY0" fmla="*/ 1345018 h 1345018"/>
              <a:gd name="connsiteX1" fmla="*/ 2273289 w 3097070"/>
              <a:gd name="connsiteY1" fmla="*/ 0 h 1345018"/>
              <a:gd name="connsiteX2" fmla="*/ 3097070 w 3097070"/>
              <a:gd name="connsiteY2" fmla="*/ 0 h 1345018"/>
              <a:gd name="connsiteX3" fmla="*/ 0 w 3097070"/>
              <a:gd name="connsiteY3" fmla="*/ 1345018 h 1345018"/>
              <a:gd name="connsiteX0" fmla="*/ 0 w 3097070"/>
              <a:gd name="connsiteY0" fmla="*/ 1345018 h 1345018"/>
              <a:gd name="connsiteX1" fmla="*/ 2241567 w 3097070"/>
              <a:gd name="connsiteY1" fmla="*/ 10633 h 1345018"/>
              <a:gd name="connsiteX2" fmla="*/ 3097070 w 3097070"/>
              <a:gd name="connsiteY2" fmla="*/ 0 h 1345018"/>
              <a:gd name="connsiteX3" fmla="*/ 0 w 3097070"/>
              <a:gd name="connsiteY3" fmla="*/ 1345018 h 1345018"/>
              <a:gd name="connsiteX0" fmla="*/ 0 w 3097070"/>
              <a:gd name="connsiteY0" fmla="*/ 1345018 h 1345018"/>
              <a:gd name="connsiteX1" fmla="*/ 2260600 w 3097070"/>
              <a:gd name="connsiteY1" fmla="*/ 0 h 1345018"/>
              <a:gd name="connsiteX2" fmla="*/ 3097070 w 3097070"/>
              <a:gd name="connsiteY2" fmla="*/ 0 h 1345018"/>
              <a:gd name="connsiteX3" fmla="*/ 0 w 3097070"/>
              <a:gd name="connsiteY3" fmla="*/ 1345018 h 1345018"/>
              <a:gd name="connsiteX0" fmla="*/ 0 w 3249333"/>
              <a:gd name="connsiteY0" fmla="*/ 1345018 h 1345018"/>
              <a:gd name="connsiteX1" fmla="*/ 2260600 w 3249333"/>
              <a:gd name="connsiteY1" fmla="*/ 0 h 1345018"/>
              <a:gd name="connsiteX2" fmla="*/ 3249333 w 3249333"/>
              <a:gd name="connsiteY2" fmla="*/ 0 h 1345018"/>
              <a:gd name="connsiteX3" fmla="*/ 0 w 3249333"/>
              <a:gd name="connsiteY3" fmla="*/ 1345018 h 1345018"/>
              <a:gd name="connsiteX0" fmla="*/ 0 w 3249333"/>
              <a:gd name="connsiteY0" fmla="*/ 1345018 h 1345018"/>
              <a:gd name="connsiteX1" fmla="*/ 1435842 w 3249333"/>
              <a:gd name="connsiteY1" fmla="*/ 0 h 1345018"/>
              <a:gd name="connsiteX2" fmla="*/ 3249333 w 3249333"/>
              <a:gd name="connsiteY2" fmla="*/ 0 h 1345018"/>
              <a:gd name="connsiteX3" fmla="*/ 0 w 3249333"/>
              <a:gd name="connsiteY3" fmla="*/ 1345018 h 1345018"/>
              <a:gd name="connsiteX0" fmla="*/ 0 w 3255677"/>
              <a:gd name="connsiteY0" fmla="*/ 1153632 h 1153632"/>
              <a:gd name="connsiteX1" fmla="*/ 1442186 w 3255677"/>
              <a:gd name="connsiteY1" fmla="*/ 0 h 1153632"/>
              <a:gd name="connsiteX2" fmla="*/ 3255677 w 3255677"/>
              <a:gd name="connsiteY2" fmla="*/ 0 h 1153632"/>
              <a:gd name="connsiteX3" fmla="*/ 0 w 3255677"/>
              <a:gd name="connsiteY3" fmla="*/ 1153632 h 1153632"/>
              <a:gd name="connsiteX0" fmla="*/ 0 w 4016992"/>
              <a:gd name="connsiteY0" fmla="*/ 1536404 h 1536404"/>
              <a:gd name="connsiteX1" fmla="*/ 2203501 w 4016992"/>
              <a:gd name="connsiteY1" fmla="*/ 0 h 1536404"/>
              <a:gd name="connsiteX2" fmla="*/ 4016992 w 4016992"/>
              <a:gd name="connsiteY2" fmla="*/ 0 h 1536404"/>
              <a:gd name="connsiteX3" fmla="*/ 0 w 4016992"/>
              <a:gd name="connsiteY3" fmla="*/ 1536404 h 1536404"/>
              <a:gd name="connsiteX0" fmla="*/ 0 w 4016992"/>
              <a:gd name="connsiteY0" fmla="*/ 1536404 h 1536404"/>
              <a:gd name="connsiteX1" fmla="*/ 1505628 w 4016992"/>
              <a:gd name="connsiteY1" fmla="*/ 0 h 1536404"/>
              <a:gd name="connsiteX2" fmla="*/ 4016992 w 4016992"/>
              <a:gd name="connsiteY2" fmla="*/ 0 h 1536404"/>
              <a:gd name="connsiteX3" fmla="*/ 0 w 4016992"/>
              <a:gd name="connsiteY3" fmla="*/ 1536404 h 1536404"/>
              <a:gd name="connsiteX0" fmla="*/ 0 w 4143878"/>
              <a:gd name="connsiteY0" fmla="*/ 1589567 h 1589567"/>
              <a:gd name="connsiteX1" fmla="*/ 1632514 w 4143878"/>
              <a:gd name="connsiteY1" fmla="*/ 0 h 1589567"/>
              <a:gd name="connsiteX2" fmla="*/ 4143878 w 4143878"/>
              <a:gd name="connsiteY2" fmla="*/ 0 h 1589567"/>
              <a:gd name="connsiteX3" fmla="*/ 0 w 4143878"/>
              <a:gd name="connsiteY3" fmla="*/ 1589567 h 1589567"/>
              <a:gd name="connsiteX0" fmla="*/ 0 w 4283453"/>
              <a:gd name="connsiteY0" fmla="*/ 1685260 h 1685260"/>
              <a:gd name="connsiteX1" fmla="*/ 1772089 w 4283453"/>
              <a:gd name="connsiteY1" fmla="*/ 0 h 1685260"/>
              <a:gd name="connsiteX2" fmla="*/ 4283453 w 4283453"/>
              <a:gd name="connsiteY2" fmla="*/ 0 h 1685260"/>
              <a:gd name="connsiteX3" fmla="*/ 0 w 4283453"/>
              <a:gd name="connsiteY3" fmla="*/ 1685260 h 1685260"/>
              <a:gd name="connsiteX0" fmla="*/ 0 w 4296142"/>
              <a:gd name="connsiteY0" fmla="*/ 1653363 h 1653363"/>
              <a:gd name="connsiteX1" fmla="*/ 1784778 w 4296142"/>
              <a:gd name="connsiteY1" fmla="*/ 0 h 1653363"/>
              <a:gd name="connsiteX2" fmla="*/ 4296142 w 4296142"/>
              <a:gd name="connsiteY2" fmla="*/ 0 h 1653363"/>
              <a:gd name="connsiteX3" fmla="*/ 0 w 4296142"/>
              <a:gd name="connsiteY3" fmla="*/ 1653363 h 1653363"/>
              <a:gd name="connsiteX0" fmla="*/ 0 w 4296142"/>
              <a:gd name="connsiteY0" fmla="*/ 2033374 h 2033374"/>
              <a:gd name="connsiteX1" fmla="*/ 1784778 w 4296142"/>
              <a:gd name="connsiteY1" fmla="*/ 0 h 2033374"/>
              <a:gd name="connsiteX2" fmla="*/ 4296142 w 4296142"/>
              <a:gd name="connsiteY2" fmla="*/ 380011 h 2033374"/>
              <a:gd name="connsiteX3" fmla="*/ 0 w 4296142"/>
              <a:gd name="connsiteY3" fmla="*/ 2033374 h 2033374"/>
              <a:gd name="connsiteX0" fmla="*/ 0 w 4218198"/>
              <a:gd name="connsiteY0" fmla="*/ 2033374 h 2033374"/>
              <a:gd name="connsiteX1" fmla="*/ 1784778 w 4218198"/>
              <a:gd name="connsiteY1" fmla="*/ 0 h 2033374"/>
              <a:gd name="connsiteX2" fmla="*/ 4218198 w 4218198"/>
              <a:gd name="connsiteY2" fmla="*/ 368136 h 2033374"/>
              <a:gd name="connsiteX3" fmla="*/ 0 w 4218198"/>
              <a:gd name="connsiteY3" fmla="*/ 2033374 h 203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8198" h="2033374">
                <a:moveTo>
                  <a:pt x="0" y="2033374"/>
                </a:moveTo>
                <a:lnTo>
                  <a:pt x="1784778" y="0"/>
                </a:lnTo>
                <a:lnTo>
                  <a:pt x="4218198" y="368136"/>
                </a:lnTo>
                <a:lnTo>
                  <a:pt x="0" y="2033374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6"/>
          <p:cNvSpPr/>
          <p:nvPr userDrawn="1"/>
        </p:nvSpPr>
        <p:spPr>
          <a:xfrm rot="11293373">
            <a:off x="-103990" y="-395363"/>
            <a:ext cx="5249795" cy="2571045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5123429 w 5123429"/>
              <a:gd name="connsiteY0" fmla="*/ 3111470 h 3881521"/>
              <a:gd name="connsiteX1" fmla="*/ 4659382 w 5123429"/>
              <a:gd name="connsiteY1" fmla="*/ 0 h 3881521"/>
              <a:gd name="connsiteX2" fmla="*/ 0 w 5123429"/>
              <a:gd name="connsiteY2" fmla="*/ 3881521 h 3881521"/>
              <a:gd name="connsiteX3" fmla="*/ 5123429 w 5123429"/>
              <a:gd name="connsiteY3" fmla="*/ 3111470 h 3881521"/>
              <a:gd name="connsiteX0" fmla="*/ 5123429 w 5123429"/>
              <a:gd name="connsiteY0" fmla="*/ 2206470 h 2976521"/>
              <a:gd name="connsiteX1" fmla="*/ 4790163 w 5123429"/>
              <a:gd name="connsiteY1" fmla="*/ 0 h 2976521"/>
              <a:gd name="connsiteX2" fmla="*/ 0 w 5123429"/>
              <a:gd name="connsiteY2" fmla="*/ 2976521 h 2976521"/>
              <a:gd name="connsiteX3" fmla="*/ 5123429 w 5123429"/>
              <a:gd name="connsiteY3" fmla="*/ 2206470 h 2976521"/>
              <a:gd name="connsiteX0" fmla="*/ 5165523 w 5165523"/>
              <a:gd name="connsiteY0" fmla="*/ 2206470 h 2982604"/>
              <a:gd name="connsiteX1" fmla="*/ 4832257 w 5165523"/>
              <a:gd name="connsiteY1" fmla="*/ 0 h 2982604"/>
              <a:gd name="connsiteX2" fmla="*/ 0 w 5165523"/>
              <a:gd name="connsiteY2" fmla="*/ 2982604 h 2982604"/>
              <a:gd name="connsiteX3" fmla="*/ 5165523 w 5165523"/>
              <a:gd name="connsiteY3" fmla="*/ 2206470 h 2982604"/>
              <a:gd name="connsiteX0" fmla="*/ 5112906 w 5112906"/>
              <a:gd name="connsiteY0" fmla="*/ 2206470 h 2975000"/>
              <a:gd name="connsiteX1" fmla="*/ 4779640 w 5112906"/>
              <a:gd name="connsiteY1" fmla="*/ 0 h 2975000"/>
              <a:gd name="connsiteX2" fmla="*/ 0 w 5112906"/>
              <a:gd name="connsiteY2" fmla="*/ 2975000 h 2975000"/>
              <a:gd name="connsiteX3" fmla="*/ 5112906 w 5112906"/>
              <a:gd name="connsiteY3" fmla="*/ 2206470 h 2975000"/>
              <a:gd name="connsiteX0" fmla="*/ 5312849 w 5312849"/>
              <a:gd name="connsiteY0" fmla="*/ 2206470 h 3003893"/>
              <a:gd name="connsiteX1" fmla="*/ 4979583 w 5312849"/>
              <a:gd name="connsiteY1" fmla="*/ 0 h 3003893"/>
              <a:gd name="connsiteX2" fmla="*/ 0 w 5312849"/>
              <a:gd name="connsiteY2" fmla="*/ 3003893 h 3003893"/>
              <a:gd name="connsiteX3" fmla="*/ 5312849 w 5312849"/>
              <a:gd name="connsiteY3" fmla="*/ 2206470 h 3003893"/>
              <a:gd name="connsiteX0" fmla="*/ 5502267 w 5502267"/>
              <a:gd name="connsiteY0" fmla="*/ 2206470 h 3031265"/>
              <a:gd name="connsiteX1" fmla="*/ 5169001 w 5502267"/>
              <a:gd name="connsiteY1" fmla="*/ 0 h 3031265"/>
              <a:gd name="connsiteX2" fmla="*/ 0 w 5502267"/>
              <a:gd name="connsiteY2" fmla="*/ 3031265 h 3031265"/>
              <a:gd name="connsiteX3" fmla="*/ 5502267 w 5502267"/>
              <a:gd name="connsiteY3" fmla="*/ 2206470 h 3031265"/>
              <a:gd name="connsiteX0" fmla="*/ 5374467 w 5374467"/>
              <a:gd name="connsiteY0" fmla="*/ 2206470 h 3023540"/>
              <a:gd name="connsiteX1" fmla="*/ 5041201 w 5374467"/>
              <a:gd name="connsiteY1" fmla="*/ 0 h 3023540"/>
              <a:gd name="connsiteX2" fmla="*/ 0 w 5374467"/>
              <a:gd name="connsiteY2" fmla="*/ 3023540 h 3023540"/>
              <a:gd name="connsiteX3" fmla="*/ 5374467 w 5374467"/>
              <a:gd name="connsiteY3" fmla="*/ 2206470 h 3023540"/>
              <a:gd name="connsiteX0" fmla="*/ 5326413 w 5326413"/>
              <a:gd name="connsiteY0" fmla="*/ 2206470 h 2984367"/>
              <a:gd name="connsiteX1" fmla="*/ 4993147 w 5326413"/>
              <a:gd name="connsiteY1" fmla="*/ 0 h 2984367"/>
              <a:gd name="connsiteX2" fmla="*/ 0 w 5326413"/>
              <a:gd name="connsiteY2" fmla="*/ 2984367 h 2984367"/>
              <a:gd name="connsiteX3" fmla="*/ 5326413 w 5326413"/>
              <a:gd name="connsiteY3" fmla="*/ 2206470 h 2984367"/>
              <a:gd name="connsiteX0" fmla="*/ 5197092 w 5197092"/>
              <a:gd name="connsiteY0" fmla="*/ 2206470 h 2987164"/>
              <a:gd name="connsiteX1" fmla="*/ 4863826 w 5197092"/>
              <a:gd name="connsiteY1" fmla="*/ 0 h 2987164"/>
              <a:gd name="connsiteX2" fmla="*/ 0 w 5197092"/>
              <a:gd name="connsiteY2" fmla="*/ 2987164 h 2987164"/>
              <a:gd name="connsiteX3" fmla="*/ 5197092 w 5197092"/>
              <a:gd name="connsiteY3" fmla="*/ 2206470 h 2987164"/>
              <a:gd name="connsiteX0" fmla="*/ 5230183 w 5230183"/>
              <a:gd name="connsiteY0" fmla="*/ 2206470 h 2981204"/>
              <a:gd name="connsiteX1" fmla="*/ 4896917 w 5230183"/>
              <a:gd name="connsiteY1" fmla="*/ 0 h 2981204"/>
              <a:gd name="connsiteX2" fmla="*/ 0 w 5230183"/>
              <a:gd name="connsiteY2" fmla="*/ 2981204 h 2981204"/>
              <a:gd name="connsiteX3" fmla="*/ 5230183 w 5230183"/>
              <a:gd name="connsiteY3" fmla="*/ 2206470 h 2981204"/>
              <a:gd name="connsiteX0" fmla="*/ 5249709 w 5249709"/>
              <a:gd name="connsiteY0" fmla="*/ 2206470 h 2994768"/>
              <a:gd name="connsiteX1" fmla="*/ 4916443 w 5249709"/>
              <a:gd name="connsiteY1" fmla="*/ 0 h 2994768"/>
              <a:gd name="connsiteX2" fmla="*/ 0 w 5249709"/>
              <a:gd name="connsiteY2" fmla="*/ 2994768 h 2994768"/>
              <a:gd name="connsiteX3" fmla="*/ 5249709 w 5249709"/>
              <a:gd name="connsiteY3" fmla="*/ 2206470 h 2994768"/>
              <a:gd name="connsiteX0" fmla="*/ 6829717 w 6829717"/>
              <a:gd name="connsiteY0" fmla="*/ 2206470 h 3212354"/>
              <a:gd name="connsiteX1" fmla="*/ 6496451 w 6829717"/>
              <a:gd name="connsiteY1" fmla="*/ 0 h 3212354"/>
              <a:gd name="connsiteX2" fmla="*/ 0 w 6829717"/>
              <a:gd name="connsiteY2" fmla="*/ 3212354 h 3212354"/>
              <a:gd name="connsiteX3" fmla="*/ 6829717 w 6829717"/>
              <a:gd name="connsiteY3" fmla="*/ 2206470 h 3212354"/>
              <a:gd name="connsiteX0" fmla="*/ 6937991 w 6937991"/>
              <a:gd name="connsiteY0" fmla="*/ 2206470 h 3206514"/>
              <a:gd name="connsiteX1" fmla="*/ 6604725 w 6937991"/>
              <a:gd name="connsiteY1" fmla="*/ 0 h 3206514"/>
              <a:gd name="connsiteX2" fmla="*/ 0 w 6937991"/>
              <a:gd name="connsiteY2" fmla="*/ 3206514 h 3206514"/>
              <a:gd name="connsiteX3" fmla="*/ 6937991 w 6937991"/>
              <a:gd name="connsiteY3" fmla="*/ 2206470 h 3206514"/>
              <a:gd name="connsiteX0" fmla="*/ 7369872 w 7369872"/>
              <a:gd name="connsiteY0" fmla="*/ 2206470 h 2970927"/>
              <a:gd name="connsiteX1" fmla="*/ 7036606 w 7369872"/>
              <a:gd name="connsiteY1" fmla="*/ 0 h 2970927"/>
              <a:gd name="connsiteX2" fmla="*/ 0 w 7369872"/>
              <a:gd name="connsiteY2" fmla="*/ 2970927 h 2970927"/>
              <a:gd name="connsiteX3" fmla="*/ 7369872 w 7369872"/>
              <a:gd name="connsiteY3" fmla="*/ 2206470 h 2970927"/>
              <a:gd name="connsiteX0" fmla="*/ 7374213 w 7374213"/>
              <a:gd name="connsiteY0" fmla="*/ 2206470 h 2949881"/>
              <a:gd name="connsiteX1" fmla="*/ 7040947 w 7374213"/>
              <a:gd name="connsiteY1" fmla="*/ 0 h 2949881"/>
              <a:gd name="connsiteX2" fmla="*/ 0 w 7374213"/>
              <a:gd name="connsiteY2" fmla="*/ 2949881 h 2949881"/>
              <a:gd name="connsiteX3" fmla="*/ 7374213 w 7374213"/>
              <a:gd name="connsiteY3" fmla="*/ 2206470 h 2949881"/>
              <a:gd name="connsiteX0" fmla="*/ 7374213 w 7374213"/>
              <a:gd name="connsiteY0" fmla="*/ 1803424 h 2546835"/>
              <a:gd name="connsiteX1" fmla="*/ 6986084 w 7374213"/>
              <a:gd name="connsiteY1" fmla="*/ 0 h 2546835"/>
              <a:gd name="connsiteX2" fmla="*/ 0 w 7374213"/>
              <a:gd name="connsiteY2" fmla="*/ 2546835 h 2546835"/>
              <a:gd name="connsiteX3" fmla="*/ 7374213 w 7374213"/>
              <a:gd name="connsiteY3" fmla="*/ 1803424 h 2546835"/>
              <a:gd name="connsiteX0" fmla="*/ 7311970 w 7311970"/>
              <a:gd name="connsiteY0" fmla="*/ 1798983 h 2546835"/>
              <a:gd name="connsiteX1" fmla="*/ 6986084 w 7311970"/>
              <a:gd name="connsiteY1" fmla="*/ 0 h 2546835"/>
              <a:gd name="connsiteX2" fmla="*/ 0 w 7311970"/>
              <a:gd name="connsiteY2" fmla="*/ 2546835 h 2546835"/>
              <a:gd name="connsiteX3" fmla="*/ 7311970 w 7311970"/>
              <a:gd name="connsiteY3" fmla="*/ 1798983 h 2546835"/>
              <a:gd name="connsiteX0" fmla="*/ 7359195 w 7359195"/>
              <a:gd name="connsiteY0" fmla="*/ 1804944 h 2546835"/>
              <a:gd name="connsiteX1" fmla="*/ 6986084 w 7359195"/>
              <a:gd name="connsiteY1" fmla="*/ 0 h 2546835"/>
              <a:gd name="connsiteX2" fmla="*/ 0 w 7359195"/>
              <a:gd name="connsiteY2" fmla="*/ 2546835 h 2546835"/>
              <a:gd name="connsiteX3" fmla="*/ 7359195 w 7359195"/>
              <a:gd name="connsiteY3" fmla="*/ 1804944 h 2546835"/>
              <a:gd name="connsiteX0" fmla="*/ 7359195 w 7359195"/>
              <a:gd name="connsiteY0" fmla="*/ 1804944 h 2546835"/>
              <a:gd name="connsiteX1" fmla="*/ 6986084 w 7359195"/>
              <a:gd name="connsiteY1" fmla="*/ 0 h 2546835"/>
              <a:gd name="connsiteX2" fmla="*/ 521548 w 7359195"/>
              <a:gd name="connsiteY2" fmla="*/ 2197171 h 2546835"/>
              <a:gd name="connsiteX3" fmla="*/ 0 w 7359195"/>
              <a:gd name="connsiteY3" fmla="*/ 2546835 h 2546835"/>
              <a:gd name="connsiteX4" fmla="*/ 7359195 w 7359195"/>
              <a:gd name="connsiteY4" fmla="*/ 1804944 h 2546835"/>
              <a:gd name="connsiteX0" fmla="*/ 7492187 w 7492187"/>
              <a:gd name="connsiteY0" fmla="*/ 1804944 h 2571045"/>
              <a:gd name="connsiteX1" fmla="*/ 7119076 w 7492187"/>
              <a:gd name="connsiteY1" fmla="*/ 0 h 2571045"/>
              <a:gd name="connsiteX2" fmla="*/ 654540 w 7492187"/>
              <a:gd name="connsiteY2" fmla="*/ 2197171 h 2571045"/>
              <a:gd name="connsiteX3" fmla="*/ 0 w 7492187"/>
              <a:gd name="connsiteY3" fmla="*/ 2571045 h 2571045"/>
              <a:gd name="connsiteX4" fmla="*/ 7492187 w 7492187"/>
              <a:gd name="connsiteY4" fmla="*/ 1804944 h 2571045"/>
              <a:gd name="connsiteX0" fmla="*/ 7492187 w 7492187"/>
              <a:gd name="connsiteY0" fmla="*/ 1804944 h 2571045"/>
              <a:gd name="connsiteX1" fmla="*/ 7119076 w 7492187"/>
              <a:gd name="connsiteY1" fmla="*/ 0 h 2571045"/>
              <a:gd name="connsiteX2" fmla="*/ 1025982 w 7492187"/>
              <a:gd name="connsiteY2" fmla="*/ 2171558 h 2571045"/>
              <a:gd name="connsiteX3" fmla="*/ 0 w 7492187"/>
              <a:gd name="connsiteY3" fmla="*/ 2571045 h 2571045"/>
              <a:gd name="connsiteX4" fmla="*/ 7492187 w 7492187"/>
              <a:gd name="connsiteY4" fmla="*/ 1804944 h 25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2187" h="2571045">
                <a:moveTo>
                  <a:pt x="7492187" y="1804944"/>
                </a:moveTo>
                <a:lnTo>
                  <a:pt x="7119076" y="0"/>
                </a:lnTo>
                <a:cubicBezTo>
                  <a:pt x="5042273" y="763879"/>
                  <a:pt x="3102785" y="1407679"/>
                  <a:pt x="1025982" y="2171558"/>
                </a:cubicBezTo>
                <a:lnTo>
                  <a:pt x="0" y="2571045"/>
                </a:lnTo>
                <a:lnTo>
                  <a:pt x="7492187" y="180494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6"/>
          <p:cNvSpPr/>
          <p:nvPr userDrawn="1"/>
        </p:nvSpPr>
        <p:spPr>
          <a:xfrm rot="11293373">
            <a:off x="-225718" y="-156329"/>
            <a:ext cx="1807823" cy="3383135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7823" h="3383135">
                <a:moveTo>
                  <a:pt x="1807823" y="3111470"/>
                </a:moveTo>
                <a:lnTo>
                  <a:pt x="1343776" y="0"/>
                </a:lnTo>
                <a:lnTo>
                  <a:pt x="0" y="3383135"/>
                </a:lnTo>
                <a:lnTo>
                  <a:pt x="1807823" y="3111470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-996696"/>
            <a:ext cx="10972800" cy="995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 flipH="1">
            <a:off x="4114800" y="1380744"/>
            <a:ext cx="4637535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4343400" y="895350"/>
            <a:ext cx="4491228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WORKFLOW SAMPLE 01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1524000" y="3257550"/>
            <a:ext cx="1250156" cy="907639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766560" y="1733550"/>
            <a:ext cx="1250156" cy="907639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995160" y="3257550"/>
            <a:ext cx="1250156" cy="907639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95782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4" grpId="0" animBg="1"/>
      <p:bldP spid="2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animBg="1"/>
      <p:bldP spid="20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334000" y="0"/>
            <a:ext cx="3810000" cy="5143500"/>
          </a:xfrm>
          <a:custGeom>
            <a:avLst/>
            <a:gdLst>
              <a:gd name="connsiteX0" fmla="*/ 0 w 3810000"/>
              <a:gd name="connsiteY0" fmla="*/ 0 h 5143500"/>
              <a:gd name="connsiteX1" fmla="*/ 3810000 w 3810000"/>
              <a:gd name="connsiteY1" fmla="*/ 0 h 5143500"/>
              <a:gd name="connsiteX2" fmla="*/ 3810000 w 3810000"/>
              <a:gd name="connsiteY2" fmla="*/ 5143500 h 5143500"/>
              <a:gd name="connsiteX3" fmla="*/ 0 w 3810000"/>
              <a:gd name="connsiteY3" fmla="*/ 5143500 h 5143500"/>
              <a:gd name="connsiteX4" fmla="*/ 0 w 3810000"/>
              <a:gd name="connsiteY4" fmla="*/ 0 h 5143500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43500"/>
              <a:gd name="connsiteX1" fmla="*/ 3810000 w 3810000"/>
              <a:gd name="connsiteY1" fmla="*/ 0 h 5143500"/>
              <a:gd name="connsiteX2" fmla="*/ 3810000 w 3810000"/>
              <a:gd name="connsiteY2" fmla="*/ 5143500 h 5143500"/>
              <a:gd name="connsiteX3" fmla="*/ 1007413 w 3810000"/>
              <a:gd name="connsiteY3" fmla="*/ 5138231 h 5143500"/>
              <a:gd name="connsiteX4" fmla="*/ 0 w 3810000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143500">
                <a:moveTo>
                  <a:pt x="0" y="0"/>
                </a:moveTo>
                <a:lnTo>
                  <a:pt x="3810000" y="0"/>
                </a:lnTo>
                <a:lnTo>
                  <a:pt x="3810000" y="5143500"/>
                </a:lnTo>
                <a:lnTo>
                  <a:pt x="1007413" y="5138231"/>
                </a:lnTo>
                <a:lnTo>
                  <a:pt x="0" y="0"/>
                </a:ln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" name="Isosceles Triangle 5"/>
          <p:cNvSpPr/>
          <p:nvPr userDrawn="1"/>
        </p:nvSpPr>
        <p:spPr>
          <a:xfrm>
            <a:off x="1764792" y="4235798"/>
            <a:ext cx="4526454" cy="907904"/>
          </a:xfrm>
          <a:custGeom>
            <a:avLst/>
            <a:gdLst>
              <a:gd name="connsiteX0" fmla="*/ 0 w 4572000"/>
              <a:gd name="connsiteY0" fmla="*/ 2555949 h 2555949"/>
              <a:gd name="connsiteX1" fmla="*/ 3964656 w 4572000"/>
              <a:gd name="connsiteY1" fmla="*/ 0 h 2555949"/>
              <a:gd name="connsiteX2" fmla="*/ 4572000 w 4572000"/>
              <a:gd name="connsiteY2" fmla="*/ 2555949 h 2555949"/>
              <a:gd name="connsiteX3" fmla="*/ 0 w 4572000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1896731 h 1896731"/>
              <a:gd name="connsiteX1" fmla="*/ 4124144 w 4558352"/>
              <a:gd name="connsiteY1" fmla="*/ 0 h 1896731"/>
              <a:gd name="connsiteX2" fmla="*/ 4558352 w 4558352"/>
              <a:gd name="connsiteY2" fmla="*/ 1896731 h 1896731"/>
              <a:gd name="connsiteX3" fmla="*/ 0 w 4558352"/>
              <a:gd name="connsiteY3" fmla="*/ 1896731 h 1896731"/>
              <a:gd name="connsiteX0" fmla="*/ 0 w 4526454"/>
              <a:gd name="connsiteY0" fmla="*/ 1896731 h 1896731"/>
              <a:gd name="connsiteX1" fmla="*/ 4124144 w 4526454"/>
              <a:gd name="connsiteY1" fmla="*/ 0 h 1896731"/>
              <a:gd name="connsiteX2" fmla="*/ 4526454 w 4526454"/>
              <a:gd name="connsiteY2" fmla="*/ 1896731 h 1896731"/>
              <a:gd name="connsiteX3" fmla="*/ 0 w 4526454"/>
              <a:gd name="connsiteY3" fmla="*/ 1896731 h 1896731"/>
              <a:gd name="connsiteX0" fmla="*/ 0 w 4526454"/>
              <a:gd name="connsiteY0" fmla="*/ 1769141 h 1769141"/>
              <a:gd name="connsiteX1" fmla="*/ 4177306 w 4526454"/>
              <a:gd name="connsiteY1" fmla="*/ 0 h 1769141"/>
              <a:gd name="connsiteX2" fmla="*/ 4526454 w 4526454"/>
              <a:gd name="connsiteY2" fmla="*/ 1769141 h 1769141"/>
              <a:gd name="connsiteX3" fmla="*/ 0 w 4526454"/>
              <a:gd name="connsiteY3" fmla="*/ 1769141 h 1769141"/>
              <a:gd name="connsiteX0" fmla="*/ 0 w 4526454"/>
              <a:gd name="connsiteY0" fmla="*/ 1386369 h 1386369"/>
              <a:gd name="connsiteX1" fmla="*/ 4251734 w 4526454"/>
              <a:gd name="connsiteY1" fmla="*/ 0 h 1386369"/>
              <a:gd name="connsiteX2" fmla="*/ 4526454 w 4526454"/>
              <a:gd name="connsiteY2" fmla="*/ 1386369 h 1386369"/>
              <a:gd name="connsiteX3" fmla="*/ 0 w 4526454"/>
              <a:gd name="connsiteY3" fmla="*/ 1386369 h 1386369"/>
              <a:gd name="connsiteX0" fmla="*/ 0 w 4526454"/>
              <a:gd name="connsiteY0" fmla="*/ 1141820 h 1141820"/>
              <a:gd name="connsiteX1" fmla="*/ 4304897 w 4526454"/>
              <a:gd name="connsiteY1" fmla="*/ 0 h 1141820"/>
              <a:gd name="connsiteX2" fmla="*/ 4526454 w 4526454"/>
              <a:gd name="connsiteY2" fmla="*/ 1141820 h 1141820"/>
              <a:gd name="connsiteX3" fmla="*/ 0 w 4526454"/>
              <a:gd name="connsiteY3" fmla="*/ 1141820 h 1141820"/>
              <a:gd name="connsiteX0" fmla="*/ 0 w 4526454"/>
              <a:gd name="connsiteY0" fmla="*/ 918536 h 918536"/>
              <a:gd name="connsiteX1" fmla="*/ 4358059 w 4526454"/>
              <a:gd name="connsiteY1" fmla="*/ 0 h 918536"/>
              <a:gd name="connsiteX2" fmla="*/ 4526454 w 4526454"/>
              <a:gd name="connsiteY2" fmla="*/ 918536 h 918536"/>
              <a:gd name="connsiteX3" fmla="*/ 0 w 4526454"/>
              <a:gd name="connsiteY3" fmla="*/ 918536 h 918536"/>
              <a:gd name="connsiteX0" fmla="*/ 0 w 4526454"/>
              <a:gd name="connsiteY0" fmla="*/ 907904 h 907904"/>
              <a:gd name="connsiteX1" fmla="*/ 4358059 w 4526454"/>
              <a:gd name="connsiteY1" fmla="*/ 0 h 907904"/>
              <a:gd name="connsiteX2" fmla="*/ 4526454 w 4526454"/>
              <a:gd name="connsiteY2" fmla="*/ 907904 h 907904"/>
              <a:gd name="connsiteX3" fmla="*/ 0 w 4526454"/>
              <a:gd name="connsiteY3" fmla="*/ 907904 h 907904"/>
              <a:gd name="connsiteX0" fmla="*/ 0 w 4526454"/>
              <a:gd name="connsiteY0" fmla="*/ 907904 h 907904"/>
              <a:gd name="connsiteX1" fmla="*/ 4347426 w 4526454"/>
              <a:gd name="connsiteY1" fmla="*/ 0 h 907904"/>
              <a:gd name="connsiteX2" fmla="*/ 4526454 w 4526454"/>
              <a:gd name="connsiteY2" fmla="*/ 907904 h 907904"/>
              <a:gd name="connsiteX3" fmla="*/ 0 w 4526454"/>
              <a:gd name="connsiteY3" fmla="*/ 907904 h 90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6454" h="907904">
                <a:moveTo>
                  <a:pt x="0" y="907904"/>
                </a:moveTo>
                <a:lnTo>
                  <a:pt x="4347426" y="0"/>
                </a:lnTo>
                <a:lnTo>
                  <a:pt x="4526454" y="907904"/>
                </a:lnTo>
                <a:lnTo>
                  <a:pt x="0" y="907904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38894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4500000">
            <a:off x="3284127" y="-4289469"/>
            <a:ext cx="2634363" cy="8838958"/>
          </a:xfrm>
          <a:custGeom>
            <a:avLst/>
            <a:gdLst>
              <a:gd name="connsiteX0" fmla="*/ 0 w 2819400"/>
              <a:gd name="connsiteY0" fmla="*/ 0 h 3962400"/>
              <a:gd name="connsiteX1" fmla="*/ 2819400 w 2819400"/>
              <a:gd name="connsiteY1" fmla="*/ 0 h 3962400"/>
              <a:gd name="connsiteX2" fmla="*/ 2819400 w 2819400"/>
              <a:gd name="connsiteY2" fmla="*/ 3962400 h 3962400"/>
              <a:gd name="connsiteX3" fmla="*/ 0 w 2819400"/>
              <a:gd name="connsiteY3" fmla="*/ 3962400 h 3962400"/>
              <a:gd name="connsiteX4" fmla="*/ 0 w 2819400"/>
              <a:gd name="connsiteY4" fmla="*/ 0 h 3962400"/>
              <a:gd name="connsiteX0" fmla="*/ 308344 w 3127744"/>
              <a:gd name="connsiteY0" fmla="*/ 0 h 3962400"/>
              <a:gd name="connsiteX1" fmla="*/ 3127744 w 3127744"/>
              <a:gd name="connsiteY1" fmla="*/ 0 h 3962400"/>
              <a:gd name="connsiteX2" fmla="*/ 3127744 w 3127744"/>
              <a:gd name="connsiteY2" fmla="*/ 3962400 h 3962400"/>
              <a:gd name="connsiteX3" fmla="*/ 0 w 3127744"/>
              <a:gd name="connsiteY3" fmla="*/ 3813544 h 3962400"/>
              <a:gd name="connsiteX4" fmla="*/ 308344 w 3127744"/>
              <a:gd name="connsiteY4" fmla="*/ 0 h 3962400"/>
              <a:gd name="connsiteX0" fmla="*/ 308344 w 3149009"/>
              <a:gd name="connsiteY0" fmla="*/ 0 h 3813544"/>
              <a:gd name="connsiteX1" fmla="*/ 3127744 w 3149009"/>
              <a:gd name="connsiteY1" fmla="*/ 0 h 3813544"/>
              <a:gd name="connsiteX2" fmla="*/ 3149009 w 3149009"/>
              <a:gd name="connsiteY2" fmla="*/ 3547730 h 3813544"/>
              <a:gd name="connsiteX3" fmla="*/ 0 w 3149009"/>
              <a:gd name="connsiteY3" fmla="*/ 3813544 h 3813544"/>
              <a:gd name="connsiteX4" fmla="*/ 308344 w 3149009"/>
              <a:gd name="connsiteY4" fmla="*/ 0 h 3813544"/>
              <a:gd name="connsiteX0" fmla="*/ 308344 w 3138376"/>
              <a:gd name="connsiteY0" fmla="*/ 0 h 3813544"/>
              <a:gd name="connsiteX1" fmla="*/ 3127744 w 3138376"/>
              <a:gd name="connsiteY1" fmla="*/ 0 h 3813544"/>
              <a:gd name="connsiteX2" fmla="*/ 3138376 w 3138376"/>
              <a:gd name="connsiteY2" fmla="*/ 3590261 h 3813544"/>
              <a:gd name="connsiteX3" fmla="*/ 0 w 3138376"/>
              <a:gd name="connsiteY3" fmla="*/ 3813544 h 3813544"/>
              <a:gd name="connsiteX4" fmla="*/ 308344 w 3138376"/>
              <a:gd name="connsiteY4" fmla="*/ 0 h 3813544"/>
              <a:gd name="connsiteX0" fmla="*/ 308344 w 3138376"/>
              <a:gd name="connsiteY0" fmla="*/ 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308344 w 3138376"/>
              <a:gd name="connsiteY4" fmla="*/ 0 h 3834809"/>
              <a:gd name="connsiteX0" fmla="*/ 1382232 w 3138376"/>
              <a:gd name="connsiteY0" fmla="*/ 17012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1382232 w 3138376"/>
              <a:gd name="connsiteY4" fmla="*/ 170120 h 3834809"/>
              <a:gd name="connsiteX0" fmla="*/ 712381 w 3138376"/>
              <a:gd name="connsiteY0" fmla="*/ 0 h 3898605"/>
              <a:gd name="connsiteX1" fmla="*/ 3127744 w 3138376"/>
              <a:gd name="connsiteY1" fmla="*/ 63796 h 3898605"/>
              <a:gd name="connsiteX2" fmla="*/ 3138376 w 3138376"/>
              <a:gd name="connsiteY2" fmla="*/ 3654057 h 3898605"/>
              <a:gd name="connsiteX3" fmla="*/ 0 w 3138376"/>
              <a:gd name="connsiteY3" fmla="*/ 3898605 h 3898605"/>
              <a:gd name="connsiteX4" fmla="*/ 712381 w 3138376"/>
              <a:gd name="connsiteY4" fmla="*/ 0 h 3898605"/>
              <a:gd name="connsiteX0" fmla="*/ 712381 w 3138376"/>
              <a:gd name="connsiteY0" fmla="*/ 95693 h 3994298"/>
              <a:gd name="connsiteX1" fmla="*/ 2840665 w 3138376"/>
              <a:gd name="connsiteY1" fmla="*/ 0 h 3994298"/>
              <a:gd name="connsiteX2" fmla="*/ 3138376 w 3138376"/>
              <a:gd name="connsiteY2" fmla="*/ 3749750 h 3994298"/>
              <a:gd name="connsiteX3" fmla="*/ 0 w 3138376"/>
              <a:gd name="connsiteY3" fmla="*/ 3994298 h 3994298"/>
              <a:gd name="connsiteX4" fmla="*/ 712381 w 3138376"/>
              <a:gd name="connsiteY4" fmla="*/ 95693 h 3994298"/>
              <a:gd name="connsiteX0" fmla="*/ 712381 w 3180906"/>
              <a:gd name="connsiteY0" fmla="*/ 95693 h 3994298"/>
              <a:gd name="connsiteX1" fmla="*/ 2840665 w 3180906"/>
              <a:gd name="connsiteY1" fmla="*/ 0 h 3994298"/>
              <a:gd name="connsiteX2" fmla="*/ 3180906 w 3180906"/>
              <a:gd name="connsiteY2" fmla="*/ 3707220 h 3994298"/>
              <a:gd name="connsiteX3" fmla="*/ 0 w 3180906"/>
              <a:gd name="connsiteY3" fmla="*/ 3994298 h 3994298"/>
              <a:gd name="connsiteX4" fmla="*/ 712381 w 3180906"/>
              <a:gd name="connsiteY4" fmla="*/ 95693 h 3994298"/>
              <a:gd name="connsiteX0" fmla="*/ 1421279 w 3889804"/>
              <a:gd name="connsiteY0" fmla="*/ 95693 h 4275523"/>
              <a:gd name="connsiteX1" fmla="*/ 3549563 w 3889804"/>
              <a:gd name="connsiteY1" fmla="*/ 0 h 4275523"/>
              <a:gd name="connsiteX2" fmla="*/ 3889804 w 3889804"/>
              <a:gd name="connsiteY2" fmla="*/ 3707220 h 4275523"/>
              <a:gd name="connsiteX3" fmla="*/ 0 w 3889804"/>
              <a:gd name="connsiteY3" fmla="*/ 4275523 h 4275523"/>
              <a:gd name="connsiteX4" fmla="*/ 1421279 w 3889804"/>
              <a:gd name="connsiteY4" fmla="*/ 95693 h 4275523"/>
              <a:gd name="connsiteX0" fmla="*/ 1421279 w 3549563"/>
              <a:gd name="connsiteY0" fmla="*/ 95693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1421279 w 3549563"/>
              <a:gd name="connsiteY4" fmla="*/ 95693 h 4275523"/>
              <a:gd name="connsiteX0" fmla="*/ 2520934 w 3549563"/>
              <a:gd name="connsiteY0" fmla="*/ 214831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520934 w 3549563"/>
              <a:gd name="connsiteY4" fmla="*/ 214831 h 4275523"/>
              <a:gd name="connsiteX0" fmla="*/ 2048594 w 3549563"/>
              <a:gd name="connsiteY0" fmla="*/ 662237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48594 w 3549563"/>
              <a:gd name="connsiteY4" fmla="*/ 662237 h 4275523"/>
              <a:gd name="connsiteX0" fmla="*/ 2008790 w 3549563"/>
              <a:gd name="connsiteY0" fmla="*/ 693795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08790 w 3549563"/>
              <a:gd name="connsiteY4" fmla="*/ 693795 h 4275523"/>
              <a:gd name="connsiteX0" fmla="*/ 2019060 w 3559833"/>
              <a:gd name="connsiteY0" fmla="*/ 693795 h 4274215"/>
              <a:gd name="connsiteX1" fmla="*/ 3559833 w 3559833"/>
              <a:gd name="connsiteY1" fmla="*/ 0 h 4274215"/>
              <a:gd name="connsiteX2" fmla="*/ 2690289 w 3559833"/>
              <a:gd name="connsiteY2" fmla="*/ 4076393 h 4274215"/>
              <a:gd name="connsiteX3" fmla="*/ 0 w 3559833"/>
              <a:gd name="connsiteY3" fmla="*/ 4274215 h 4274215"/>
              <a:gd name="connsiteX4" fmla="*/ 2019060 w 3559833"/>
              <a:gd name="connsiteY4" fmla="*/ 693795 h 4274215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690289 w 2796331"/>
              <a:gd name="connsiteY2" fmla="*/ 3382598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053731 w 2796331"/>
              <a:gd name="connsiteY2" fmla="*/ 3223027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2053731 w 2542523"/>
              <a:gd name="connsiteY2" fmla="*/ 322302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1772406 w 2542523"/>
              <a:gd name="connsiteY2" fmla="*/ 315579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741108"/>
              <a:gd name="connsiteY0" fmla="*/ 588773 h 4169193"/>
              <a:gd name="connsiteX1" fmla="*/ 2741108 w 2741108"/>
              <a:gd name="connsiteY1" fmla="*/ 0 h 4169193"/>
              <a:gd name="connsiteX2" fmla="*/ 1772406 w 2741108"/>
              <a:gd name="connsiteY2" fmla="*/ 3744570 h 4169193"/>
              <a:gd name="connsiteX3" fmla="*/ 0 w 2741108"/>
              <a:gd name="connsiteY3" fmla="*/ 4169193 h 4169193"/>
              <a:gd name="connsiteX4" fmla="*/ 2019060 w 2741108"/>
              <a:gd name="connsiteY4" fmla="*/ 588773 h 4169193"/>
              <a:gd name="connsiteX0" fmla="*/ 2358281 w 2741108"/>
              <a:gd name="connsiteY0" fmla="*/ 0 h 4201763"/>
              <a:gd name="connsiteX1" fmla="*/ 2741108 w 2741108"/>
              <a:gd name="connsiteY1" fmla="*/ 32570 h 4201763"/>
              <a:gd name="connsiteX2" fmla="*/ 1772406 w 2741108"/>
              <a:gd name="connsiteY2" fmla="*/ 3777140 h 4201763"/>
              <a:gd name="connsiteX3" fmla="*/ 0 w 2741108"/>
              <a:gd name="connsiteY3" fmla="*/ 4201763 h 4201763"/>
              <a:gd name="connsiteX4" fmla="*/ 2358281 w 2741108"/>
              <a:gd name="connsiteY4" fmla="*/ 0 h 4201763"/>
              <a:gd name="connsiteX0" fmla="*/ 2358281 w 2738356"/>
              <a:gd name="connsiteY0" fmla="*/ 0 h 4201763"/>
              <a:gd name="connsiteX1" fmla="*/ 2738356 w 2738356"/>
              <a:gd name="connsiteY1" fmla="*/ 37452 h 4201763"/>
              <a:gd name="connsiteX2" fmla="*/ 1772406 w 2738356"/>
              <a:gd name="connsiteY2" fmla="*/ 3777140 h 4201763"/>
              <a:gd name="connsiteX3" fmla="*/ 0 w 2738356"/>
              <a:gd name="connsiteY3" fmla="*/ 4201763 h 4201763"/>
              <a:gd name="connsiteX4" fmla="*/ 2358281 w 2738356"/>
              <a:gd name="connsiteY4" fmla="*/ 0 h 4201763"/>
              <a:gd name="connsiteX0" fmla="*/ 2358281 w 2740371"/>
              <a:gd name="connsiteY0" fmla="*/ 0 h 4201763"/>
              <a:gd name="connsiteX1" fmla="*/ 2740371 w 2740371"/>
              <a:gd name="connsiteY1" fmla="*/ 53407 h 4201763"/>
              <a:gd name="connsiteX2" fmla="*/ 1772406 w 2740371"/>
              <a:gd name="connsiteY2" fmla="*/ 3777140 h 4201763"/>
              <a:gd name="connsiteX3" fmla="*/ 0 w 2740371"/>
              <a:gd name="connsiteY3" fmla="*/ 4201763 h 4201763"/>
              <a:gd name="connsiteX4" fmla="*/ 2358281 w 2740371"/>
              <a:gd name="connsiteY4" fmla="*/ 0 h 4201763"/>
              <a:gd name="connsiteX0" fmla="*/ 2358281 w 2751378"/>
              <a:gd name="connsiteY0" fmla="*/ 0 h 4201763"/>
              <a:gd name="connsiteX1" fmla="*/ 2751378 w 2751378"/>
              <a:gd name="connsiteY1" fmla="*/ 33878 h 4201763"/>
              <a:gd name="connsiteX2" fmla="*/ 1772406 w 2751378"/>
              <a:gd name="connsiteY2" fmla="*/ 3777140 h 4201763"/>
              <a:gd name="connsiteX3" fmla="*/ 0 w 2751378"/>
              <a:gd name="connsiteY3" fmla="*/ 4201763 h 4201763"/>
              <a:gd name="connsiteX4" fmla="*/ 2358281 w 2751378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772406 w 2743122"/>
              <a:gd name="connsiteY2" fmla="*/ 3777140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422677 w 2743122"/>
              <a:gd name="connsiteY2" fmla="*/ 3675034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656193"/>
              <a:gd name="connsiteY0" fmla="*/ 0 h 4201763"/>
              <a:gd name="connsiteX1" fmla="*/ 2656193 w 2656193"/>
              <a:gd name="connsiteY1" fmla="*/ 26986 h 4201763"/>
              <a:gd name="connsiteX2" fmla="*/ 1422677 w 2656193"/>
              <a:gd name="connsiteY2" fmla="*/ 3675034 h 4201763"/>
              <a:gd name="connsiteX3" fmla="*/ 0 w 2656193"/>
              <a:gd name="connsiteY3" fmla="*/ 4201763 h 4201763"/>
              <a:gd name="connsiteX4" fmla="*/ 2358281 w 2656193"/>
              <a:gd name="connsiteY4" fmla="*/ 0 h 4201763"/>
              <a:gd name="connsiteX0" fmla="*/ 2358281 w 2656193"/>
              <a:gd name="connsiteY0" fmla="*/ 0 h 4201763"/>
              <a:gd name="connsiteX1" fmla="*/ 2606305 w 2656193"/>
              <a:gd name="connsiteY1" fmla="*/ 24220 h 4201763"/>
              <a:gd name="connsiteX2" fmla="*/ 2656193 w 2656193"/>
              <a:gd name="connsiteY2" fmla="*/ 26986 h 4201763"/>
              <a:gd name="connsiteX3" fmla="*/ 1422677 w 2656193"/>
              <a:gd name="connsiteY3" fmla="*/ 3675034 h 4201763"/>
              <a:gd name="connsiteX4" fmla="*/ 0 w 2656193"/>
              <a:gd name="connsiteY4" fmla="*/ 4201763 h 4201763"/>
              <a:gd name="connsiteX5" fmla="*/ 2358281 w 2656193"/>
              <a:gd name="connsiteY5" fmla="*/ 0 h 4201763"/>
              <a:gd name="connsiteX0" fmla="*/ 2358281 w 2632163"/>
              <a:gd name="connsiteY0" fmla="*/ 0 h 4201763"/>
              <a:gd name="connsiteX1" fmla="*/ 2606305 w 2632163"/>
              <a:gd name="connsiteY1" fmla="*/ 24220 h 4201763"/>
              <a:gd name="connsiteX2" fmla="*/ 2632163 w 2632163"/>
              <a:gd name="connsiteY2" fmla="*/ 50089 h 4201763"/>
              <a:gd name="connsiteX3" fmla="*/ 1422677 w 2632163"/>
              <a:gd name="connsiteY3" fmla="*/ 3675034 h 4201763"/>
              <a:gd name="connsiteX4" fmla="*/ 0 w 2632163"/>
              <a:gd name="connsiteY4" fmla="*/ 4201763 h 4201763"/>
              <a:gd name="connsiteX5" fmla="*/ 2358281 w 2632163"/>
              <a:gd name="connsiteY5" fmla="*/ 0 h 4201763"/>
              <a:gd name="connsiteX0" fmla="*/ 2358281 w 2634363"/>
              <a:gd name="connsiteY0" fmla="*/ 0 h 4201763"/>
              <a:gd name="connsiteX1" fmla="*/ 2634363 w 2634363"/>
              <a:gd name="connsiteY1" fmla="*/ 33027 h 4201763"/>
              <a:gd name="connsiteX2" fmla="*/ 2632163 w 2634363"/>
              <a:gd name="connsiteY2" fmla="*/ 50089 h 4201763"/>
              <a:gd name="connsiteX3" fmla="*/ 1422677 w 2634363"/>
              <a:gd name="connsiteY3" fmla="*/ 3675034 h 4201763"/>
              <a:gd name="connsiteX4" fmla="*/ 0 w 2634363"/>
              <a:gd name="connsiteY4" fmla="*/ 4201763 h 4201763"/>
              <a:gd name="connsiteX5" fmla="*/ 2358281 w 2634363"/>
              <a:gd name="connsiteY5" fmla="*/ 0 h 42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34363" h="4201763">
                <a:moveTo>
                  <a:pt x="2358281" y="0"/>
                </a:moveTo>
                <a:cubicBezTo>
                  <a:pt x="2441873" y="6446"/>
                  <a:pt x="2550771" y="26581"/>
                  <a:pt x="2634363" y="33027"/>
                </a:cubicBezTo>
                <a:lnTo>
                  <a:pt x="2632163" y="50089"/>
                </a:lnTo>
                <a:lnTo>
                  <a:pt x="1422677" y="3675034"/>
                </a:lnTo>
                <a:lnTo>
                  <a:pt x="0" y="4201763"/>
                </a:lnTo>
                <a:lnTo>
                  <a:pt x="2358281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30"/>
          <p:cNvSpPr>
            <a:spLocks noGrp="1"/>
          </p:cNvSpPr>
          <p:nvPr>
            <p:ph type="body" sz="quarter" idx="16"/>
          </p:nvPr>
        </p:nvSpPr>
        <p:spPr>
          <a:xfrm>
            <a:off x="381000" y="1584960"/>
            <a:ext cx="842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4419600" y="1453896"/>
            <a:ext cx="4256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4724400" y="971550"/>
            <a:ext cx="4046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TEAM WORK SAMPLE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75488" y="209016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2148840" y="209016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1450" indent="-171450" algn="l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3831336" y="209016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5513832" y="209016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393192" y="36141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21" hasCustomPrompt="1"/>
          </p:nvPr>
        </p:nvSpPr>
        <p:spPr>
          <a:xfrm>
            <a:off x="2066544" y="36141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22" hasCustomPrompt="1"/>
          </p:nvPr>
        </p:nvSpPr>
        <p:spPr>
          <a:xfrm>
            <a:off x="3758184" y="36141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3" hasCustomPrompt="1"/>
          </p:nvPr>
        </p:nvSpPr>
        <p:spPr>
          <a:xfrm>
            <a:off x="5431536" y="36141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393192" y="37665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25" hasCustomPrompt="1"/>
          </p:nvPr>
        </p:nvSpPr>
        <p:spPr>
          <a:xfrm>
            <a:off x="2066544" y="37665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3758184" y="37665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2" name="Text Placeholder 30"/>
          <p:cNvSpPr>
            <a:spLocks noGrp="1"/>
          </p:cNvSpPr>
          <p:nvPr>
            <p:ph type="body" sz="quarter" idx="27" hasCustomPrompt="1"/>
          </p:nvPr>
        </p:nvSpPr>
        <p:spPr>
          <a:xfrm>
            <a:off x="5431536" y="37665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3" name="Text Placeholder 30"/>
          <p:cNvSpPr>
            <a:spLocks noGrp="1"/>
          </p:cNvSpPr>
          <p:nvPr>
            <p:ph type="body" sz="quarter" idx="28"/>
          </p:nvPr>
        </p:nvSpPr>
        <p:spPr>
          <a:xfrm>
            <a:off x="393192" y="3995166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29"/>
          </p:nvPr>
        </p:nvSpPr>
        <p:spPr>
          <a:xfrm>
            <a:off x="2066544" y="3995166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30"/>
          </p:nvPr>
        </p:nvSpPr>
        <p:spPr>
          <a:xfrm>
            <a:off x="3758184" y="3995166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31"/>
          </p:nvPr>
        </p:nvSpPr>
        <p:spPr>
          <a:xfrm>
            <a:off x="5431536" y="3995166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7187184" y="209397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33" hasCustomPrompt="1"/>
          </p:nvPr>
        </p:nvSpPr>
        <p:spPr>
          <a:xfrm>
            <a:off x="7104888" y="3611880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34" hasCustomPrompt="1"/>
          </p:nvPr>
        </p:nvSpPr>
        <p:spPr>
          <a:xfrm>
            <a:off x="7104888" y="3767328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35"/>
          </p:nvPr>
        </p:nvSpPr>
        <p:spPr>
          <a:xfrm>
            <a:off x="7104888" y="3995928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34969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 animBg="1"/>
      <p:bldP spid="14" grpId="0" animBg="1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Pres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1"/>
          </p:nvPr>
        </p:nvSpPr>
        <p:spPr>
          <a:xfrm>
            <a:off x="1197998" y="1033272"/>
            <a:ext cx="4579952" cy="2662359"/>
          </a:xfrm>
          <a:custGeom>
            <a:avLst/>
            <a:gdLst>
              <a:gd name="connsiteX0" fmla="*/ 0 w 4572000"/>
              <a:gd name="connsiteY0" fmla="*/ 0 h 2590800"/>
              <a:gd name="connsiteX1" fmla="*/ 4572000 w 4572000"/>
              <a:gd name="connsiteY1" fmla="*/ 0 h 2590800"/>
              <a:gd name="connsiteX2" fmla="*/ 4572000 w 4572000"/>
              <a:gd name="connsiteY2" fmla="*/ 2590800 h 2590800"/>
              <a:gd name="connsiteX3" fmla="*/ 0 w 4572000"/>
              <a:gd name="connsiteY3" fmla="*/ 2590800 h 2590800"/>
              <a:gd name="connsiteX4" fmla="*/ 0 w 4572000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72000 w 4579952"/>
              <a:gd name="connsiteY2" fmla="*/ 2590800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40194 w 4579952"/>
              <a:gd name="connsiteY2" fmla="*/ 2543092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686215"/>
              <a:gd name="connsiteX1" fmla="*/ 4579952 w 4579952"/>
              <a:gd name="connsiteY1" fmla="*/ 47708 h 2686215"/>
              <a:gd name="connsiteX2" fmla="*/ 4540194 w 4579952"/>
              <a:gd name="connsiteY2" fmla="*/ 2543092 h 2686215"/>
              <a:gd name="connsiteX3" fmla="*/ 79513 w 4579952"/>
              <a:gd name="connsiteY3" fmla="*/ 2686215 h 2686215"/>
              <a:gd name="connsiteX4" fmla="*/ 0 w 4579952"/>
              <a:gd name="connsiteY4" fmla="*/ 0 h 2686215"/>
              <a:gd name="connsiteX0" fmla="*/ 0 w 4579952"/>
              <a:gd name="connsiteY0" fmla="*/ 0 h 2670312"/>
              <a:gd name="connsiteX1" fmla="*/ 4579952 w 4579952"/>
              <a:gd name="connsiteY1" fmla="*/ 47708 h 2670312"/>
              <a:gd name="connsiteX2" fmla="*/ 4540194 w 4579952"/>
              <a:gd name="connsiteY2" fmla="*/ 2543092 h 2670312"/>
              <a:gd name="connsiteX3" fmla="*/ 71562 w 4579952"/>
              <a:gd name="connsiteY3" fmla="*/ 2670312 h 2670312"/>
              <a:gd name="connsiteX4" fmla="*/ 0 w 4579952"/>
              <a:gd name="connsiteY4" fmla="*/ 0 h 2670312"/>
              <a:gd name="connsiteX0" fmla="*/ 0 w 4579952"/>
              <a:gd name="connsiteY0" fmla="*/ 0 h 2662360"/>
              <a:gd name="connsiteX1" fmla="*/ 4579952 w 4579952"/>
              <a:gd name="connsiteY1" fmla="*/ 39756 h 2662360"/>
              <a:gd name="connsiteX2" fmla="*/ 4540194 w 4579952"/>
              <a:gd name="connsiteY2" fmla="*/ 2535140 h 2662360"/>
              <a:gd name="connsiteX3" fmla="*/ 71562 w 4579952"/>
              <a:gd name="connsiteY3" fmla="*/ 2662360 h 2662360"/>
              <a:gd name="connsiteX4" fmla="*/ 0 w 4579952"/>
              <a:gd name="connsiteY4" fmla="*/ 0 h 2662360"/>
              <a:gd name="connsiteX0" fmla="*/ 0 w 4556098"/>
              <a:gd name="connsiteY0" fmla="*/ 0 h 2670311"/>
              <a:gd name="connsiteX1" fmla="*/ 4556098 w 4556098"/>
              <a:gd name="connsiteY1" fmla="*/ 47707 h 2670311"/>
              <a:gd name="connsiteX2" fmla="*/ 4516340 w 4556098"/>
              <a:gd name="connsiteY2" fmla="*/ 2543091 h 2670311"/>
              <a:gd name="connsiteX3" fmla="*/ 47708 w 4556098"/>
              <a:gd name="connsiteY3" fmla="*/ 2670311 h 2670311"/>
              <a:gd name="connsiteX4" fmla="*/ 0 w 4556098"/>
              <a:gd name="connsiteY4" fmla="*/ 0 h 2670311"/>
              <a:gd name="connsiteX0" fmla="*/ 0 w 4579952"/>
              <a:gd name="connsiteY0" fmla="*/ 0 h 2662359"/>
              <a:gd name="connsiteX1" fmla="*/ 4579952 w 4579952"/>
              <a:gd name="connsiteY1" fmla="*/ 39755 h 2662359"/>
              <a:gd name="connsiteX2" fmla="*/ 4540194 w 4579952"/>
              <a:gd name="connsiteY2" fmla="*/ 2535139 h 2662359"/>
              <a:gd name="connsiteX3" fmla="*/ 71562 w 4579952"/>
              <a:gd name="connsiteY3" fmla="*/ 2662359 h 2662359"/>
              <a:gd name="connsiteX4" fmla="*/ 0 w 4579952"/>
              <a:gd name="connsiteY4" fmla="*/ 0 h 266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9952" h="2662359">
                <a:moveTo>
                  <a:pt x="0" y="0"/>
                </a:moveTo>
                <a:lnTo>
                  <a:pt x="4579952" y="39755"/>
                </a:lnTo>
                <a:cubicBezTo>
                  <a:pt x="4577301" y="887452"/>
                  <a:pt x="4542845" y="1687442"/>
                  <a:pt x="4540194" y="2535139"/>
                </a:cubicBezTo>
                <a:lnTo>
                  <a:pt x="71562" y="266235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3639312" y="3538728"/>
            <a:ext cx="2615184" cy="8229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  <a:effectLst>
            <a:outerShdw blurRad="190500" dist="38100" dir="5400000" algn="t" rotWithShape="0">
              <a:prstClr val="black">
                <a:alpha val="3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 rot="-60000">
            <a:off x="641406" y="3607816"/>
            <a:ext cx="3525740" cy="817879"/>
          </a:xfrm>
          <a:custGeom>
            <a:avLst/>
            <a:gdLst>
              <a:gd name="connsiteX0" fmla="*/ 0 w 3581400"/>
              <a:gd name="connsiteY0" fmla="*/ 0 h 685800"/>
              <a:gd name="connsiteX1" fmla="*/ 3581400 w 3581400"/>
              <a:gd name="connsiteY1" fmla="*/ 0 h 685800"/>
              <a:gd name="connsiteX2" fmla="*/ 3581400 w 3581400"/>
              <a:gd name="connsiteY2" fmla="*/ 685800 h 685800"/>
              <a:gd name="connsiteX3" fmla="*/ 0 w 3581400"/>
              <a:gd name="connsiteY3" fmla="*/ 685800 h 685800"/>
              <a:gd name="connsiteX4" fmla="*/ 0 w 3581400"/>
              <a:gd name="connsiteY4" fmla="*/ 0 h 685800"/>
              <a:gd name="connsiteX0" fmla="*/ 0 w 3581400"/>
              <a:gd name="connsiteY0" fmla="*/ 103367 h 789167"/>
              <a:gd name="connsiteX1" fmla="*/ 3541643 w 3581400"/>
              <a:gd name="connsiteY1" fmla="*/ 0 h 789167"/>
              <a:gd name="connsiteX2" fmla="*/ 3581400 w 3581400"/>
              <a:gd name="connsiteY2" fmla="*/ 789167 h 789167"/>
              <a:gd name="connsiteX3" fmla="*/ 0 w 3581400"/>
              <a:gd name="connsiteY3" fmla="*/ 789167 h 789167"/>
              <a:gd name="connsiteX4" fmla="*/ 0 w 3581400"/>
              <a:gd name="connsiteY4" fmla="*/ 103367 h 789167"/>
              <a:gd name="connsiteX0" fmla="*/ 0 w 3581400"/>
              <a:gd name="connsiteY0" fmla="*/ 103367 h 876631"/>
              <a:gd name="connsiteX1" fmla="*/ 3541643 w 3581400"/>
              <a:gd name="connsiteY1" fmla="*/ 0 h 876631"/>
              <a:gd name="connsiteX2" fmla="*/ 3581400 w 3581400"/>
              <a:gd name="connsiteY2" fmla="*/ 789167 h 876631"/>
              <a:gd name="connsiteX3" fmla="*/ 55659 w 3581400"/>
              <a:gd name="connsiteY3" fmla="*/ 876631 h 876631"/>
              <a:gd name="connsiteX4" fmla="*/ 0 w 3581400"/>
              <a:gd name="connsiteY4" fmla="*/ 103367 h 876631"/>
              <a:gd name="connsiteX0" fmla="*/ 0 w 3541643"/>
              <a:gd name="connsiteY0" fmla="*/ 103367 h 876631"/>
              <a:gd name="connsiteX1" fmla="*/ 3541643 w 3541643"/>
              <a:gd name="connsiteY1" fmla="*/ 0 h 876631"/>
              <a:gd name="connsiteX2" fmla="*/ 3334910 w 3541643"/>
              <a:gd name="connsiteY2" fmla="*/ 487018 h 876631"/>
              <a:gd name="connsiteX3" fmla="*/ 55659 w 3541643"/>
              <a:gd name="connsiteY3" fmla="*/ 876631 h 876631"/>
              <a:gd name="connsiteX4" fmla="*/ 0 w 3541643"/>
              <a:gd name="connsiteY4" fmla="*/ 103367 h 876631"/>
              <a:gd name="connsiteX0" fmla="*/ 0 w 3541643"/>
              <a:gd name="connsiteY0" fmla="*/ 103367 h 876631"/>
              <a:gd name="connsiteX1" fmla="*/ 3541643 w 3541643"/>
              <a:gd name="connsiteY1" fmla="*/ 0 h 876631"/>
              <a:gd name="connsiteX2" fmla="*/ 3533692 w 3541643"/>
              <a:gd name="connsiteY2" fmla="*/ 685800 h 876631"/>
              <a:gd name="connsiteX3" fmla="*/ 55659 w 3541643"/>
              <a:gd name="connsiteY3" fmla="*/ 876631 h 876631"/>
              <a:gd name="connsiteX4" fmla="*/ 0 w 3541643"/>
              <a:gd name="connsiteY4" fmla="*/ 103367 h 876631"/>
              <a:gd name="connsiteX0" fmla="*/ 0 w 3541643"/>
              <a:gd name="connsiteY0" fmla="*/ 103367 h 876631"/>
              <a:gd name="connsiteX1" fmla="*/ 3541643 w 3541643"/>
              <a:gd name="connsiteY1" fmla="*/ 0 h 876631"/>
              <a:gd name="connsiteX2" fmla="*/ 3485984 w 3541643"/>
              <a:gd name="connsiteY2" fmla="*/ 630141 h 876631"/>
              <a:gd name="connsiteX3" fmla="*/ 55659 w 3541643"/>
              <a:gd name="connsiteY3" fmla="*/ 876631 h 876631"/>
              <a:gd name="connsiteX4" fmla="*/ 0 w 3541643"/>
              <a:gd name="connsiteY4" fmla="*/ 103367 h 876631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485984 w 3541643"/>
              <a:gd name="connsiteY2" fmla="*/ 630141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517790 w 3541643"/>
              <a:gd name="connsiteY2" fmla="*/ 582433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279345 w 3509838"/>
              <a:gd name="connsiteY0" fmla="*/ 97017 h 868679"/>
              <a:gd name="connsiteX1" fmla="*/ 3509838 w 3509838"/>
              <a:gd name="connsiteY1" fmla="*/ 0 h 868679"/>
              <a:gd name="connsiteX2" fmla="*/ 3319008 w 3509838"/>
              <a:gd name="connsiteY2" fmla="*/ 614238 h 868679"/>
              <a:gd name="connsiteX3" fmla="*/ 0 w 3509838"/>
              <a:gd name="connsiteY3" fmla="*/ 868679 h 868679"/>
              <a:gd name="connsiteX4" fmla="*/ 279345 w 3509838"/>
              <a:gd name="connsiteY4" fmla="*/ 97017 h 868679"/>
              <a:gd name="connsiteX0" fmla="*/ 317445 w 3509838"/>
              <a:gd name="connsiteY0" fmla="*/ 97017 h 868679"/>
              <a:gd name="connsiteX1" fmla="*/ 3509838 w 3509838"/>
              <a:gd name="connsiteY1" fmla="*/ 0 h 868679"/>
              <a:gd name="connsiteX2" fmla="*/ 3319008 w 3509838"/>
              <a:gd name="connsiteY2" fmla="*/ 614238 h 868679"/>
              <a:gd name="connsiteX3" fmla="*/ 0 w 3509838"/>
              <a:gd name="connsiteY3" fmla="*/ 868679 h 868679"/>
              <a:gd name="connsiteX4" fmla="*/ 317445 w 3509838"/>
              <a:gd name="connsiteY4" fmla="*/ 97017 h 868679"/>
              <a:gd name="connsiteX0" fmla="*/ 241245 w 3509838"/>
              <a:gd name="connsiteY0" fmla="*/ 90667 h 868679"/>
              <a:gd name="connsiteX1" fmla="*/ 3509838 w 3509838"/>
              <a:gd name="connsiteY1" fmla="*/ 0 h 868679"/>
              <a:gd name="connsiteX2" fmla="*/ 3319008 w 3509838"/>
              <a:gd name="connsiteY2" fmla="*/ 614238 h 868679"/>
              <a:gd name="connsiteX3" fmla="*/ 0 w 3509838"/>
              <a:gd name="connsiteY3" fmla="*/ 868679 h 868679"/>
              <a:gd name="connsiteX4" fmla="*/ 241245 w 3509838"/>
              <a:gd name="connsiteY4" fmla="*/ 90667 h 868679"/>
              <a:gd name="connsiteX0" fmla="*/ 241245 w 3509838"/>
              <a:gd name="connsiteY0" fmla="*/ 90667 h 868679"/>
              <a:gd name="connsiteX1" fmla="*/ 3509838 w 3509838"/>
              <a:gd name="connsiteY1" fmla="*/ 0 h 868679"/>
              <a:gd name="connsiteX2" fmla="*/ 3350758 w 3509838"/>
              <a:gd name="connsiteY2" fmla="*/ 582488 h 868679"/>
              <a:gd name="connsiteX3" fmla="*/ 0 w 3509838"/>
              <a:gd name="connsiteY3" fmla="*/ 868679 h 868679"/>
              <a:gd name="connsiteX4" fmla="*/ 241245 w 3509838"/>
              <a:gd name="connsiteY4" fmla="*/ 90667 h 868679"/>
              <a:gd name="connsiteX0" fmla="*/ 241245 w 3509838"/>
              <a:gd name="connsiteY0" fmla="*/ 90667 h 868679"/>
              <a:gd name="connsiteX1" fmla="*/ 3509838 w 3509838"/>
              <a:gd name="connsiteY1" fmla="*/ 0 h 868679"/>
              <a:gd name="connsiteX2" fmla="*/ 3350758 w 3509838"/>
              <a:gd name="connsiteY2" fmla="*/ 582488 h 868679"/>
              <a:gd name="connsiteX3" fmla="*/ 0 w 3509838"/>
              <a:gd name="connsiteY3" fmla="*/ 868679 h 868679"/>
              <a:gd name="connsiteX4" fmla="*/ 241245 w 3509838"/>
              <a:gd name="connsiteY4" fmla="*/ 90667 h 868679"/>
              <a:gd name="connsiteX0" fmla="*/ 241245 w 3509838"/>
              <a:gd name="connsiteY0" fmla="*/ 90667 h 868679"/>
              <a:gd name="connsiteX1" fmla="*/ 3509838 w 3509838"/>
              <a:gd name="connsiteY1" fmla="*/ 0 h 868679"/>
              <a:gd name="connsiteX2" fmla="*/ 3350758 w 3509838"/>
              <a:gd name="connsiteY2" fmla="*/ 582488 h 868679"/>
              <a:gd name="connsiteX3" fmla="*/ 0 w 3509838"/>
              <a:gd name="connsiteY3" fmla="*/ 868679 h 868679"/>
              <a:gd name="connsiteX4" fmla="*/ 241245 w 3509838"/>
              <a:gd name="connsiteY4" fmla="*/ 90667 h 868679"/>
              <a:gd name="connsiteX0" fmla="*/ 241245 w 3484438"/>
              <a:gd name="connsiteY0" fmla="*/ 0 h 778012"/>
              <a:gd name="connsiteX1" fmla="*/ 3484438 w 3484438"/>
              <a:gd name="connsiteY1" fmla="*/ 4583 h 778012"/>
              <a:gd name="connsiteX2" fmla="*/ 3350758 w 3484438"/>
              <a:gd name="connsiteY2" fmla="*/ 491821 h 778012"/>
              <a:gd name="connsiteX3" fmla="*/ 0 w 3484438"/>
              <a:gd name="connsiteY3" fmla="*/ 778012 h 778012"/>
              <a:gd name="connsiteX4" fmla="*/ 241245 w 3484438"/>
              <a:gd name="connsiteY4" fmla="*/ 0 h 778012"/>
              <a:gd name="connsiteX0" fmla="*/ 241245 w 3484438"/>
              <a:gd name="connsiteY0" fmla="*/ 0 h 778012"/>
              <a:gd name="connsiteX1" fmla="*/ 3484438 w 3484438"/>
              <a:gd name="connsiteY1" fmla="*/ 4583 h 778012"/>
              <a:gd name="connsiteX2" fmla="*/ 3331931 w 3484438"/>
              <a:gd name="connsiteY2" fmla="*/ 536271 h 778012"/>
              <a:gd name="connsiteX3" fmla="*/ 0 w 3484438"/>
              <a:gd name="connsiteY3" fmla="*/ 778012 h 778012"/>
              <a:gd name="connsiteX4" fmla="*/ 241245 w 3484438"/>
              <a:gd name="connsiteY4" fmla="*/ 0 h 778012"/>
              <a:gd name="connsiteX0" fmla="*/ 241245 w 3484438"/>
              <a:gd name="connsiteY0" fmla="*/ 39867 h 817879"/>
              <a:gd name="connsiteX1" fmla="*/ 3484438 w 3484438"/>
              <a:gd name="connsiteY1" fmla="*/ 0 h 817879"/>
              <a:gd name="connsiteX2" fmla="*/ 3331931 w 3484438"/>
              <a:gd name="connsiteY2" fmla="*/ 576138 h 817879"/>
              <a:gd name="connsiteX3" fmla="*/ 0 w 3484438"/>
              <a:gd name="connsiteY3" fmla="*/ 817879 h 817879"/>
              <a:gd name="connsiteX4" fmla="*/ 241245 w 3484438"/>
              <a:gd name="connsiteY4" fmla="*/ 39867 h 81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4438" h="817879">
                <a:moveTo>
                  <a:pt x="241245" y="39867"/>
                </a:moveTo>
                <a:lnTo>
                  <a:pt x="3484438" y="0"/>
                </a:lnTo>
                <a:cubicBezTo>
                  <a:pt x="3356224" y="468299"/>
                  <a:pt x="3445788" y="157038"/>
                  <a:pt x="3331931" y="576138"/>
                </a:cubicBezTo>
                <a:lnTo>
                  <a:pt x="0" y="817879"/>
                </a:lnTo>
                <a:lnTo>
                  <a:pt x="241245" y="39867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241300" dist="139700" dir="7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6096000" y="1428750"/>
            <a:ext cx="2590800" cy="1828800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4788024" y="-171450"/>
            <a:ext cx="1688976" cy="1307592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7"/>
          <p:cNvSpPr>
            <a:spLocks noGrp="1"/>
          </p:cNvSpPr>
          <p:nvPr>
            <p:ph type="body" sz="quarter" idx="15" hasCustomPrompt="1"/>
          </p:nvPr>
        </p:nvSpPr>
        <p:spPr>
          <a:xfrm rot="21480000">
            <a:off x="460939" y="3667150"/>
            <a:ext cx="3281428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Adam Smith</a:t>
            </a:r>
          </a:p>
        </p:txBody>
      </p:sp>
      <p:sp>
        <p:nvSpPr>
          <p:cNvPr id="12" name="Text Placeholder 30"/>
          <p:cNvSpPr>
            <a:spLocks noGrp="1"/>
          </p:cNvSpPr>
          <p:nvPr>
            <p:ph type="body" sz="quarter" idx="18" hasCustomPrompt="1"/>
          </p:nvPr>
        </p:nvSpPr>
        <p:spPr>
          <a:xfrm rot="-120000">
            <a:off x="1243584" y="3950208"/>
            <a:ext cx="2499708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0" b="1" baseline="0">
                <a:solidFill>
                  <a:srgbClr val="FFD1D1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Project Manager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05150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>
        <p:tmplLst>
          <p:tmpl>
            <p:tnLst>
              <p:par>
                <p:cTn presetID="22" presetClass="entr" presetSubtype="1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Pres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H="1">
            <a:off x="2999232" y="3471672"/>
            <a:ext cx="1645920" cy="259250"/>
          </a:xfrm>
          <a:custGeom>
            <a:avLst/>
            <a:gdLst>
              <a:gd name="connsiteX0" fmla="*/ 0 w 1867766"/>
              <a:gd name="connsiteY0" fmla="*/ 0 h 259250"/>
              <a:gd name="connsiteX1" fmla="*/ 1867766 w 1867766"/>
              <a:gd name="connsiteY1" fmla="*/ 0 h 259250"/>
              <a:gd name="connsiteX2" fmla="*/ 1867766 w 1867766"/>
              <a:gd name="connsiteY2" fmla="*/ 259250 h 259250"/>
              <a:gd name="connsiteX3" fmla="*/ 0 w 1867766"/>
              <a:gd name="connsiteY3" fmla="*/ 259250 h 259250"/>
              <a:gd name="connsiteX4" fmla="*/ 0 w 1867766"/>
              <a:gd name="connsiteY4" fmla="*/ 0 h 259250"/>
              <a:gd name="connsiteX0" fmla="*/ 0 w 1998395"/>
              <a:gd name="connsiteY0" fmla="*/ 0 h 259250"/>
              <a:gd name="connsiteX1" fmla="*/ 1867766 w 1998395"/>
              <a:gd name="connsiteY1" fmla="*/ 0 h 259250"/>
              <a:gd name="connsiteX2" fmla="*/ 1998395 w 1998395"/>
              <a:gd name="connsiteY2" fmla="*/ 259250 h 259250"/>
              <a:gd name="connsiteX3" fmla="*/ 0 w 1998395"/>
              <a:gd name="connsiteY3" fmla="*/ 259250 h 259250"/>
              <a:gd name="connsiteX4" fmla="*/ 0 w 1998395"/>
              <a:gd name="connsiteY4" fmla="*/ 0 h 259250"/>
              <a:gd name="connsiteX0" fmla="*/ 0 w 1903393"/>
              <a:gd name="connsiteY0" fmla="*/ 0 h 259250"/>
              <a:gd name="connsiteX1" fmla="*/ 1867766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  <a:gd name="connsiteX0" fmla="*/ 0 w 1903393"/>
              <a:gd name="connsiteY0" fmla="*/ 0 h 259250"/>
              <a:gd name="connsiteX1" fmla="*/ 1819018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3393" h="259250">
                <a:moveTo>
                  <a:pt x="0" y="0"/>
                </a:moveTo>
                <a:lnTo>
                  <a:pt x="1819018" y="0"/>
                </a:lnTo>
                <a:lnTo>
                  <a:pt x="1903393" y="259250"/>
                </a:lnTo>
                <a:lnTo>
                  <a:pt x="0" y="2592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943600" y="1938528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14287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r>
              <a:rPr lang="en-US" dirty="0"/>
              <a:t>Andolor Simeir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5410200" y="3421636"/>
            <a:ext cx="155448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Marketing</a:t>
            </a:r>
          </a:p>
        </p:txBody>
      </p:sp>
      <p:sp>
        <p:nvSpPr>
          <p:cNvPr id="11" name="Text Placeholder 30"/>
          <p:cNvSpPr>
            <a:spLocks noGrp="1"/>
          </p:cNvSpPr>
          <p:nvPr>
            <p:ph type="body" sz="quarter" idx="18" hasCustomPrompt="1"/>
          </p:nvPr>
        </p:nvSpPr>
        <p:spPr>
          <a:xfrm>
            <a:off x="5638800" y="2076944"/>
            <a:ext cx="3163166" cy="304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Project Manager</a:t>
            </a:r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9"/>
          </p:nvPr>
        </p:nvSpPr>
        <p:spPr>
          <a:xfrm>
            <a:off x="5410200" y="2305543"/>
            <a:ext cx="3391766" cy="799607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20" hasCustomPrompt="1"/>
          </p:nvPr>
        </p:nvSpPr>
        <p:spPr>
          <a:xfrm>
            <a:off x="3090672" y="3471672"/>
            <a:ext cx="1554480" cy="25925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1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Awards &amp; Features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3810000"/>
            <a:ext cx="3810000" cy="304800"/>
          </a:xfrm>
          <a:prstGeom prst="rect">
            <a:avLst/>
          </a:prstGeom>
          <a:noFill/>
        </p:spPr>
        <p:txBody>
          <a:bodyPr/>
          <a:lstStyle>
            <a:lvl1pPr marL="0" indent="0" algn="r">
              <a:buNone/>
              <a:defRPr sz="11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22"/>
          </p:nvPr>
        </p:nvSpPr>
        <p:spPr>
          <a:xfrm>
            <a:off x="609600" y="4056888"/>
            <a:ext cx="4038600" cy="496062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3" hasCustomPrompt="1"/>
          </p:nvPr>
        </p:nvSpPr>
        <p:spPr>
          <a:xfrm>
            <a:off x="4279392" y="3791712"/>
            <a:ext cx="381000" cy="304800"/>
          </a:xfrm>
          <a:prstGeom prst="rect">
            <a:avLst/>
          </a:prstGeom>
        </p:spPr>
        <p:txBody>
          <a:bodyPr tIns="0" bIns="0"/>
          <a:lstStyle>
            <a:lvl1pPr marL="0" indent="0" algn="thaiDist">
              <a:buNone/>
              <a:defRPr sz="1800">
                <a:solidFill>
                  <a:srgbClr val="FF0000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>
                <a:sym typeface="Webdings"/>
              </a:rPr>
              <a:t></a:t>
            </a:r>
            <a:endParaRPr lang="en-US" dirty="0"/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5638800" y="3181350"/>
            <a:ext cx="3163166" cy="304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Personal Skills</a:t>
            </a:r>
          </a:p>
        </p:txBody>
      </p:sp>
      <p:sp>
        <p:nvSpPr>
          <p:cNvPr id="23" name="Text Placeholder 30"/>
          <p:cNvSpPr>
            <a:spLocks noGrp="1"/>
          </p:cNvSpPr>
          <p:nvPr>
            <p:ph type="body" sz="quarter" idx="25" hasCustomPrompt="1"/>
          </p:nvPr>
        </p:nvSpPr>
        <p:spPr>
          <a:xfrm>
            <a:off x="5410200" y="3663696"/>
            <a:ext cx="155448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Accounting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5410200" y="3928872"/>
            <a:ext cx="155448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Management</a:t>
            </a:r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27" hasCustomPrompt="1"/>
          </p:nvPr>
        </p:nvSpPr>
        <p:spPr>
          <a:xfrm>
            <a:off x="5410200" y="4203192"/>
            <a:ext cx="155448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Technical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6992112" y="3488860"/>
            <a:ext cx="1709928" cy="12801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6992112" y="3745992"/>
            <a:ext cx="1709928" cy="12801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6992112" y="4011168"/>
            <a:ext cx="1709928" cy="12801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6992112" y="4258056"/>
            <a:ext cx="1709928" cy="12801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603503" y="655320"/>
            <a:ext cx="4050792" cy="2511425"/>
          </a:xfrm>
          <a:custGeom>
            <a:avLst/>
            <a:gdLst>
              <a:gd name="connsiteX0" fmla="*/ 0 w 4041648"/>
              <a:gd name="connsiteY0" fmla="*/ 0 h 2511425"/>
              <a:gd name="connsiteX1" fmla="*/ 4041648 w 4041648"/>
              <a:gd name="connsiteY1" fmla="*/ 0 h 2511425"/>
              <a:gd name="connsiteX2" fmla="*/ 4041648 w 4041648"/>
              <a:gd name="connsiteY2" fmla="*/ 2511425 h 2511425"/>
              <a:gd name="connsiteX3" fmla="*/ 0 w 4041648"/>
              <a:gd name="connsiteY3" fmla="*/ 2511425 h 2511425"/>
              <a:gd name="connsiteX4" fmla="*/ 0 w 4041648"/>
              <a:gd name="connsiteY4" fmla="*/ 0 h 2511425"/>
              <a:gd name="connsiteX0" fmla="*/ 0 w 4051173"/>
              <a:gd name="connsiteY0" fmla="*/ 0 h 2511425"/>
              <a:gd name="connsiteX1" fmla="*/ 4051173 w 4051173"/>
              <a:gd name="connsiteY1" fmla="*/ 638175 h 2511425"/>
              <a:gd name="connsiteX2" fmla="*/ 4041648 w 4051173"/>
              <a:gd name="connsiteY2" fmla="*/ 2511425 h 2511425"/>
              <a:gd name="connsiteX3" fmla="*/ 0 w 4051173"/>
              <a:gd name="connsiteY3" fmla="*/ 2511425 h 2511425"/>
              <a:gd name="connsiteX4" fmla="*/ 0 w 4051173"/>
              <a:gd name="connsiteY4" fmla="*/ 0 h 2511425"/>
              <a:gd name="connsiteX0" fmla="*/ 0 w 4051173"/>
              <a:gd name="connsiteY0" fmla="*/ 0 h 2511425"/>
              <a:gd name="connsiteX1" fmla="*/ 4051173 w 4051173"/>
              <a:gd name="connsiteY1" fmla="*/ 638175 h 2511425"/>
              <a:gd name="connsiteX2" fmla="*/ 4041648 w 4051173"/>
              <a:gd name="connsiteY2" fmla="*/ 2511425 h 2511425"/>
              <a:gd name="connsiteX3" fmla="*/ 0 w 4051173"/>
              <a:gd name="connsiteY3" fmla="*/ 1901825 h 2511425"/>
              <a:gd name="connsiteX4" fmla="*/ 0 w 4051173"/>
              <a:gd name="connsiteY4" fmla="*/ 0 h 2511425"/>
              <a:gd name="connsiteX0" fmla="*/ 0 w 4051173"/>
              <a:gd name="connsiteY0" fmla="*/ 13925 h 2525350"/>
              <a:gd name="connsiteX1" fmla="*/ 2733675 w 4051173"/>
              <a:gd name="connsiteY1" fmla="*/ 34880 h 2525350"/>
              <a:gd name="connsiteX2" fmla="*/ 4051173 w 4051173"/>
              <a:gd name="connsiteY2" fmla="*/ 652100 h 2525350"/>
              <a:gd name="connsiteX3" fmla="*/ 4041648 w 4051173"/>
              <a:gd name="connsiteY3" fmla="*/ 2525350 h 2525350"/>
              <a:gd name="connsiteX4" fmla="*/ 0 w 4051173"/>
              <a:gd name="connsiteY4" fmla="*/ 1915750 h 2525350"/>
              <a:gd name="connsiteX5" fmla="*/ 0 w 4051173"/>
              <a:gd name="connsiteY5" fmla="*/ 13925 h 2525350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11430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11430 h 2511425"/>
              <a:gd name="connsiteX2" fmla="*/ 4051173 w 4051173"/>
              <a:gd name="connsiteY2" fmla="*/ 609600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1749425 w 4051173"/>
              <a:gd name="connsiteY1" fmla="*/ 11430 h 2511425"/>
              <a:gd name="connsiteX2" fmla="*/ 4051173 w 4051173"/>
              <a:gd name="connsiteY2" fmla="*/ 609600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1711325 w 4051173"/>
              <a:gd name="connsiteY1" fmla="*/ 5080 h 2511425"/>
              <a:gd name="connsiteX2" fmla="*/ 4051173 w 4051173"/>
              <a:gd name="connsiteY2" fmla="*/ 609600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44823"/>
              <a:gd name="connsiteY0" fmla="*/ 0 h 2511425"/>
              <a:gd name="connsiteX1" fmla="*/ 171132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0 w 4044823"/>
              <a:gd name="connsiteY4" fmla="*/ 1901825 h 2511425"/>
              <a:gd name="connsiteX5" fmla="*/ 0 w 4044823"/>
              <a:gd name="connsiteY5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0 w 4044823"/>
              <a:gd name="connsiteY4" fmla="*/ 1901825 h 2511425"/>
              <a:gd name="connsiteX5" fmla="*/ 0 w 4044823"/>
              <a:gd name="connsiteY5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0 w 4044823"/>
              <a:gd name="connsiteY4" fmla="*/ 1984375 h 2511425"/>
              <a:gd name="connsiteX5" fmla="*/ 0 w 4044823"/>
              <a:gd name="connsiteY5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0 w 4044823"/>
              <a:gd name="connsiteY4" fmla="*/ 1971675 h 2511425"/>
              <a:gd name="connsiteX5" fmla="*/ 0 w 4044823"/>
              <a:gd name="connsiteY5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0 w 4044823"/>
              <a:gd name="connsiteY5" fmla="*/ 197167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12700 w 4044823"/>
              <a:gd name="connsiteY5" fmla="*/ 209232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6350 w 4044823"/>
              <a:gd name="connsiteY5" fmla="*/ 207962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6350 w 4044823"/>
              <a:gd name="connsiteY5" fmla="*/ 207327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6350 w 4044823"/>
              <a:gd name="connsiteY5" fmla="*/ 208597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16350 w 4044823"/>
              <a:gd name="connsiteY4" fmla="*/ 2506980 h 2511425"/>
              <a:gd name="connsiteX5" fmla="*/ 6350 w 4044823"/>
              <a:gd name="connsiteY5" fmla="*/ 2085975 h 2511425"/>
              <a:gd name="connsiteX6" fmla="*/ 0 w 4044823"/>
              <a:gd name="connsiteY6" fmla="*/ 0 h 251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4823" h="2511425">
                <a:moveTo>
                  <a:pt x="0" y="0"/>
                </a:moveTo>
                <a:lnTo>
                  <a:pt x="1768475" y="5080"/>
                </a:lnTo>
                <a:lnTo>
                  <a:pt x="4044823" y="450850"/>
                </a:lnTo>
                <a:cubicBezTo>
                  <a:pt x="4043765" y="1137708"/>
                  <a:pt x="4042706" y="1824567"/>
                  <a:pt x="4041648" y="2511425"/>
                </a:cubicBezTo>
                <a:cubicBezTo>
                  <a:pt x="3981365" y="2503593"/>
                  <a:pt x="3876633" y="2514812"/>
                  <a:pt x="3816350" y="2506980"/>
                </a:cubicBezTo>
                <a:lnTo>
                  <a:pt x="6350" y="2085975"/>
                </a:lnTo>
                <a:cubicBezTo>
                  <a:pt x="2117" y="1388533"/>
                  <a:pt x="4233" y="697442"/>
                  <a:pt x="0" y="0"/>
                </a:cubicBez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30" name="Right Triangle 29"/>
          <p:cNvSpPr/>
          <p:nvPr userDrawn="1"/>
        </p:nvSpPr>
        <p:spPr>
          <a:xfrm rot="10800000">
            <a:off x="2522299" y="660400"/>
            <a:ext cx="2139950" cy="414528"/>
          </a:xfrm>
          <a:custGeom>
            <a:avLst/>
            <a:gdLst>
              <a:gd name="connsiteX0" fmla="*/ 0 w 1371600"/>
              <a:gd name="connsiteY0" fmla="*/ 605028 h 605028"/>
              <a:gd name="connsiteX1" fmla="*/ 0 w 1371600"/>
              <a:gd name="connsiteY1" fmla="*/ 0 h 605028"/>
              <a:gd name="connsiteX2" fmla="*/ 1371600 w 1371600"/>
              <a:gd name="connsiteY2" fmla="*/ 605028 h 605028"/>
              <a:gd name="connsiteX3" fmla="*/ 0 w 1371600"/>
              <a:gd name="connsiteY3" fmla="*/ 605028 h 605028"/>
              <a:gd name="connsiteX0" fmla="*/ 0 w 2247900"/>
              <a:gd name="connsiteY0" fmla="*/ 605028 h 605028"/>
              <a:gd name="connsiteX1" fmla="*/ 0 w 2247900"/>
              <a:gd name="connsiteY1" fmla="*/ 0 h 605028"/>
              <a:gd name="connsiteX2" fmla="*/ 2247900 w 2247900"/>
              <a:gd name="connsiteY2" fmla="*/ 605028 h 605028"/>
              <a:gd name="connsiteX3" fmla="*/ 0 w 2247900"/>
              <a:gd name="connsiteY3" fmla="*/ 605028 h 605028"/>
              <a:gd name="connsiteX0" fmla="*/ 6350 w 2254250"/>
              <a:gd name="connsiteY0" fmla="*/ 408178 h 408178"/>
              <a:gd name="connsiteX1" fmla="*/ 0 w 2254250"/>
              <a:gd name="connsiteY1" fmla="*/ 0 h 408178"/>
              <a:gd name="connsiteX2" fmla="*/ 2254250 w 2254250"/>
              <a:gd name="connsiteY2" fmla="*/ 408178 h 408178"/>
              <a:gd name="connsiteX3" fmla="*/ 6350 w 2254250"/>
              <a:gd name="connsiteY3" fmla="*/ 408178 h 408178"/>
              <a:gd name="connsiteX0" fmla="*/ 6350 w 2254250"/>
              <a:gd name="connsiteY0" fmla="*/ 408178 h 414528"/>
              <a:gd name="connsiteX1" fmla="*/ 0 w 2254250"/>
              <a:gd name="connsiteY1" fmla="*/ 0 h 414528"/>
              <a:gd name="connsiteX2" fmla="*/ 2254250 w 2254250"/>
              <a:gd name="connsiteY2" fmla="*/ 414528 h 414528"/>
              <a:gd name="connsiteX3" fmla="*/ 6350 w 2254250"/>
              <a:gd name="connsiteY3" fmla="*/ 408178 h 414528"/>
              <a:gd name="connsiteX0" fmla="*/ 6350 w 2184400"/>
              <a:gd name="connsiteY0" fmla="*/ 408178 h 414528"/>
              <a:gd name="connsiteX1" fmla="*/ 0 w 2184400"/>
              <a:gd name="connsiteY1" fmla="*/ 0 h 414528"/>
              <a:gd name="connsiteX2" fmla="*/ 2184400 w 2184400"/>
              <a:gd name="connsiteY2" fmla="*/ 414528 h 414528"/>
              <a:gd name="connsiteX3" fmla="*/ 6350 w 2184400"/>
              <a:gd name="connsiteY3" fmla="*/ 408178 h 414528"/>
              <a:gd name="connsiteX0" fmla="*/ 6350 w 2159000"/>
              <a:gd name="connsiteY0" fmla="*/ 408178 h 420878"/>
              <a:gd name="connsiteX1" fmla="*/ 0 w 2159000"/>
              <a:gd name="connsiteY1" fmla="*/ 0 h 420878"/>
              <a:gd name="connsiteX2" fmla="*/ 2159000 w 2159000"/>
              <a:gd name="connsiteY2" fmla="*/ 420878 h 420878"/>
              <a:gd name="connsiteX3" fmla="*/ 6350 w 2159000"/>
              <a:gd name="connsiteY3" fmla="*/ 408178 h 420878"/>
              <a:gd name="connsiteX0" fmla="*/ 6350 w 2171700"/>
              <a:gd name="connsiteY0" fmla="*/ 408178 h 414528"/>
              <a:gd name="connsiteX1" fmla="*/ 0 w 2171700"/>
              <a:gd name="connsiteY1" fmla="*/ 0 h 414528"/>
              <a:gd name="connsiteX2" fmla="*/ 2171700 w 2171700"/>
              <a:gd name="connsiteY2" fmla="*/ 414528 h 414528"/>
              <a:gd name="connsiteX3" fmla="*/ 6350 w 2171700"/>
              <a:gd name="connsiteY3" fmla="*/ 408178 h 414528"/>
              <a:gd name="connsiteX0" fmla="*/ 6350 w 2139950"/>
              <a:gd name="connsiteY0" fmla="*/ 408178 h 414528"/>
              <a:gd name="connsiteX1" fmla="*/ 0 w 2139950"/>
              <a:gd name="connsiteY1" fmla="*/ 0 h 414528"/>
              <a:gd name="connsiteX2" fmla="*/ 2139950 w 2139950"/>
              <a:gd name="connsiteY2" fmla="*/ 414528 h 414528"/>
              <a:gd name="connsiteX3" fmla="*/ 6350 w 2139950"/>
              <a:gd name="connsiteY3" fmla="*/ 408178 h 41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9950" h="414528">
                <a:moveTo>
                  <a:pt x="6350" y="408178"/>
                </a:moveTo>
                <a:cubicBezTo>
                  <a:pt x="4233" y="272119"/>
                  <a:pt x="2117" y="136059"/>
                  <a:pt x="0" y="0"/>
                </a:cubicBezTo>
                <a:lnTo>
                  <a:pt x="2139950" y="414528"/>
                </a:lnTo>
                <a:lnTo>
                  <a:pt x="6350" y="408178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Isosceles Triangle 1"/>
          <p:cNvSpPr/>
          <p:nvPr userDrawn="1"/>
        </p:nvSpPr>
        <p:spPr>
          <a:xfrm>
            <a:off x="610786" y="2776728"/>
            <a:ext cx="3749040" cy="400050"/>
          </a:xfrm>
          <a:custGeom>
            <a:avLst/>
            <a:gdLst>
              <a:gd name="connsiteX0" fmla="*/ 0 w 1444752"/>
              <a:gd name="connsiteY0" fmla="*/ 1143000 h 1143000"/>
              <a:gd name="connsiteX1" fmla="*/ 722376 w 1444752"/>
              <a:gd name="connsiteY1" fmla="*/ 0 h 1143000"/>
              <a:gd name="connsiteX2" fmla="*/ 1444752 w 1444752"/>
              <a:gd name="connsiteY2" fmla="*/ 1143000 h 1143000"/>
              <a:gd name="connsiteX3" fmla="*/ 0 w 1444752"/>
              <a:gd name="connsiteY3" fmla="*/ 1143000 h 1143000"/>
              <a:gd name="connsiteX0" fmla="*/ 1524 w 1446276"/>
              <a:gd name="connsiteY0" fmla="*/ 1149350 h 1149350"/>
              <a:gd name="connsiteX1" fmla="*/ 0 w 1446276"/>
              <a:gd name="connsiteY1" fmla="*/ 0 h 1149350"/>
              <a:gd name="connsiteX2" fmla="*/ 1446276 w 1446276"/>
              <a:gd name="connsiteY2" fmla="*/ 1149350 h 1149350"/>
              <a:gd name="connsiteX3" fmla="*/ 1524 w 1446276"/>
              <a:gd name="connsiteY3" fmla="*/ 1149350 h 1149350"/>
              <a:gd name="connsiteX0" fmla="*/ 1524 w 3827526"/>
              <a:gd name="connsiteY0" fmla="*/ 1149350 h 1149350"/>
              <a:gd name="connsiteX1" fmla="*/ 0 w 3827526"/>
              <a:gd name="connsiteY1" fmla="*/ 0 h 1149350"/>
              <a:gd name="connsiteX2" fmla="*/ 3827526 w 3827526"/>
              <a:gd name="connsiteY2" fmla="*/ 1149350 h 1149350"/>
              <a:gd name="connsiteX3" fmla="*/ 1524 w 3827526"/>
              <a:gd name="connsiteY3" fmla="*/ 1149350 h 1149350"/>
              <a:gd name="connsiteX0" fmla="*/ 0 w 3826002"/>
              <a:gd name="connsiteY0" fmla="*/ 520700 h 520700"/>
              <a:gd name="connsiteX1" fmla="*/ 11176 w 3826002"/>
              <a:gd name="connsiteY1" fmla="*/ 0 h 520700"/>
              <a:gd name="connsiteX2" fmla="*/ 3826002 w 3826002"/>
              <a:gd name="connsiteY2" fmla="*/ 520700 h 520700"/>
              <a:gd name="connsiteX3" fmla="*/ 0 w 3826002"/>
              <a:gd name="connsiteY3" fmla="*/ 520700 h 520700"/>
              <a:gd name="connsiteX0" fmla="*/ 0 w 3826002"/>
              <a:gd name="connsiteY0" fmla="*/ 501650 h 501650"/>
              <a:gd name="connsiteX1" fmla="*/ 11176 w 3826002"/>
              <a:gd name="connsiteY1" fmla="*/ 0 h 501650"/>
              <a:gd name="connsiteX2" fmla="*/ 3826002 w 3826002"/>
              <a:gd name="connsiteY2" fmla="*/ 501650 h 501650"/>
              <a:gd name="connsiteX3" fmla="*/ 0 w 3826002"/>
              <a:gd name="connsiteY3" fmla="*/ 501650 h 501650"/>
              <a:gd name="connsiteX0" fmla="*/ 1524 w 3827526"/>
              <a:gd name="connsiteY0" fmla="*/ 508000 h 508000"/>
              <a:gd name="connsiteX1" fmla="*/ 0 w 3827526"/>
              <a:gd name="connsiteY1" fmla="*/ 0 h 508000"/>
              <a:gd name="connsiteX2" fmla="*/ 3827526 w 3827526"/>
              <a:gd name="connsiteY2" fmla="*/ 508000 h 508000"/>
              <a:gd name="connsiteX3" fmla="*/ 1524 w 3827526"/>
              <a:gd name="connsiteY3" fmla="*/ 508000 h 508000"/>
              <a:gd name="connsiteX0" fmla="*/ 1524 w 3700526"/>
              <a:gd name="connsiteY0" fmla="*/ 508000 h 508000"/>
              <a:gd name="connsiteX1" fmla="*/ 0 w 3700526"/>
              <a:gd name="connsiteY1" fmla="*/ 0 h 508000"/>
              <a:gd name="connsiteX2" fmla="*/ 3700526 w 3700526"/>
              <a:gd name="connsiteY2" fmla="*/ 508000 h 508000"/>
              <a:gd name="connsiteX3" fmla="*/ 1524 w 3700526"/>
              <a:gd name="connsiteY3" fmla="*/ 508000 h 508000"/>
              <a:gd name="connsiteX0" fmla="*/ 1524 w 3732276"/>
              <a:gd name="connsiteY0" fmla="*/ 508000 h 508000"/>
              <a:gd name="connsiteX1" fmla="*/ 0 w 3732276"/>
              <a:gd name="connsiteY1" fmla="*/ 0 h 508000"/>
              <a:gd name="connsiteX2" fmla="*/ 3732276 w 3732276"/>
              <a:gd name="connsiteY2" fmla="*/ 508000 h 508000"/>
              <a:gd name="connsiteX3" fmla="*/ 1524 w 3732276"/>
              <a:gd name="connsiteY3" fmla="*/ 508000 h 508000"/>
              <a:gd name="connsiteX0" fmla="*/ 0 w 3730752"/>
              <a:gd name="connsiteY0" fmla="*/ 400050 h 400050"/>
              <a:gd name="connsiteX1" fmla="*/ 4826 w 3730752"/>
              <a:gd name="connsiteY1" fmla="*/ 0 h 400050"/>
              <a:gd name="connsiteX2" fmla="*/ 3730752 w 3730752"/>
              <a:gd name="connsiteY2" fmla="*/ 400050 h 400050"/>
              <a:gd name="connsiteX3" fmla="*/ 0 w 3730752"/>
              <a:gd name="connsiteY3" fmla="*/ 400050 h 400050"/>
              <a:gd name="connsiteX0" fmla="*/ 0 w 3654552"/>
              <a:gd name="connsiteY0" fmla="*/ 400050 h 406400"/>
              <a:gd name="connsiteX1" fmla="*/ 4826 w 3654552"/>
              <a:gd name="connsiteY1" fmla="*/ 0 h 406400"/>
              <a:gd name="connsiteX2" fmla="*/ 3654552 w 3654552"/>
              <a:gd name="connsiteY2" fmla="*/ 406400 h 406400"/>
              <a:gd name="connsiteX3" fmla="*/ 0 w 3654552"/>
              <a:gd name="connsiteY3" fmla="*/ 400050 h 406400"/>
              <a:gd name="connsiteX0" fmla="*/ 0 w 3654552"/>
              <a:gd name="connsiteY0" fmla="*/ 393700 h 400050"/>
              <a:gd name="connsiteX1" fmla="*/ 4826 w 3654552"/>
              <a:gd name="connsiteY1" fmla="*/ 0 h 400050"/>
              <a:gd name="connsiteX2" fmla="*/ 3654552 w 3654552"/>
              <a:gd name="connsiteY2" fmla="*/ 400050 h 400050"/>
              <a:gd name="connsiteX3" fmla="*/ 0 w 3654552"/>
              <a:gd name="connsiteY3" fmla="*/ 393700 h 400050"/>
              <a:gd name="connsiteX0" fmla="*/ 1862 w 3656414"/>
              <a:gd name="connsiteY0" fmla="*/ 393700 h 400050"/>
              <a:gd name="connsiteX1" fmla="*/ 338 w 3656414"/>
              <a:gd name="connsiteY1" fmla="*/ 0 h 400050"/>
              <a:gd name="connsiteX2" fmla="*/ 3656414 w 3656414"/>
              <a:gd name="connsiteY2" fmla="*/ 400050 h 400050"/>
              <a:gd name="connsiteX3" fmla="*/ 1862 w 3656414"/>
              <a:gd name="connsiteY3" fmla="*/ 39370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414" h="400050">
                <a:moveTo>
                  <a:pt x="1862" y="393700"/>
                </a:moveTo>
                <a:cubicBezTo>
                  <a:pt x="3471" y="260350"/>
                  <a:pt x="-1271" y="133350"/>
                  <a:pt x="338" y="0"/>
                </a:cubicBezTo>
                <a:lnTo>
                  <a:pt x="3656414" y="400050"/>
                </a:lnTo>
                <a:lnTo>
                  <a:pt x="1862" y="39370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"/>
          <p:cNvPicPr preferRelativeResize="0">
            <a:picLocks noChangeArrowheads="1"/>
          </p:cNvPicPr>
          <p:nvPr userDrawn="1"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65344" r="-140000"/>
          <a:stretch>
            <a:fillRect/>
          </a:stretch>
        </p:blipFill>
        <p:spPr bwMode="auto">
          <a:xfrm>
            <a:off x="5105400" y="1331214"/>
            <a:ext cx="45719" cy="314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88237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4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15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9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6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6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4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15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6" grpId="0" animBg="1"/>
      <p:bldP spid="27" grpId="0" animBg="1"/>
      <p:bldP spid="28" grpId="0" animBg="1"/>
      <p:bldP spid="14" grpId="0" animBg="1"/>
      <p:bldP spid="30" grpId="0" animBg="1"/>
      <p:bldP spid="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831848" y="-15875"/>
            <a:ext cx="5464175" cy="5164138"/>
          </a:xfrm>
          <a:custGeom>
            <a:avLst/>
            <a:gdLst>
              <a:gd name="connsiteX0" fmla="*/ 0 w 4826000"/>
              <a:gd name="connsiteY0" fmla="*/ 0 h 5221288"/>
              <a:gd name="connsiteX1" fmla="*/ 4826000 w 4826000"/>
              <a:gd name="connsiteY1" fmla="*/ 0 h 5221288"/>
              <a:gd name="connsiteX2" fmla="*/ 4826000 w 4826000"/>
              <a:gd name="connsiteY2" fmla="*/ 5221288 h 5221288"/>
              <a:gd name="connsiteX3" fmla="*/ 0 w 4826000"/>
              <a:gd name="connsiteY3" fmla="*/ 5221288 h 5221288"/>
              <a:gd name="connsiteX4" fmla="*/ 0 w 4826000"/>
              <a:gd name="connsiteY4" fmla="*/ 0 h 5221288"/>
              <a:gd name="connsiteX0" fmla="*/ 0 w 4826000"/>
              <a:gd name="connsiteY0" fmla="*/ 0 h 5221288"/>
              <a:gd name="connsiteX1" fmla="*/ 4797425 w 4826000"/>
              <a:gd name="connsiteY1" fmla="*/ 57150 h 5221288"/>
              <a:gd name="connsiteX2" fmla="*/ 4826000 w 4826000"/>
              <a:gd name="connsiteY2" fmla="*/ 5221288 h 5221288"/>
              <a:gd name="connsiteX3" fmla="*/ 0 w 4826000"/>
              <a:gd name="connsiteY3" fmla="*/ 5221288 h 5221288"/>
              <a:gd name="connsiteX4" fmla="*/ 0 w 4826000"/>
              <a:gd name="connsiteY4" fmla="*/ 0 h 5221288"/>
              <a:gd name="connsiteX0" fmla="*/ 19050 w 4826000"/>
              <a:gd name="connsiteY0" fmla="*/ 0 h 5173663"/>
              <a:gd name="connsiteX1" fmla="*/ 4797425 w 4826000"/>
              <a:gd name="connsiteY1" fmla="*/ 9525 h 5173663"/>
              <a:gd name="connsiteX2" fmla="*/ 4826000 w 4826000"/>
              <a:gd name="connsiteY2" fmla="*/ 5173663 h 5173663"/>
              <a:gd name="connsiteX3" fmla="*/ 0 w 4826000"/>
              <a:gd name="connsiteY3" fmla="*/ 5173663 h 5173663"/>
              <a:gd name="connsiteX4" fmla="*/ 19050 w 4826000"/>
              <a:gd name="connsiteY4" fmla="*/ 0 h 5173663"/>
              <a:gd name="connsiteX0" fmla="*/ 19050 w 4797425"/>
              <a:gd name="connsiteY0" fmla="*/ 0 h 5173663"/>
              <a:gd name="connsiteX1" fmla="*/ 4797425 w 4797425"/>
              <a:gd name="connsiteY1" fmla="*/ 9525 h 5173663"/>
              <a:gd name="connsiteX2" fmla="*/ 3101975 w 4797425"/>
              <a:gd name="connsiteY2" fmla="*/ 5164138 h 5173663"/>
              <a:gd name="connsiteX3" fmla="*/ 0 w 4797425"/>
              <a:gd name="connsiteY3" fmla="*/ 5173663 h 5173663"/>
              <a:gd name="connsiteX4" fmla="*/ 19050 w 4797425"/>
              <a:gd name="connsiteY4" fmla="*/ 0 h 5173663"/>
              <a:gd name="connsiteX0" fmla="*/ 657225 w 5435600"/>
              <a:gd name="connsiteY0" fmla="*/ 0 h 5164138"/>
              <a:gd name="connsiteX1" fmla="*/ 5435600 w 5435600"/>
              <a:gd name="connsiteY1" fmla="*/ 9525 h 5164138"/>
              <a:gd name="connsiteX2" fmla="*/ 3740150 w 5435600"/>
              <a:gd name="connsiteY2" fmla="*/ 5164138 h 5164138"/>
              <a:gd name="connsiteX3" fmla="*/ 0 w 5435600"/>
              <a:gd name="connsiteY3" fmla="*/ 5116513 h 5164138"/>
              <a:gd name="connsiteX4" fmla="*/ 657225 w 5435600"/>
              <a:gd name="connsiteY4" fmla="*/ 0 h 5164138"/>
              <a:gd name="connsiteX0" fmla="*/ 685800 w 5464175"/>
              <a:gd name="connsiteY0" fmla="*/ 0 h 5164138"/>
              <a:gd name="connsiteX1" fmla="*/ 5464175 w 5464175"/>
              <a:gd name="connsiteY1" fmla="*/ 9525 h 5164138"/>
              <a:gd name="connsiteX2" fmla="*/ 3768725 w 5464175"/>
              <a:gd name="connsiteY2" fmla="*/ 5164138 h 5164138"/>
              <a:gd name="connsiteX3" fmla="*/ 0 w 5464175"/>
              <a:gd name="connsiteY3" fmla="*/ 5164138 h 5164138"/>
              <a:gd name="connsiteX4" fmla="*/ 685800 w 5464175"/>
              <a:gd name="connsiteY4" fmla="*/ 0 h 516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4175" h="5164138">
                <a:moveTo>
                  <a:pt x="685800" y="0"/>
                </a:moveTo>
                <a:lnTo>
                  <a:pt x="5464175" y="9525"/>
                </a:lnTo>
                <a:lnTo>
                  <a:pt x="3768725" y="5164138"/>
                </a:lnTo>
                <a:lnTo>
                  <a:pt x="0" y="5164138"/>
                </a:lnTo>
                <a:lnTo>
                  <a:pt x="685800" y="0"/>
                </a:lnTo>
                <a:close/>
              </a:path>
            </a:pathLst>
          </a:custGeom>
          <a:solidFill>
            <a:srgbClr val="FFD1D1"/>
          </a:solidFill>
        </p:spPr>
        <p:txBody>
          <a:bodyPr/>
          <a:lstStyle>
            <a:lvl1pPr marL="2286000" indent="-171450" algn="l">
              <a:tabLst>
                <a:tab pos="2171700" algn="l"/>
              </a:tabLst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16" name="Trapezoid 15"/>
          <p:cNvSpPr/>
          <p:nvPr userDrawn="1"/>
        </p:nvSpPr>
        <p:spPr>
          <a:xfrm>
            <a:off x="534995" y="-332509"/>
            <a:ext cx="1030182" cy="5783341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182" h="5783341">
                <a:moveTo>
                  <a:pt x="0" y="5771466"/>
                </a:moveTo>
                <a:lnTo>
                  <a:pt x="968829" y="35626"/>
                </a:lnTo>
                <a:lnTo>
                  <a:pt x="1030182" y="0"/>
                </a:lnTo>
                <a:lnTo>
                  <a:pt x="265214" y="5783341"/>
                </a:lnTo>
                <a:lnTo>
                  <a:pt x="0" y="577146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429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gular Pentagon 12"/>
          <p:cNvSpPr/>
          <p:nvPr userDrawn="1"/>
        </p:nvSpPr>
        <p:spPr>
          <a:xfrm>
            <a:off x="-9894" y="-224205"/>
            <a:ext cx="1509155" cy="5581448"/>
          </a:xfrm>
          <a:custGeom>
            <a:avLst/>
            <a:gdLst>
              <a:gd name="connsiteX0" fmla="*/ 1 w 1295400"/>
              <a:gd name="connsiteY0" fmla="*/ 1988994 h 5207266"/>
              <a:gd name="connsiteX1" fmla="*/ 647700 w 1295400"/>
              <a:gd name="connsiteY1" fmla="*/ 0 h 5207266"/>
              <a:gd name="connsiteX2" fmla="*/ 1295399 w 1295400"/>
              <a:gd name="connsiteY2" fmla="*/ 1988994 h 5207266"/>
              <a:gd name="connsiteX3" fmla="*/ 1048000 w 1295400"/>
              <a:gd name="connsiteY3" fmla="*/ 5207253 h 5207266"/>
              <a:gd name="connsiteX4" fmla="*/ 247400 w 1295400"/>
              <a:gd name="connsiteY4" fmla="*/ 5207253 h 5207266"/>
              <a:gd name="connsiteX5" fmla="*/ 1 w 1295400"/>
              <a:gd name="connsiteY5" fmla="*/ 1988994 h 5207266"/>
              <a:gd name="connsiteX0" fmla="*/ 0 w 1449777"/>
              <a:gd name="connsiteY0" fmla="*/ 1995054 h 5213313"/>
              <a:gd name="connsiteX1" fmla="*/ 647699 w 1449777"/>
              <a:gd name="connsiteY1" fmla="*/ 6060 h 5213313"/>
              <a:gd name="connsiteX2" fmla="*/ 1449777 w 1449777"/>
              <a:gd name="connsiteY2" fmla="*/ 0 h 5213313"/>
              <a:gd name="connsiteX3" fmla="*/ 1047999 w 1449777"/>
              <a:gd name="connsiteY3" fmla="*/ 5213313 h 5213313"/>
              <a:gd name="connsiteX4" fmla="*/ 247399 w 1449777"/>
              <a:gd name="connsiteY4" fmla="*/ 5213313 h 5213313"/>
              <a:gd name="connsiteX5" fmla="*/ 0 w 1449777"/>
              <a:gd name="connsiteY5" fmla="*/ 1995054 h 5213313"/>
              <a:gd name="connsiteX0" fmla="*/ 0 w 1473528"/>
              <a:gd name="connsiteY0" fmla="*/ 2707574 h 5213313"/>
              <a:gd name="connsiteX1" fmla="*/ 671450 w 1473528"/>
              <a:gd name="connsiteY1" fmla="*/ 6060 h 5213313"/>
              <a:gd name="connsiteX2" fmla="*/ 1473528 w 1473528"/>
              <a:gd name="connsiteY2" fmla="*/ 0 h 5213313"/>
              <a:gd name="connsiteX3" fmla="*/ 1071750 w 1473528"/>
              <a:gd name="connsiteY3" fmla="*/ 5213313 h 5213313"/>
              <a:gd name="connsiteX4" fmla="*/ 271150 w 1473528"/>
              <a:gd name="connsiteY4" fmla="*/ 5213313 h 5213313"/>
              <a:gd name="connsiteX5" fmla="*/ 0 w 1473528"/>
              <a:gd name="connsiteY5" fmla="*/ 2707574 h 5213313"/>
              <a:gd name="connsiteX0" fmla="*/ 0 w 1247897"/>
              <a:gd name="connsiteY0" fmla="*/ 2660072 h 5213313"/>
              <a:gd name="connsiteX1" fmla="*/ 445819 w 1247897"/>
              <a:gd name="connsiteY1" fmla="*/ 6060 h 5213313"/>
              <a:gd name="connsiteX2" fmla="*/ 1247897 w 1247897"/>
              <a:gd name="connsiteY2" fmla="*/ 0 h 5213313"/>
              <a:gd name="connsiteX3" fmla="*/ 846119 w 1247897"/>
              <a:gd name="connsiteY3" fmla="*/ 5213313 h 5213313"/>
              <a:gd name="connsiteX4" fmla="*/ 45519 w 1247897"/>
              <a:gd name="connsiteY4" fmla="*/ 5213313 h 5213313"/>
              <a:gd name="connsiteX5" fmla="*/ 0 w 1247897"/>
              <a:gd name="connsiteY5" fmla="*/ 2660072 h 5213313"/>
              <a:gd name="connsiteX0" fmla="*/ 0 w 1247897"/>
              <a:gd name="connsiteY0" fmla="*/ 2701513 h 5254754"/>
              <a:gd name="connsiteX1" fmla="*/ 944583 w 1247897"/>
              <a:gd name="connsiteY1" fmla="*/ 0 h 5254754"/>
              <a:gd name="connsiteX2" fmla="*/ 1247897 w 1247897"/>
              <a:gd name="connsiteY2" fmla="*/ 41441 h 5254754"/>
              <a:gd name="connsiteX3" fmla="*/ 846119 w 1247897"/>
              <a:gd name="connsiteY3" fmla="*/ 5254754 h 5254754"/>
              <a:gd name="connsiteX4" fmla="*/ 45519 w 1247897"/>
              <a:gd name="connsiteY4" fmla="*/ 5254754 h 5254754"/>
              <a:gd name="connsiteX5" fmla="*/ 0 w 1247897"/>
              <a:gd name="connsiteY5" fmla="*/ 2701513 h 5254754"/>
              <a:gd name="connsiteX0" fmla="*/ 0 w 1485404"/>
              <a:gd name="connsiteY0" fmla="*/ 2778825 h 5332066"/>
              <a:gd name="connsiteX1" fmla="*/ 944583 w 1485404"/>
              <a:gd name="connsiteY1" fmla="*/ 77312 h 5332066"/>
              <a:gd name="connsiteX2" fmla="*/ 1485404 w 1485404"/>
              <a:gd name="connsiteY2" fmla="*/ 0 h 5332066"/>
              <a:gd name="connsiteX3" fmla="*/ 846119 w 1485404"/>
              <a:gd name="connsiteY3" fmla="*/ 5332066 h 5332066"/>
              <a:gd name="connsiteX4" fmla="*/ 45519 w 1485404"/>
              <a:gd name="connsiteY4" fmla="*/ 5332066 h 5332066"/>
              <a:gd name="connsiteX5" fmla="*/ 0 w 1485404"/>
              <a:gd name="connsiteY5" fmla="*/ 2778825 h 5332066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846119 w 1485404"/>
              <a:gd name="connsiteY3" fmla="*/ 5337882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608612 w 1485404"/>
              <a:gd name="connsiteY3" fmla="*/ 5337882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561111 w 1485404"/>
              <a:gd name="connsiteY3" fmla="*/ 5314131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49757"/>
              <a:gd name="connsiteX1" fmla="*/ 1205840 w 1485404"/>
              <a:gd name="connsiteY1" fmla="*/ 0 h 5349757"/>
              <a:gd name="connsiteX2" fmla="*/ 1485404 w 1485404"/>
              <a:gd name="connsiteY2" fmla="*/ 5816 h 5349757"/>
              <a:gd name="connsiteX3" fmla="*/ 525485 w 1485404"/>
              <a:gd name="connsiteY3" fmla="*/ 5349757 h 5349757"/>
              <a:gd name="connsiteX4" fmla="*/ 45519 w 1485404"/>
              <a:gd name="connsiteY4" fmla="*/ 5337882 h 5349757"/>
              <a:gd name="connsiteX5" fmla="*/ 0 w 1485404"/>
              <a:gd name="connsiteY5" fmla="*/ 2784641 h 5349757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572987 w 1485404"/>
              <a:gd name="connsiteY3" fmla="*/ 5337881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73529"/>
              <a:gd name="connsiteY0" fmla="*/ 2962771 h 5337882"/>
              <a:gd name="connsiteX1" fmla="*/ 1193965 w 1473529"/>
              <a:gd name="connsiteY1" fmla="*/ 0 h 5337882"/>
              <a:gd name="connsiteX2" fmla="*/ 1473529 w 1473529"/>
              <a:gd name="connsiteY2" fmla="*/ 5816 h 5337882"/>
              <a:gd name="connsiteX3" fmla="*/ 561112 w 1473529"/>
              <a:gd name="connsiteY3" fmla="*/ 5337881 h 5337882"/>
              <a:gd name="connsiteX4" fmla="*/ 33644 w 1473529"/>
              <a:gd name="connsiteY4" fmla="*/ 5337882 h 5337882"/>
              <a:gd name="connsiteX5" fmla="*/ 0 w 1473529"/>
              <a:gd name="connsiteY5" fmla="*/ 2962771 h 5337882"/>
              <a:gd name="connsiteX0" fmla="*/ 0 w 1449778"/>
              <a:gd name="connsiteY0" fmla="*/ 3259654 h 5337882"/>
              <a:gd name="connsiteX1" fmla="*/ 1170214 w 1449778"/>
              <a:gd name="connsiteY1" fmla="*/ 0 h 5337882"/>
              <a:gd name="connsiteX2" fmla="*/ 1449778 w 1449778"/>
              <a:gd name="connsiteY2" fmla="*/ 5816 h 5337882"/>
              <a:gd name="connsiteX3" fmla="*/ 537361 w 1449778"/>
              <a:gd name="connsiteY3" fmla="*/ 5337881 h 5337882"/>
              <a:gd name="connsiteX4" fmla="*/ 9893 w 1449778"/>
              <a:gd name="connsiteY4" fmla="*/ 5337882 h 5337882"/>
              <a:gd name="connsiteX5" fmla="*/ 0 w 1449778"/>
              <a:gd name="connsiteY5" fmla="*/ 3259654 h 5337882"/>
              <a:gd name="connsiteX0" fmla="*/ 0 w 1461653"/>
              <a:gd name="connsiteY0" fmla="*/ 2962771 h 5337882"/>
              <a:gd name="connsiteX1" fmla="*/ 1182089 w 1461653"/>
              <a:gd name="connsiteY1" fmla="*/ 0 h 5337882"/>
              <a:gd name="connsiteX2" fmla="*/ 1461653 w 1461653"/>
              <a:gd name="connsiteY2" fmla="*/ 5816 h 5337882"/>
              <a:gd name="connsiteX3" fmla="*/ 549236 w 1461653"/>
              <a:gd name="connsiteY3" fmla="*/ 5337881 h 5337882"/>
              <a:gd name="connsiteX4" fmla="*/ 21768 w 1461653"/>
              <a:gd name="connsiteY4" fmla="*/ 5337882 h 5337882"/>
              <a:gd name="connsiteX5" fmla="*/ 0 w 1461653"/>
              <a:gd name="connsiteY5" fmla="*/ 2962771 h 5337882"/>
              <a:gd name="connsiteX0" fmla="*/ 0 w 1461653"/>
              <a:gd name="connsiteY0" fmla="*/ 2962771 h 5361633"/>
              <a:gd name="connsiteX1" fmla="*/ 1182089 w 1461653"/>
              <a:gd name="connsiteY1" fmla="*/ 0 h 5361633"/>
              <a:gd name="connsiteX2" fmla="*/ 1461653 w 1461653"/>
              <a:gd name="connsiteY2" fmla="*/ 5816 h 5361633"/>
              <a:gd name="connsiteX3" fmla="*/ 549236 w 1461653"/>
              <a:gd name="connsiteY3" fmla="*/ 5337881 h 5361633"/>
              <a:gd name="connsiteX4" fmla="*/ 9893 w 1461653"/>
              <a:gd name="connsiteY4" fmla="*/ 5361633 h 5361633"/>
              <a:gd name="connsiteX5" fmla="*/ 0 w 1461653"/>
              <a:gd name="connsiteY5" fmla="*/ 2962771 h 5361633"/>
              <a:gd name="connsiteX0" fmla="*/ 0 w 1461653"/>
              <a:gd name="connsiteY0" fmla="*/ 2956955 h 5355817"/>
              <a:gd name="connsiteX1" fmla="*/ 1348344 w 1461653"/>
              <a:gd name="connsiteY1" fmla="*/ 6059 h 5355817"/>
              <a:gd name="connsiteX2" fmla="*/ 1461653 w 1461653"/>
              <a:gd name="connsiteY2" fmla="*/ 0 h 5355817"/>
              <a:gd name="connsiteX3" fmla="*/ 549236 w 1461653"/>
              <a:gd name="connsiteY3" fmla="*/ 5332065 h 5355817"/>
              <a:gd name="connsiteX4" fmla="*/ 9893 w 1461653"/>
              <a:gd name="connsiteY4" fmla="*/ 5355817 h 5355817"/>
              <a:gd name="connsiteX5" fmla="*/ 0 w 1461653"/>
              <a:gd name="connsiteY5" fmla="*/ 2956955 h 5355817"/>
              <a:gd name="connsiteX0" fmla="*/ 0 w 1461653"/>
              <a:gd name="connsiteY0" fmla="*/ 2956955 h 5355817"/>
              <a:gd name="connsiteX1" fmla="*/ 1431471 w 1461653"/>
              <a:gd name="connsiteY1" fmla="*/ 17935 h 5355817"/>
              <a:gd name="connsiteX2" fmla="*/ 1461653 w 1461653"/>
              <a:gd name="connsiteY2" fmla="*/ 0 h 5355817"/>
              <a:gd name="connsiteX3" fmla="*/ 549236 w 1461653"/>
              <a:gd name="connsiteY3" fmla="*/ 5332065 h 5355817"/>
              <a:gd name="connsiteX4" fmla="*/ 9893 w 1461653"/>
              <a:gd name="connsiteY4" fmla="*/ 5355817 h 5355817"/>
              <a:gd name="connsiteX5" fmla="*/ 0 w 1461653"/>
              <a:gd name="connsiteY5" fmla="*/ 2956955 h 5355817"/>
              <a:gd name="connsiteX0" fmla="*/ 0 w 1485404"/>
              <a:gd name="connsiteY0" fmla="*/ 3028207 h 5427069"/>
              <a:gd name="connsiteX1" fmla="*/ 1431471 w 1485404"/>
              <a:gd name="connsiteY1" fmla="*/ 89187 h 5427069"/>
              <a:gd name="connsiteX2" fmla="*/ 1485404 w 1485404"/>
              <a:gd name="connsiteY2" fmla="*/ 0 h 5427069"/>
              <a:gd name="connsiteX3" fmla="*/ 549236 w 1485404"/>
              <a:gd name="connsiteY3" fmla="*/ 5403317 h 5427069"/>
              <a:gd name="connsiteX4" fmla="*/ 9893 w 1485404"/>
              <a:gd name="connsiteY4" fmla="*/ 5427069 h 5427069"/>
              <a:gd name="connsiteX5" fmla="*/ 0 w 1485404"/>
              <a:gd name="connsiteY5" fmla="*/ 3028207 h 5427069"/>
              <a:gd name="connsiteX0" fmla="*/ 0 w 1485404"/>
              <a:gd name="connsiteY0" fmla="*/ 3028207 h 5593322"/>
              <a:gd name="connsiteX1" fmla="*/ 1431471 w 1485404"/>
              <a:gd name="connsiteY1" fmla="*/ 89187 h 5593322"/>
              <a:gd name="connsiteX2" fmla="*/ 1485404 w 1485404"/>
              <a:gd name="connsiteY2" fmla="*/ 0 h 5593322"/>
              <a:gd name="connsiteX3" fmla="*/ 489860 w 1485404"/>
              <a:gd name="connsiteY3" fmla="*/ 5593322 h 5593322"/>
              <a:gd name="connsiteX4" fmla="*/ 9893 w 1485404"/>
              <a:gd name="connsiteY4" fmla="*/ 5427069 h 5593322"/>
              <a:gd name="connsiteX5" fmla="*/ 0 w 1485404"/>
              <a:gd name="connsiteY5" fmla="*/ 3028207 h 5593322"/>
              <a:gd name="connsiteX0" fmla="*/ 0 w 1485404"/>
              <a:gd name="connsiteY0" fmla="*/ 3028207 h 5593322"/>
              <a:gd name="connsiteX1" fmla="*/ 1431471 w 1485404"/>
              <a:gd name="connsiteY1" fmla="*/ 89187 h 5593322"/>
              <a:gd name="connsiteX2" fmla="*/ 1485404 w 1485404"/>
              <a:gd name="connsiteY2" fmla="*/ 0 h 5593322"/>
              <a:gd name="connsiteX3" fmla="*/ 489860 w 1485404"/>
              <a:gd name="connsiteY3" fmla="*/ 5593322 h 5593322"/>
              <a:gd name="connsiteX4" fmla="*/ 9893 w 1485404"/>
              <a:gd name="connsiteY4" fmla="*/ 5581448 h 5593322"/>
              <a:gd name="connsiteX5" fmla="*/ 0 w 1485404"/>
              <a:gd name="connsiteY5" fmla="*/ 3028207 h 5593322"/>
              <a:gd name="connsiteX0" fmla="*/ 0 w 1485404"/>
              <a:gd name="connsiteY0" fmla="*/ 3028207 h 5581448"/>
              <a:gd name="connsiteX1" fmla="*/ 1431471 w 1485404"/>
              <a:gd name="connsiteY1" fmla="*/ 89187 h 5581448"/>
              <a:gd name="connsiteX2" fmla="*/ 1485404 w 1485404"/>
              <a:gd name="connsiteY2" fmla="*/ 0 h 5581448"/>
              <a:gd name="connsiteX3" fmla="*/ 537361 w 1485404"/>
              <a:gd name="connsiteY3" fmla="*/ 5522070 h 5581448"/>
              <a:gd name="connsiteX4" fmla="*/ 9893 w 1485404"/>
              <a:gd name="connsiteY4" fmla="*/ 5581448 h 5581448"/>
              <a:gd name="connsiteX5" fmla="*/ 0 w 1485404"/>
              <a:gd name="connsiteY5" fmla="*/ 3028207 h 5581448"/>
              <a:gd name="connsiteX0" fmla="*/ 0 w 1485404"/>
              <a:gd name="connsiteY0" fmla="*/ 3028207 h 5581448"/>
              <a:gd name="connsiteX1" fmla="*/ 1431471 w 1485404"/>
              <a:gd name="connsiteY1" fmla="*/ 89187 h 5581448"/>
              <a:gd name="connsiteX2" fmla="*/ 1485404 w 1485404"/>
              <a:gd name="connsiteY2" fmla="*/ 0 h 5581448"/>
              <a:gd name="connsiteX3" fmla="*/ 549236 w 1485404"/>
              <a:gd name="connsiteY3" fmla="*/ 5581446 h 5581448"/>
              <a:gd name="connsiteX4" fmla="*/ 9893 w 1485404"/>
              <a:gd name="connsiteY4" fmla="*/ 5581448 h 5581448"/>
              <a:gd name="connsiteX5" fmla="*/ 0 w 1485404"/>
              <a:gd name="connsiteY5" fmla="*/ 3028207 h 5581448"/>
              <a:gd name="connsiteX0" fmla="*/ 0 w 1485404"/>
              <a:gd name="connsiteY0" fmla="*/ 3034023 h 5587264"/>
              <a:gd name="connsiteX1" fmla="*/ 1134588 w 1485404"/>
              <a:gd name="connsiteY1" fmla="*/ 0 h 5587264"/>
              <a:gd name="connsiteX2" fmla="*/ 1485404 w 1485404"/>
              <a:gd name="connsiteY2" fmla="*/ 5816 h 5587264"/>
              <a:gd name="connsiteX3" fmla="*/ 549236 w 1485404"/>
              <a:gd name="connsiteY3" fmla="*/ 5587262 h 5587264"/>
              <a:gd name="connsiteX4" fmla="*/ 9893 w 1485404"/>
              <a:gd name="connsiteY4" fmla="*/ 5587264 h 5587264"/>
              <a:gd name="connsiteX5" fmla="*/ 0 w 1485404"/>
              <a:gd name="connsiteY5" fmla="*/ 3034023 h 5587264"/>
              <a:gd name="connsiteX0" fmla="*/ 0 w 1509155"/>
              <a:gd name="connsiteY0" fmla="*/ 3034023 h 5587264"/>
              <a:gd name="connsiteX1" fmla="*/ 1134588 w 1509155"/>
              <a:gd name="connsiteY1" fmla="*/ 0 h 5587264"/>
              <a:gd name="connsiteX2" fmla="*/ 1509155 w 1509155"/>
              <a:gd name="connsiteY2" fmla="*/ 5816 h 5587264"/>
              <a:gd name="connsiteX3" fmla="*/ 549236 w 1509155"/>
              <a:gd name="connsiteY3" fmla="*/ 5587262 h 5587264"/>
              <a:gd name="connsiteX4" fmla="*/ 9893 w 1509155"/>
              <a:gd name="connsiteY4" fmla="*/ 5587264 h 5587264"/>
              <a:gd name="connsiteX5" fmla="*/ 0 w 1509155"/>
              <a:gd name="connsiteY5" fmla="*/ 3034023 h 5587264"/>
              <a:gd name="connsiteX0" fmla="*/ 0 w 1509155"/>
              <a:gd name="connsiteY0" fmla="*/ 3028207 h 5581448"/>
              <a:gd name="connsiteX1" fmla="*/ 1455222 w 1509155"/>
              <a:gd name="connsiteY1" fmla="*/ 17934 h 5581448"/>
              <a:gd name="connsiteX2" fmla="*/ 1509155 w 1509155"/>
              <a:gd name="connsiteY2" fmla="*/ 0 h 5581448"/>
              <a:gd name="connsiteX3" fmla="*/ 549236 w 1509155"/>
              <a:gd name="connsiteY3" fmla="*/ 5581446 h 5581448"/>
              <a:gd name="connsiteX4" fmla="*/ 9893 w 1509155"/>
              <a:gd name="connsiteY4" fmla="*/ 5581448 h 5581448"/>
              <a:gd name="connsiteX5" fmla="*/ 0 w 1509155"/>
              <a:gd name="connsiteY5" fmla="*/ 3028207 h 558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9155" h="5581448">
                <a:moveTo>
                  <a:pt x="0" y="3028207"/>
                </a:moveTo>
                <a:lnTo>
                  <a:pt x="1455222" y="17934"/>
                </a:lnTo>
                <a:lnTo>
                  <a:pt x="1509155" y="0"/>
                </a:lnTo>
                <a:lnTo>
                  <a:pt x="549236" y="5581446"/>
                </a:lnTo>
                <a:lnTo>
                  <a:pt x="9893" y="5581448"/>
                </a:lnTo>
                <a:cubicBezTo>
                  <a:pt x="6595" y="4888705"/>
                  <a:pt x="3298" y="3720950"/>
                  <a:pt x="0" y="3028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254000" dist="38100" dir="2700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apezoid 15"/>
          <p:cNvSpPr/>
          <p:nvPr userDrawn="1"/>
        </p:nvSpPr>
        <p:spPr>
          <a:xfrm>
            <a:off x="4531426" y="-259831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 userDrawn="1"/>
        </p:nvSpPr>
        <p:spPr>
          <a:xfrm>
            <a:off x="5634345" y="-114050"/>
            <a:ext cx="2804024" cy="2838200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69431"/>
              <a:gd name="connsiteY0" fmla="*/ 2789676 h 2789676"/>
              <a:gd name="connsiteX1" fmla="*/ 1010392 w 2769431"/>
              <a:gd name="connsiteY1" fmla="*/ 0 h 2789676"/>
              <a:gd name="connsiteX2" fmla="*/ 2769431 w 2769431"/>
              <a:gd name="connsiteY2" fmla="*/ 19253 h 2789676"/>
              <a:gd name="connsiteX3" fmla="*/ 0 w 2769431"/>
              <a:gd name="connsiteY3" fmla="*/ 2789676 h 278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9431" h="2789676">
                <a:moveTo>
                  <a:pt x="0" y="2789676"/>
                </a:moveTo>
                <a:lnTo>
                  <a:pt x="1010392" y="0"/>
                </a:lnTo>
                <a:lnTo>
                  <a:pt x="2769431" y="19253"/>
                </a:lnTo>
                <a:lnTo>
                  <a:pt x="0" y="27896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190500" dist="38100" dir="12000000" sx="99000" sy="99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6446520" y="2679192"/>
            <a:ext cx="2377440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6446520" y="2190750"/>
            <a:ext cx="246888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OVERVIEW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943600" y="2800350"/>
            <a:ext cx="2971800" cy="1676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Isosceles Triangle 6"/>
          <p:cNvSpPr/>
          <p:nvPr userDrawn="1"/>
        </p:nvSpPr>
        <p:spPr>
          <a:xfrm rot="11293373">
            <a:off x="-201168" y="-175582"/>
            <a:ext cx="1350401" cy="2965950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0401" h="2965950">
                <a:moveTo>
                  <a:pt x="0" y="2965950"/>
                </a:moveTo>
                <a:lnTo>
                  <a:pt x="936830" y="0"/>
                </a:lnTo>
                <a:lnTo>
                  <a:pt x="1350401" y="2757223"/>
                </a:lnTo>
                <a:lnTo>
                  <a:pt x="0" y="296595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85000"/>
                </a:schemeClr>
              </a:gs>
              <a:gs pos="417">
                <a:schemeClr val="bg1"/>
              </a:gs>
              <a:gs pos="54000">
                <a:schemeClr val="bg1">
                  <a:lumMod val="9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13" idx="1"/>
          </p:cNvCxnSpPr>
          <p:nvPr userDrawn="1"/>
        </p:nvCxnSpPr>
        <p:spPr>
          <a:xfrm flipH="1">
            <a:off x="-76198" y="-206271"/>
            <a:ext cx="1521526" cy="3077963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5504688" y="-206271"/>
            <a:ext cx="3077262" cy="3077963"/>
          </a:xfrm>
          <a:prstGeom prst="line">
            <a:avLst/>
          </a:prstGeom>
          <a:ln w="38100">
            <a:solidFill>
              <a:srgbClr val="EB242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38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5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3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3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3" grpId="0" animBg="1"/>
      <p:bldP spid="18" grpId="0" animBg="1"/>
      <p:bldP spid="19" grpId="0" animBg="1"/>
      <p:bldP spid="2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res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4500000">
            <a:off x="3284127" y="-4289469"/>
            <a:ext cx="2634363" cy="8838958"/>
          </a:xfrm>
          <a:custGeom>
            <a:avLst/>
            <a:gdLst>
              <a:gd name="connsiteX0" fmla="*/ 0 w 2819400"/>
              <a:gd name="connsiteY0" fmla="*/ 0 h 3962400"/>
              <a:gd name="connsiteX1" fmla="*/ 2819400 w 2819400"/>
              <a:gd name="connsiteY1" fmla="*/ 0 h 3962400"/>
              <a:gd name="connsiteX2" fmla="*/ 2819400 w 2819400"/>
              <a:gd name="connsiteY2" fmla="*/ 3962400 h 3962400"/>
              <a:gd name="connsiteX3" fmla="*/ 0 w 2819400"/>
              <a:gd name="connsiteY3" fmla="*/ 3962400 h 3962400"/>
              <a:gd name="connsiteX4" fmla="*/ 0 w 2819400"/>
              <a:gd name="connsiteY4" fmla="*/ 0 h 3962400"/>
              <a:gd name="connsiteX0" fmla="*/ 308344 w 3127744"/>
              <a:gd name="connsiteY0" fmla="*/ 0 h 3962400"/>
              <a:gd name="connsiteX1" fmla="*/ 3127744 w 3127744"/>
              <a:gd name="connsiteY1" fmla="*/ 0 h 3962400"/>
              <a:gd name="connsiteX2" fmla="*/ 3127744 w 3127744"/>
              <a:gd name="connsiteY2" fmla="*/ 3962400 h 3962400"/>
              <a:gd name="connsiteX3" fmla="*/ 0 w 3127744"/>
              <a:gd name="connsiteY3" fmla="*/ 3813544 h 3962400"/>
              <a:gd name="connsiteX4" fmla="*/ 308344 w 3127744"/>
              <a:gd name="connsiteY4" fmla="*/ 0 h 3962400"/>
              <a:gd name="connsiteX0" fmla="*/ 308344 w 3149009"/>
              <a:gd name="connsiteY0" fmla="*/ 0 h 3813544"/>
              <a:gd name="connsiteX1" fmla="*/ 3127744 w 3149009"/>
              <a:gd name="connsiteY1" fmla="*/ 0 h 3813544"/>
              <a:gd name="connsiteX2" fmla="*/ 3149009 w 3149009"/>
              <a:gd name="connsiteY2" fmla="*/ 3547730 h 3813544"/>
              <a:gd name="connsiteX3" fmla="*/ 0 w 3149009"/>
              <a:gd name="connsiteY3" fmla="*/ 3813544 h 3813544"/>
              <a:gd name="connsiteX4" fmla="*/ 308344 w 3149009"/>
              <a:gd name="connsiteY4" fmla="*/ 0 h 3813544"/>
              <a:gd name="connsiteX0" fmla="*/ 308344 w 3138376"/>
              <a:gd name="connsiteY0" fmla="*/ 0 h 3813544"/>
              <a:gd name="connsiteX1" fmla="*/ 3127744 w 3138376"/>
              <a:gd name="connsiteY1" fmla="*/ 0 h 3813544"/>
              <a:gd name="connsiteX2" fmla="*/ 3138376 w 3138376"/>
              <a:gd name="connsiteY2" fmla="*/ 3590261 h 3813544"/>
              <a:gd name="connsiteX3" fmla="*/ 0 w 3138376"/>
              <a:gd name="connsiteY3" fmla="*/ 3813544 h 3813544"/>
              <a:gd name="connsiteX4" fmla="*/ 308344 w 3138376"/>
              <a:gd name="connsiteY4" fmla="*/ 0 h 3813544"/>
              <a:gd name="connsiteX0" fmla="*/ 308344 w 3138376"/>
              <a:gd name="connsiteY0" fmla="*/ 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308344 w 3138376"/>
              <a:gd name="connsiteY4" fmla="*/ 0 h 3834809"/>
              <a:gd name="connsiteX0" fmla="*/ 1382232 w 3138376"/>
              <a:gd name="connsiteY0" fmla="*/ 17012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1382232 w 3138376"/>
              <a:gd name="connsiteY4" fmla="*/ 170120 h 3834809"/>
              <a:gd name="connsiteX0" fmla="*/ 712381 w 3138376"/>
              <a:gd name="connsiteY0" fmla="*/ 0 h 3898605"/>
              <a:gd name="connsiteX1" fmla="*/ 3127744 w 3138376"/>
              <a:gd name="connsiteY1" fmla="*/ 63796 h 3898605"/>
              <a:gd name="connsiteX2" fmla="*/ 3138376 w 3138376"/>
              <a:gd name="connsiteY2" fmla="*/ 3654057 h 3898605"/>
              <a:gd name="connsiteX3" fmla="*/ 0 w 3138376"/>
              <a:gd name="connsiteY3" fmla="*/ 3898605 h 3898605"/>
              <a:gd name="connsiteX4" fmla="*/ 712381 w 3138376"/>
              <a:gd name="connsiteY4" fmla="*/ 0 h 3898605"/>
              <a:gd name="connsiteX0" fmla="*/ 712381 w 3138376"/>
              <a:gd name="connsiteY0" fmla="*/ 95693 h 3994298"/>
              <a:gd name="connsiteX1" fmla="*/ 2840665 w 3138376"/>
              <a:gd name="connsiteY1" fmla="*/ 0 h 3994298"/>
              <a:gd name="connsiteX2" fmla="*/ 3138376 w 3138376"/>
              <a:gd name="connsiteY2" fmla="*/ 3749750 h 3994298"/>
              <a:gd name="connsiteX3" fmla="*/ 0 w 3138376"/>
              <a:gd name="connsiteY3" fmla="*/ 3994298 h 3994298"/>
              <a:gd name="connsiteX4" fmla="*/ 712381 w 3138376"/>
              <a:gd name="connsiteY4" fmla="*/ 95693 h 3994298"/>
              <a:gd name="connsiteX0" fmla="*/ 712381 w 3180906"/>
              <a:gd name="connsiteY0" fmla="*/ 95693 h 3994298"/>
              <a:gd name="connsiteX1" fmla="*/ 2840665 w 3180906"/>
              <a:gd name="connsiteY1" fmla="*/ 0 h 3994298"/>
              <a:gd name="connsiteX2" fmla="*/ 3180906 w 3180906"/>
              <a:gd name="connsiteY2" fmla="*/ 3707220 h 3994298"/>
              <a:gd name="connsiteX3" fmla="*/ 0 w 3180906"/>
              <a:gd name="connsiteY3" fmla="*/ 3994298 h 3994298"/>
              <a:gd name="connsiteX4" fmla="*/ 712381 w 3180906"/>
              <a:gd name="connsiteY4" fmla="*/ 95693 h 3994298"/>
              <a:gd name="connsiteX0" fmla="*/ 1421279 w 3889804"/>
              <a:gd name="connsiteY0" fmla="*/ 95693 h 4275523"/>
              <a:gd name="connsiteX1" fmla="*/ 3549563 w 3889804"/>
              <a:gd name="connsiteY1" fmla="*/ 0 h 4275523"/>
              <a:gd name="connsiteX2" fmla="*/ 3889804 w 3889804"/>
              <a:gd name="connsiteY2" fmla="*/ 3707220 h 4275523"/>
              <a:gd name="connsiteX3" fmla="*/ 0 w 3889804"/>
              <a:gd name="connsiteY3" fmla="*/ 4275523 h 4275523"/>
              <a:gd name="connsiteX4" fmla="*/ 1421279 w 3889804"/>
              <a:gd name="connsiteY4" fmla="*/ 95693 h 4275523"/>
              <a:gd name="connsiteX0" fmla="*/ 1421279 w 3549563"/>
              <a:gd name="connsiteY0" fmla="*/ 95693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1421279 w 3549563"/>
              <a:gd name="connsiteY4" fmla="*/ 95693 h 4275523"/>
              <a:gd name="connsiteX0" fmla="*/ 2520934 w 3549563"/>
              <a:gd name="connsiteY0" fmla="*/ 214831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520934 w 3549563"/>
              <a:gd name="connsiteY4" fmla="*/ 214831 h 4275523"/>
              <a:gd name="connsiteX0" fmla="*/ 2048594 w 3549563"/>
              <a:gd name="connsiteY0" fmla="*/ 662237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48594 w 3549563"/>
              <a:gd name="connsiteY4" fmla="*/ 662237 h 4275523"/>
              <a:gd name="connsiteX0" fmla="*/ 2008790 w 3549563"/>
              <a:gd name="connsiteY0" fmla="*/ 693795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08790 w 3549563"/>
              <a:gd name="connsiteY4" fmla="*/ 693795 h 4275523"/>
              <a:gd name="connsiteX0" fmla="*/ 2019060 w 3559833"/>
              <a:gd name="connsiteY0" fmla="*/ 693795 h 4274215"/>
              <a:gd name="connsiteX1" fmla="*/ 3559833 w 3559833"/>
              <a:gd name="connsiteY1" fmla="*/ 0 h 4274215"/>
              <a:gd name="connsiteX2" fmla="*/ 2690289 w 3559833"/>
              <a:gd name="connsiteY2" fmla="*/ 4076393 h 4274215"/>
              <a:gd name="connsiteX3" fmla="*/ 0 w 3559833"/>
              <a:gd name="connsiteY3" fmla="*/ 4274215 h 4274215"/>
              <a:gd name="connsiteX4" fmla="*/ 2019060 w 3559833"/>
              <a:gd name="connsiteY4" fmla="*/ 693795 h 4274215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690289 w 2796331"/>
              <a:gd name="connsiteY2" fmla="*/ 3382598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053731 w 2796331"/>
              <a:gd name="connsiteY2" fmla="*/ 3223027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2053731 w 2542523"/>
              <a:gd name="connsiteY2" fmla="*/ 322302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1772406 w 2542523"/>
              <a:gd name="connsiteY2" fmla="*/ 315579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741108"/>
              <a:gd name="connsiteY0" fmla="*/ 588773 h 4169193"/>
              <a:gd name="connsiteX1" fmla="*/ 2741108 w 2741108"/>
              <a:gd name="connsiteY1" fmla="*/ 0 h 4169193"/>
              <a:gd name="connsiteX2" fmla="*/ 1772406 w 2741108"/>
              <a:gd name="connsiteY2" fmla="*/ 3744570 h 4169193"/>
              <a:gd name="connsiteX3" fmla="*/ 0 w 2741108"/>
              <a:gd name="connsiteY3" fmla="*/ 4169193 h 4169193"/>
              <a:gd name="connsiteX4" fmla="*/ 2019060 w 2741108"/>
              <a:gd name="connsiteY4" fmla="*/ 588773 h 4169193"/>
              <a:gd name="connsiteX0" fmla="*/ 2358281 w 2741108"/>
              <a:gd name="connsiteY0" fmla="*/ 0 h 4201763"/>
              <a:gd name="connsiteX1" fmla="*/ 2741108 w 2741108"/>
              <a:gd name="connsiteY1" fmla="*/ 32570 h 4201763"/>
              <a:gd name="connsiteX2" fmla="*/ 1772406 w 2741108"/>
              <a:gd name="connsiteY2" fmla="*/ 3777140 h 4201763"/>
              <a:gd name="connsiteX3" fmla="*/ 0 w 2741108"/>
              <a:gd name="connsiteY3" fmla="*/ 4201763 h 4201763"/>
              <a:gd name="connsiteX4" fmla="*/ 2358281 w 2741108"/>
              <a:gd name="connsiteY4" fmla="*/ 0 h 4201763"/>
              <a:gd name="connsiteX0" fmla="*/ 2358281 w 2738356"/>
              <a:gd name="connsiteY0" fmla="*/ 0 h 4201763"/>
              <a:gd name="connsiteX1" fmla="*/ 2738356 w 2738356"/>
              <a:gd name="connsiteY1" fmla="*/ 37452 h 4201763"/>
              <a:gd name="connsiteX2" fmla="*/ 1772406 w 2738356"/>
              <a:gd name="connsiteY2" fmla="*/ 3777140 h 4201763"/>
              <a:gd name="connsiteX3" fmla="*/ 0 w 2738356"/>
              <a:gd name="connsiteY3" fmla="*/ 4201763 h 4201763"/>
              <a:gd name="connsiteX4" fmla="*/ 2358281 w 2738356"/>
              <a:gd name="connsiteY4" fmla="*/ 0 h 4201763"/>
              <a:gd name="connsiteX0" fmla="*/ 2358281 w 2740371"/>
              <a:gd name="connsiteY0" fmla="*/ 0 h 4201763"/>
              <a:gd name="connsiteX1" fmla="*/ 2740371 w 2740371"/>
              <a:gd name="connsiteY1" fmla="*/ 53407 h 4201763"/>
              <a:gd name="connsiteX2" fmla="*/ 1772406 w 2740371"/>
              <a:gd name="connsiteY2" fmla="*/ 3777140 h 4201763"/>
              <a:gd name="connsiteX3" fmla="*/ 0 w 2740371"/>
              <a:gd name="connsiteY3" fmla="*/ 4201763 h 4201763"/>
              <a:gd name="connsiteX4" fmla="*/ 2358281 w 2740371"/>
              <a:gd name="connsiteY4" fmla="*/ 0 h 4201763"/>
              <a:gd name="connsiteX0" fmla="*/ 2358281 w 2751378"/>
              <a:gd name="connsiteY0" fmla="*/ 0 h 4201763"/>
              <a:gd name="connsiteX1" fmla="*/ 2751378 w 2751378"/>
              <a:gd name="connsiteY1" fmla="*/ 33878 h 4201763"/>
              <a:gd name="connsiteX2" fmla="*/ 1772406 w 2751378"/>
              <a:gd name="connsiteY2" fmla="*/ 3777140 h 4201763"/>
              <a:gd name="connsiteX3" fmla="*/ 0 w 2751378"/>
              <a:gd name="connsiteY3" fmla="*/ 4201763 h 4201763"/>
              <a:gd name="connsiteX4" fmla="*/ 2358281 w 2751378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772406 w 2743122"/>
              <a:gd name="connsiteY2" fmla="*/ 3777140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422677 w 2743122"/>
              <a:gd name="connsiteY2" fmla="*/ 3675034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656193"/>
              <a:gd name="connsiteY0" fmla="*/ 0 h 4201763"/>
              <a:gd name="connsiteX1" fmla="*/ 2656193 w 2656193"/>
              <a:gd name="connsiteY1" fmla="*/ 26986 h 4201763"/>
              <a:gd name="connsiteX2" fmla="*/ 1422677 w 2656193"/>
              <a:gd name="connsiteY2" fmla="*/ 3675034 h 4201763"/>
              <a:gd name="connsiteX3" fmla="*/ 0 w 2656193"/>
              <a:gd name="connsiteY3" fmla="*/ 4201763 h 4201763"/>
              <a:gd name="connsiteX4" fmla="*/ 2358281 w 2656193"/>
              <a:gd name="connsiteY4" fmla="*/ 0 h 4201763"/>
              <a:gd name="connsiteX0" fmla="*/ 2358281 w 2656193"/>
              <a:gd name="connsiteY0" fmla="*/ 0 h 4201763"/>
              <a:gd name="connsiteX1" fmla="*/ 2606305 w 2656193"/>
              <a:gd name="connsiteY1" fmla="*/ 24220 h 4201763"/>
              <a:gd name="connsiteX2" fmla="*/ 2656193 w 2656193"/>
              <a:gd name="connsiteY2" fmla="*/ 26986 h 4201763"/>
              <a:gd name="connsiteX3" fmla="*/ 1422677 w 2656193"/>
              <a:gd name="connsiteY3" fmla="*/ 3675034 h 4201763"/>
              <a:gd name="connsiteX4" fmla="*/ 0 w 2656193"/>
              <a:gd name="connsiteY4" fmla="*/ 4201763 h 4201763"/>
              <a:gd name="connsiteX5" fmla="*/ 2358281 w 2656193"/>
              <a:gd name="connsiteY5" fmla="*/ 0 h 4201763"/>
              <a:gd name="connsiteX0" fmla="*/ 2358281 w 2632163"/>
              <a:gd name="connsiteY0" fmla="*/ 0 h 4201763"/>
              <a:gd name="connsiteX1" fmla="*/ 2606305 w 2632163"/>
              <a:gd name="connsiteY1" fmla="*/ 24220 h 4201763"/>
              <a:gd name="connsiteX2" fmla="*/ 2632163 w 2632163"/>
              <a:gd name="connsiteY2" fmla="*/ 50089 h 4201763"/>
              <a:gd name="connsiteX3" fmla="*/ 1422677 w 2632163"/>
              <a:gd name="connsiteY3" fmla="*/ 3675034 h 4201763"/>
              <a:gd name="connsiteX4" fmla="*/ 0 w 2632163"/>
              <a:gd name="connsiteY4" fmla="*/ 4201763 h 4201763"/>
              <a:gd name="connsiteX5" fmla="*/ 2358281 w 2632163"/>
              <a:gd name="connsiteY5" fmla="*/ 0 h 4201763"/>
              <a:gd name="connsiteX0" fmla="*/ 2358281 w 2634363"/>
              <a:gd name="connsiteY0" fmla="*/ 0 h 4201763"/>
              <a:gd name="connsiteX1" fmla="*/ 2634363 w 2634363"/>
              <a:gd name="connsiteY1" fmla="*/ 33027 h 4201763"/>
              <a:gd name="connsiteX2" fmla="*/ 2632163 w 2634363"/>
              <a:gd name="connsiteY2" fmla="*/ 50089 h 4201763"/>
              <a:gd name="connsiteX3" fmla="*/ 1422677 w 2634363"/>
              <a:gd name="connsiteY3" fmla="*/ 3675034 h 4201763"/>
              <a:gd name="connsiteX4" fmla="*/ 0 w 2634363"/>
              <a:gd name="connsiteY4" fmla="*/ 4201763 h 4201763"/>
              <a:gd name="connsiteX5" fmla="*/ 2358281 w 2634363"/>
              <a:gd name="connsiteY5" fmla="*/ 0 h 42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34363" h="4201763">
                <a:moveTo>
                  <a:pt x="2358281" y="0"/>
                </a:moveTo>
                <a:cubicBezTo>
                  <a:pt x="2441873" y="6446"/>
                  <a:pt x="2550771" y="26581"/>
                  <a:pt x="2634363" y="33027"/>
                </a:cubicBezTo>
                <a:lnTo>
                  <a:pt x="2632163" y="50089"/>
                </a:lnTo>
                <a:lnTo>
                  <a:pt x="1422677" y="3675034"/>
                </a:lnTo>
                <a:lnTo>
                  <a:pt x="0" y="4201763"/>
                </a:lnTo>
                <a:lnTo>
                  <a:pt x="2358281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5868144" y="1453896"/>
            <a:ext cx="2807990" cy="0"/>
          </a:xfrm>
          <a:prstGeom prst="line">
            <a:avLst/>
          </a:prstGeom>
          <a:ln w="19050">
            <a:solidFill>
              <a:srgbClr val="EB2429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868144" y="971550"/>
            <a:ext cx="2902476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THE RESULTS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33727" y="1923678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2670048" y="1920346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44"/>
          </p:nvPr>
        </p:nvSpPr>
        <p:spPr>
          <a:xfrm>
            <a:off x="4599432" y="1920346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45"/>
          </p:nvPr>
        </p:nvSpPr>
        <p:spPr>
          <a:xfrm>
            <a:off x="731520" y="3363838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46"/>
          </p:nvPr>
        </p:nvSpPr>
        <p:spPr>
          <a:xfrm>
            <a:off x="2670048" y="3360506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47"/>
          </p:nvPr>
        </p:nvSpPr>
        <p:spPr>
          <a:xfrm>
            <a:off x="4599432" y="3360506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57200" y="2283718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01</a:t>
            </a:r>
          </a:p>
        </p:txBody>
      </p:sp>
      <p:sp>
        <p:nvSpPr>
          <p:cNvPr id="40" name="Rectangle 39"/>
          <p:cNvSpPr/>
          <p:nvPr userDrawn="1"/>
        </p:nvSpPr>
        <p:spPr>
          <a:xfrm>
            <a:off x="457200" y="3706714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04</a:t>
            </a:r>
          </a:p>
        </p:txBody>
      </p:sp>
      <p:sp>
        <p:nvSpPr>
          <p:cNvPr id="41" name="Rectangle 40"/>
          <p:cNvSpPr/>
          <p:nvPr userDrawn="1"/>
        </p:nvSpPr>
        <p:spPr>
          <a:xfrm>
            <a:off x="2395728" y="2283718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02</a:t>
            </a:r>
          </a:p>
        </p:txBody>
      </p:sp>
      <p:sp>
        <p:nvSpPr>
          <p:cNvPr id="42" name="Rectangle 41"/>
          <p:cNvSpPr/>
          <p:nvPr userDrawn="1"/>
        </p:nvSpPr>
        <p:spPr>
          <a:xfrm>
            <a:off x="2395728" y="3706714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05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4325112" y="2283718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03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4325112" y="3706714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06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6654488" y="1965960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22" hasCustomPrompt="1"/>
          </p:nvPr>
        </p:nvSpPr>
        <p:spPr>
          <a:xfrm>
            <a:off x="6294448" y="1984248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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6654488" y="2304288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6294448" y="2322576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</a:t>
            </a:r>
          </a:p>
        </p:txBody>
      </p:sp>
      <p:sp>
        <p:nvSpPr>
          <p:cNvPr id="23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6654488" y="2651760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6294448" y="2670048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</a:t>
            </a:r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6654488" y="3008376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28" hasCustomPrompt="1"/>
          </p:nvPr>
        </p:nvSpPr>
        <p:spPr>
          <a:xfrm>
            <a:off x="6294448" y="3017520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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48"/>
          </p:nvPr>
        </p:nvSpPr>
        <p:spPr>
          <a:xfrm>
            <a:off x="6654488" y="3383280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49" hasCustomPrompt="1"/>
          </p:nvPr>
        </p:nvSpPr>
        <p:spPr>
          <a:xfrm>
            <a:off x="6294448" y="3383280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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50"/>
          </p:nvPr>
        </p:nvSpPr>
        <p:spPr>
          <a:xfrm>
            <a:off x="6654488" y="3749040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51" hasCustomPrompt="1"/>
          </p:nvPr>
        </p:nvSpPr>
        <p:spPr>
          <a:xfrm>
            <a:off x="6294448" y="3739896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</a:t>
            </a:r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48973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7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75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6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6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8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6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6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6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6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2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6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 animBg="1"/>
      <p:bldP spid="30" grpId="0" animBg="1"/>
      <p:bldP spid="36" grpId="0" animBg="1"/>
      <p:bldP spid="37" grpId="0" animBg="1"/>
      <p:bldP spid="38" grpId="0" animBg="1"/>
      <p:bldP spid="3" grpId="0" animBg="1"/>
      <p:bldP spid="40" grpId="0" animBg="1"/>
      <p:bldP spid="41" grpId="0" animBg="1"/>
      <p:bldP spid="42" grpId="0" animBg="1"/>
      <p:bldP spid="17" grpId="0" animBg="1"/>
      <p:bldP spid="18" grpId="0" animBg="1"/>
      <p:bldP spid="1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Isosceles Triangle 6"/>
          <p:cNvSpPr/>
          <p:nvPr userDrawn="1"/>
        </p:nvSpPr>
        <p:spPr>
          <a:xfrm rot="11293373">
            <a:off x="1839170" y="3015570"/>
            <a:ext cx="7468147" cy="3546246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3624995 w 3624995"/>
              <a:gd name="connsiteY0" fmla="*/ 0 h 3531563"/>
              <a:gd name="connsiteX1" fmla="*/ 1343776 w 3624995"/>
              <a:gd name="connsiteY1" fmla="*/ 148428 h 3531563"/>
              <a:gd name="connsiteX2" fmla="*/ 0 w 3624995"/>
              <a:gd name="connsiteY2" fmla="*/ 3531563 h 3531563"/>
              <a:gd name="connsiteX3" fmla="*/ 3624995 w 3624995"/>
              <a:gd name="connsiteY3" fmla="*/ 0 h 3531563"/>
              <a:gd name="connsiteX0" fmla="*/ 7272305 w 7272305"/>
              <a:gd name="connsiteY0" fmla="*/ 0 h 2973592"/>
              <a:gd name="connsiteX1" fmla="*/ 4991086 w 7272305"/>
              <a:gd name="connsiteY1" fmla="*/ 148428 h 2973592"/>
              <a:gd name="connsiteX2" fmla="*/ 0 w 7272305"/>
              <a:gd name="connsiteY2" fmla="*/ 2973592 h 2973592"/>
              <a:gd name="connsiteX3" fmla="*/ 7272305 w 7272305"/>
              <a:gd name="connsiteY3" fmla="*/ 0 h 2973592"/>
              <a:gd name="connsiteX0" fmla="*/ 7440589 w 7440589"/>
              <a:gd name="connsiteY0" fmla="*/ 0 h 2973592"/>
              <a:gd name="connsiteX1" fmla="*/ 0 w 7440589"/>
              <a:gd name="connsiteY1" fmla="*/ 1839392 h 2973592"/>
              <a:gd name="connsiteX2" fmla="*/ 168284 w 7440589"/>
              <a:gd name="connsiteY2" fmla="*/ 2973592 h 2973592"/>
              <a:gd name="connsiteX3" fmla="*/ 7440589 w 7440589"/>
              <a:gd name="connsiteY3" fmla="*/ 0 h 2973592"/>
              <a:gd name="connsiteX0" fmla="*/ 7440589 w 7440589"/>
              <a:gd name="connsiteY0" fmla="*/ 0 h 2480520"/>
              <a:gd name="connsiteX1" fmla="*/ 0 w 7440589"/>
              <a:gd name="connsiteY1" fmla="*/ 1839392 h 2480520"/>
              <a:gd name="connsiteX2" fmla="*/ 86288 w 7440589"/>
              <a:gd name="connsiteY2" fmla="*/ 2480520 h 2480520"/>
              <a:gd name="connsiteX3" fmla="*/ 7440589 w 7440589"/>
              <a:gd name="connsiteY3" fmla="*/ 0 h 2480520"/>
              <a:gd name="connsiteX0" fmla="*/ 7440589 w 7440589"/>
              <a:gd name="connsiteY0" fmla="*/ 0 h 2393293"/>
              <a:gd name="connsiteX1" fmla="*/ 0 w 7440589"/>
              <a:gd name="connsiteY1" fmla="*/ 1839392 h 2393293"/>
              <a:gd name="connsiteX2" fmla="*/ 95170 w 7440589"/>
              <a:gd name="connsiteY2" fmla="*/ 2393293 h 2393293"/>
              <a:gd name="connsiteX3" fmla="*/ 7440589 w 7440589"/>
              <a:gd name="connsiteY3" fmla="*/ 0 h 2393293"/>
              <a:gd name="connsiteX0" fmla="*/ 7436392 w 7436392"/>
              <a:gd name="connsiteY0" fmla="*/ 0 h 2393293"/>
              <a:gd name="connsiteX1" fmla="*/ 0 w 7436392"/>
              <a:gd name="connsiteY1" fmla="*/ 1645411 h 2393293"/>
              <a:gd name="connsiteX2" fmla="*/ 90973 w 7436392"/>
              <a:gd name="connsiteY2" fmla="*/ 2393293 h 2393293"/>
              <a:gd name="connsiteX3" fmla="*/ 7436392 w 7436392"/>
              <a:gd name="connsiteY3" fmla="*/ 0 h 2393293"/>
              <a:gd name="connsiteX0" fmla="*/ 7436392 w 7436392"/>
              <a:gd name="connsiteY0" fmla="*/ 1077894 h 3471187"/>
              <a:gd name="connsiteX1" fmla="*/ 7186001 w 7436392"/>
              <a:gd name="connsiteY1" fmla="*/ 341 h 3471187"/>
              <a:gd name="connsiteX2" fmla="*/ 0 w 7436392"/>
              <a:gd name="connsiteY2" fmla="*/ 2723305 h 3471187"/>
              <a:gd name="connsiteX3" fmla="*/ 90973 w 7436392"/>
              <a:gd name="connsiteY3" fmla="*/ 3471187 h 3471187"/>
              <a:gd name="connsiteX4" fmla="*/ 7436392 w 7436392"/>
              <a:gd name="connsiteY4" fmla="*/ 1077894 h 3471187"/>
              <a:gd name="connsiteX0" fmla="*/ 7611031 w 7611031"/>
              <a:gd name="connsiteY0" fmla="*/ 1077894 h 3471187"/>
              <a:gd name="connsiteX1" fmla="*/ 7360640 w 7611031"/>
              <a:gd name="connsiteY1" fmla="*/ 341 h 3471187"/>
              <a:gd name="connsiteX2" fmla="*/ 0 w 7611031"/>
              <a:gd name="connsiteY2" fmla="*/ 1663499 h 3471187"/>
              <a:gd name="connsiteX3" fmla="*/ 265612 w 7611031"/>
              <a:gd name="connsiteY3" fmla="*/ 3471187 h 3471187"/>
              <a:gd name="connsiteX4" fmla="*/ 7611031 w 7611031"/>
              <a:gd name="connsiteY4" fmla="*/ 1077894 h 3471187"/>
              <a:gd name="connsiteX0" fmla="*/ 6781215 w 7369505"/>
              <a:gd name="connsiteY0" fmla="*/ 1208519 h 3471153"/>
              <a:gd name="connsiteX1" fmla="*/ 7360640 w 7369505"/>
              <a:gd name="connsiteY1" fmla="*/ 307 h 3471153"/>
              <a:gd name="connsiteX2" fmla="*/ 0 w 7369505"/>
              <a:gd name="connsiteY2" fmla="*/ 1663465 h 3471153"/>
              <a:gd name="connsiteX3" fmla="*/ 265612 w 7369505"/>
              <a:gd name="connsiteY3" fmla="*/ 3471153 h 3471153"/>
              <a:gd name="connsiteX4" fmla="*/ 6781215 w 7369505"/>
              <a:gd name="connsiteY4" fmla="*/ 1208519 h 3471153"/>
              <a:gd name="connsiteX0" fmla="*/ 6781215 w 7369505"/>
              <a:gd name="connsiteY0" fmla="*/ 1208519 h 3723712"/>
              <a:gd name="connsiteX1" fmla="*/ 7360640 w 7369505"/>
              <a:gd name="connsiteY1" fmla="*/ 307 h 3723712"/>
              <a:gd name="connsiteX2" fmla="*/ 0 w 7369505"/>
              <a:gd name="connsiteY2" fmla="*/ 1663465 h 3723712"/>
              <a:gd name="connsiteX3" fmla="*/ 302109 w 7369505"/>
              <a:gd name="connsiteY3" fmla="*/ 3723712 h 3723712"/>
              <a:gd name="connsiteX4" fmla="*/ 6781215 w 7369505"/>
              <a:gd name="connsiteY4" fmla="*/ 1208519 h 3723712"/>
              <a:gd name="connsiteX0" fmla="*/ 4930766 w 7363415"/>
              <a:gd name="connsiteY0" fmla="*/ 1561804 h 3723645"/>
              <a:gd name="connsiteX1" fmla="*/ 7360640 w 7363415"/>
              <a:gd name="connsiteY1" fmla="*/ 240 h 3723645"/>
              <a:gd name="connsiteX2" fmla="*/ 0 w 7363415"/>
              <a:gd name="connsiteY2" fmla="*/ 1663398 h 3723645"/>
              <a:gd name="connsiteX3" fmla="*/ 302109 w 7363415"/>
              <a:gd name="connsiteY3" fmla="*/ 3723645 h 3723645"/>
              <a:gd name="connsiteX4" fmla="*/ 4930766 w 7363415"/>
              <a:gd name="connsiteY4" fmla="*/ 1561804 h 3723645"/>
              <a:gd name="connsiteX0" fmla="*/ 5047496 w 7480145"/>
              <a:gd name="connsiteY0" fmla="*/ 1561804 h 3723645"/>
              <a:gd name="connsiteX1" fmla="*/ 7477370 w 7480145"/>
              <a:gd name="connsiteY1" fmla="*/ 240 h 3723645"/>
              <a:gd name="connsiteX2" fmla="*/ 0 w 7480145"/>
              <a:gd name="connsiteY2" fmla="*/ 1078658 h 3723645"/>
              <a:gd name="connsiteX3" fmla="*/ 418839 w 7480145"/>
              <a:gd name="connsiteY3" fmla="*/ 3723645 h 3723645"/>
              <a:gd name="connsiteX4" fmla="*/ 5047496 w 7480145"/>
              <a:gd name="connsiteY4" fmla="*/ 1561804 h 3723645"/>
              <a:gd name="connsiteX0" fmla="*/ 5035453 w 7468102"/>
              <a:gd name="connsiteY0" fmla="*/ 1561804 h 3723645"/>
              <a:gd name="connsiteX1" fmla="*/ 7465327 w 7468102"/>
              <a:gd name="connsiteY1" fmla="*/ 240 h 3723645"/>
              <a:gd name="connsiteX2" fmla="*/ 0 w 7468102"/>
              <a:gd name="connsiteY2" fmla="*/ 1087661 h 3723645"/>
              <a:gd name="connsiteX3" fmla="*/ 406796 w 7468102"/>
              <a:gd name="connsiteY3" fmla="*/ 3723645 h 3723645"/>
              <a:gd name="connsiteX4" fmla="*/ 5035453 w 7468102"/>
              <a:gd name="connsiteY4" fmla="*/ 1561804 h 3723645"/>
              <a:gd name="connsiteX0" fmla="*/ 5035453 w 7468102"/>
              <a:gd name="connsiteY0" fmla="*/ 1561804 h 3546270"/>
              <a:gd name="connsiteX1" fmla="*/ 7465327 w 7468102"/>
              <a:gd name="connsiteY1" fmla="*/ 240 h 3546270"/>
              <a:gd name="connsiteX2" fmla="*/ 0 w 7468102"/>
              <a:gd name="connsiteY2" fmla="*/ 1087661 h 3546270"/>
              <a:gd name="connsiteX3" fmla="*/ 370420 w 7468102"/>
              <a:gd name="connsiteY3" fmla="*/ 3546270 h 3546270"/>
              <a:gd name="connsiteX4" fmla="*/ 5035453 w 7468102"/>
              <a:gd name="connsiteY4" fmla="*/ 1561804 h 3546270"/>
              <a:gd name="connsiteX0" fmla="*/ 5078114 w 7468147"/>
              <a:gd name="connsiteY0" fmla="*/ 1746766 h 3546246"/>
              <a:gd name="connsiteX1" fmla="*/ 7465327 w 7468147"/>
              <a:gd name="connsiteY1" fmla="*/ 216 h 3546246"/>
              <a:gd name="connsiteX2" fmla="*/ 0 w 7468147"/>
              <a:gd name="connsiteY2" fmla="*/ 1087637 h 3546246"/>
              <a:gd name="connsiteX3" fmla="*/ 370420 w 7468147"/>
              <a:gd name="connsiteY3" fmla="*/ 3546246 h 3546246"/>
              <a:gd name="connsiteX4" fmla="*/ 5078114 w 7468147"/>
              <a:gd name="connsiteY4" fmla="*/ 1746766 h 354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8147" h="3546246">
                <a:moveTo>
                  <a:pt x="5078114" y="1746766"/>
                </a:moveTo>
                <a:cubicBezTo>
                  <a:pt x="4978227" y="1769541"/>
                  <a:pt x="7565214" y="-22559"/>
                  <a:pt x="7465327" y="216"/>
                </a:cubicBezTo>
                <a:lnTo>
                  <a:pt x="0" y="1087637"/>
                </a:lnTo>
                <a:lnTo>
                  <a:pt x="370420" y="3546246"/>
                </a:lnTo>
                <a:cubicBezTo>
                  <a:pt x="1925431" y="2884757"/>
                  <a:pt x="3523103" y="2408255"/>
                  <a:pt x="5078114" y="1746766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ffectLst>
            <a:outerShdw blurRad="127000" dir="1482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5"/>
          <p:cNvSpPr/>
          <p:nvPr userDrawn="1"/>
        </p:nvSpPr>
        <p:spPr>
          <a:xfrm rot="6221113" flipV="1">
            <a:off x="3298088" y="-82128"/>
            <a:ext cx="2896867" cy="9164195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44598"/>
              <a:gd name="connsiteY0" fmla="*/ 5239832 h 6138299"/>
              <a:gd name="connsiteX1" fmla="*/ 4032426 w 4444598"/>
              <a:gd name="connsiteY1" fmla="*/ -1 h 6138299"/>
              <a:gd name="connsiteX2" fmla="*/ 4444599 w 4444598"/>
              <a:gd name="connsiteY2" fmla="*/ 251961 h 6138299"/>
              <a:gd name="connsiteX3" fmla="*/ 1582915 w 4444598"/>
              <a:gd name="connsiteY3" fmla="*/ 6138299 h 6138299"/>
              <a:gd name="connsiteX4" fmla="*/ 0 w 4444598"/>
              <a:gd name="connsiteY4" fmla="*/ 5239832 h 6138299"/>
              <a:gd name="connsiteX0" fmla="*/ 0 w 4444598"/>
              <a:gd name="connsiteY0" fmla="*/ 9634364 h 10532831"/>
              <a:gd name="connsiteX1" fmla="*/ 2540029 w 4444598"/>
              <a:gd name="connsiteY1" fmla="*/ -1 h 10532831"/>
              <a:gd name="connsiteX2" fmla="*/ 4444599 w 4444598"/>
              <a:gd name="connsiteY2" fmla="*/ 4646493 h 10532831"/>
              <a:gd name="connsiteX3" fmla="*/ 1582915 w 4444598"/>
              <a:gd name="connsiteY3" fmla="*/ 10532831 h 10532831"/>
              <a:gd name="connsiteX4" fmla="*/ 0 w 4444598"/>
              <a:gd name="connsiteY4" fmla="*/ 9634364 h 10532831"/>
              <a:gd name="connsiteX0" fmla="*/ 0 w 4467974"/>
              <a:gd name="connsiteY0" fmla="*/ 9672052 h 10532831"/>
              <a:gd name="connsiteX1" fmla="*/ 2563405 w 4467974"/>
              <a:gd name="connsiteY1" fmla="*/ -1 h 10532831"/>
              <a:gd name="connsiteX2" fmla="*/ 4467975 w 4467974"/>
              <a:gd name="connsiteY2" fmla="*/ 4646493 h 10532831"/>
              <a:gd name="connsiteX3" fmla="*/ 1606291 w 4467974"/>
              <a:gd name="connsiteY3" fmla="*/ 10532831 h 10532831"/>
              <a:gd name="connsiteX4" fmla="*/ 0 w 4467974"/>
              <a:gd name="connsiteY4" fmla="*/ 9672052 h 10532831"/>
              <a:gd name="connsiteX0" fmla="*/ 0 w 4467974"/>
              <a:gd name="connsiteY0" fmla="*/ 9672052 h 10570516"/>
              <a:gd name="connsiteX1" fmla="*/ 2563405 w 4467974"/>
              <a:gd name="connsiteY1" fmla="*/ -1 h 10570516"/>
              <a:gd name="connsiteX2" fmla="*/ 4467975 w 4467974"/>
              <a:gd name="connsiteY2" fmla="*/ 4646493 h 10570516"/>
              <a:gd name="connsiteX3" fmla="*/ 1582914 w 4467974"/>
              <a:gd name="connsiteY3" fmla="*/ 10570516 h 10570516"/>
              <a:gd name="connsiteX4" fmla="*/ 0 w 4467974"/>
              <a:gd name="connsiteY4" fmla="*/ 9672052 h 10570516"/>
              <a:gd name="connsiteX0" fmla="*/ 0 w 7286904"/>
              <a:gd name="connsiteY0" fmla="*/ 12267228 h 13165692"/>
              <a:gd name="connsiteX1" fmla="*/ 7286905 w 7286904"/>
              <a:gd name="connsiteY1" fmla="*/ 0 h 13165692"/>
              <a:gd name="connsiteX2" fmla="*/ 4467975 w 7286904"/>
              <a:gd name="connsiteY2" fmla="*/ 7241669 h 13165692"/>
              <a:gd name="connsiteX3" fmla="*/ 1582914 w 7286904"/>
              <a:gd name="connsiteY3" fmla="*/ 13165692 h 13165692"/>
              <a:gd name="connsiteX4" fmla="*/ 0 w 7286904"/>
              <a:gd name="connsiteY4" fmla="*/ 12267228 h 13165692"/>
              <a:gd name="connsiteX0" fmla="*/ 0 w 8031575"/>
              <a:gd name="connsiteY0" fmla="*/ 12672600 h 13165692"/>
              <a:gd name="connsiteX1" fmla="*/ 8031576 w 8031575"/>
              <a:gd name="connsiteY1" fmla="*/ 0 h 13165692"/>
              <a:gd name="connsiteX2" fmla="*/ 5212646 w 8031575"/>
              <a:gd name="connsiteY2" fmla="*/ 7241669 h 13165692"/>
              <a:gd name="connsiteX3" fmla="*/ 2327585 w 8031575"/>
              <a:gd name="connsiteY3" fmla="*/ 13165692 h 13165692"/>
              <a:gd name="connsiteX4" fmla="*/ 0 w 8031575"/>
              <a:gd name="connsiteY4" fmla="*/ 12672600 h 13165692"/>
              <a:gd name="connsiteX0" fmla="*/ 0 w 8031575"/>
              <a:gd name="connsiteY0" fmla="*/ 12672600 h 13684533"/>
              <a:gd name="connsiteX1" fmla="*/ 8031576 w 8031575"/>
              <a:gd name="connsiteY1" fmla="*/ 0 h 13684533"/>
              <a:gd name="connsiteX2" fmla="*/ 5212646 w 8031575"/>
              <a:gd name="connsiteY2" fmla="*/ 7241669 h 13684533"/>
              <a:gd name="connsiteX3" fmla="*/ 4511628 w 8031575"/>
              <a:gd name="connsiteY3" fmla="*/ 13684533 h 13684533"/>
              <a:gd name="connsiteX4" fmla="*/ 0 w 8031575"/>
              <a:gd name="connsiteY4" fmla="*/ 12672600 h 13684533"/>
              <a:gd name="connsiteX0" fmla="*/ 0 w 8031575"/>
              <a:gd name="connsiteY0" fmla="*/ 12672600 h 13684533"/>
              <a:gd name="connsiteX1" fmla="*/ 8031576 w 8031575"/>
              <a:gd name="connsiteY1" fmla="*/ 0 h 13684533"/>
              <a:gd name="connsiteX2" fmla="*/ 6117776 w 8031575"/>
              <a:gd name="connsiteY2" fmla="*/ 7491743 h 13684533"/>
              <a:gd name="connsiteX3" fmla="*/ 4511628 w 8031575"/>
              <a:gd name="connsiteY3" fmla="*/ 13684533 h 13684533"/>
              <a:gd name="connsiteX4" fmla="*/ 0 w 8031575"/>
              <a:gd name="connsiteY4" fmla="*/ 12672600 h 13684533"/>
              <a:gd name="connsiteX0" fmla="*/ 0 w 6711578"/>
              <a:gd name="connsiteY0" fmla="*/ 17504413 h 18516346"/>
              <a:gd name="connsiteX1" fmla="*/ 6711578 w 6711578"/>
              <a:gd name="connsiteY1" fmla="*/ 1 h 18516346"/>
              <a:gd name="connsiteX2" fmla="*/ 6117776 w 6711578"/>
              <a:gd name="connsiteY2" fmla="*/ 12323556 h 18516346"/>
              <a:gd name="connsiteX3" fmla="*/ 4511628 w 6711578"/>
              <a:gd name="connsiteY3" fmla="*/ 18516346 h 18516346"/>
              <a:gd name="connsiteX4" fmla="*/ 0 w 6711578"/>
              <a:gd name="connsiteY4" fmla="*/ 17504413 h 18516346"/>
              <a:gd name="connsiteX0" fmla="*/ 0 w 6984539"/>
              <a:gd name="connsiteY0" fmla="*/ 17552859 h 18564792"/>
              <a:gd name="connsiteX1" fmla="*/ 6984539 w 6984539"/>
              <a:gd name="connsiteY1" fmla="*/ 0 h 18564792"/>
              <a:gd name="connsiteX2" fmla="*/ 6117776 w 6984539"/>
              <a:gd name="connsiteY2" fmla="*/ 12372002 h 18564792"/>
              <a:gd name="connsiteX3" fmla="*/ 4511628 w 6984539"/>
              <a:gd name="connsiteY3" fmla="*/ 18564792 h 18564792"/>
              <a:gd name="connsiteX4" fmla="*/ 0 w 6984539"/>
              <a:gd name="connsiteY4" fmla="*/ 17552859 h 18564792"/>
              <a:gd name="connsiteX0" fmla="*/ 0 w 6984539"/>
              <a:gd name="connsiteY0" fmla="*/ 17552859 h 18564792"/>
              <a:gd name="connsiteX1" fmla="*/ 6984539 w 6984539"/>
              <a:gd name="connsiteY1" fmla="*/ 0 h 18564792"/>
              <a:gd name="connsiteX2" fmla="*/ 6263499 w 6984539"/>
              <a:gd name="connsiteY2" fmla="*/ 11631459 h 18564792"/>
              <a:gd name="connsiteX3" fmla="*/ 4511628 w 6984539"/>
              <a:gd name="connsiteY3" fmla="*/ 18564792 h 18564792"/>
              <a:gd name="connsiteX4" fmla="*/ 0 w 6984539"/>
              <a:gd name="connsiteY4" fmla="*/ 17552859 h 18564792"/>
              <a:gd name="connsiteX0" fmla="*/ 0 w 6984539"/>
              <a:gd name="connsiteY0" fmla="*/ 17552859 h 18570416"/>
              <a:gd name="connsiteX1" fmla="*/ 6984539 w 6984539"/>
              <a:gd name="connsiteY1" fmla="*/ 0 h 18570416"/>
              <a:gd name="connsiteX2" fmla="*/ 6263499 w 6984539"/>
              <a:gd name="connsiteY2" fmla="*/ 11631459 h 18570416"/>
              <a:gd name="connsiteX3" fmla="*/ 4439164 w 6984539"/>
              <a:gd name="connsiteY3" fmla="*/ 18570415 h 18570416"/>
              <a:gd name="connsiteX4" fmla="*/ 0 w 6984539"/>
              <a:gd name="connsiteY4" fmla="*/ 17552859 h 18570416"/>
              <a:gd name="connsiteX0" fmla="*/ 0 w 7481524"/>
              <a:gd name="connsiteY0" fmla="*/ 17552859 h 18570416"/>
              <a:gd name="connsiteX1" fmla="*/ 6984539 w 7481524"/>
              <a:gd name="connsiteY1" fmla="*/ 0 h 18570416"/>
              <a:gd name="connsiteX2" fmla="*/ 7481523 w 7481524"/>
              <a:gd name="connsiteY2" fmla="*/ 6868470 h 18570416"/>
              <a:gd name="connsiteX3" fmla="*/ 4439164 w 7481524"/>
              <a:gd name="connsiteY3" fmla="*/ 18570415 h 18570416"/>
              <a:gd name="connsiteX4" fmla="*/ 0 w 7481524"/>
              <a:gd name="connsiteY4" fmla="*/ 17552859 h 18570416"/>
              <a:gd name="connsiteX0" fmla="*/ 0 w 7481524"/>
              <a:gd name="connsiteY0" fmla="*/ 17424197 h 18441754"/>
              <a:gd name="connsiteX1" fmla="*/ 7258662 w 7481524"/>
              <a:gd name="connsiteY1" fmla="*/ 0 h 18441754"/>
              <a:gd name="connsiteX2" fmla="*/ 7481523 w 7481524"/>
              <a:gd name="connsiteY2" fmla="*/ 6739808 h 18441754"/>
              <a:gd name="connsiteX3" fmla="*/ 4439164 w 7481524"/>
              <a:gd name="connsiteY3" fmla="*/ 18441753 h 18441754"/>
              <a:gd name="connsiteX4" fmla="*/ 0 w 7481524"/>
              <a:gd name="connsiteY4" fmla="*/ 17424197 h 18441754"/>
              <a:gd name="connsiteX0" fmla="*/ 0 w 6901526"/>
              <a:gd name="connsiteY0" fmla="*/ 17531418 h 18441754"/>
              <a:gd name="connsiteX1" fmla="*/ 6678664 w 6901526"/>
              <a:gd name="connsiteY1" fmla="*/ 0 h 18441754"/>
              <a:gd name="connsiteX2" fmla="*/ 6901525 w 6901526"/>
              <a:gd name="connsiteY2" fmla="*/ 6739808 h 18441754"/>
              <a:gd name="connsiteX3" fmla="*/ 3859166 w 6901526"/>
              <a:gd name="connsiteY3" fmla="*/ 18441753 h 18441754"/>
              <a:gd name="connsiteX4" fmla="*/ 0 w 6901526"/>
              <a:gd name="connsiteY4" fmla="*/ 17531418 h 18441754"/>
              <a:gd name="connsiteX0" fmla="*/ 0 w 6264901"/>
              <a:gd name="connsiteY0" fmla="*/ 17725590 h 18441754"/>
              <a:gd name="connsiteX1" fmla="*/ 6042039 w 6264901"/>
              <a:gd name="connsiteY1" fmla="*/ 0 h 18441754"/>
              <a:gd name="connsiteX2" fmla="*/ 6264900 w 6264901"/>
              <a:gd name="connsiteY2" fmla="*/ 6739808 h 18441754"/>
              <a:gd name="connsiteX3" fmla="*/ 3222541 w 6264901"/>
              <a:gd name="connsiteY3" fmla="*/ 18441753 h 18441754"/>
              <a:gd name="connsiteX4" fmla="*/ 0 w 6264901"/>
              <a:gd name="connsiteY4" fmla="*/ 17725590 h 18441754"/>
              <a:gd name="connsiteX0" fmla="*/ 0 w 6264901"/>
              <a:gd name="connsiteY0" fmla="*/ 17725590 h 18511670"/>
              <a:gd name="connsiteX1" fmla="*/ 6042039 w 6264901"/>
              <a:gd name="connsiteY1" fmla="*/ 0 h 18511670"/>
              <a:gd name="connsiteX2" fmla="*/ 6264900 w 6264901"/>
              <a:gd name="connsiteY2" fmla="*/ 6739808 h 18511670"/>
              <a:gd name="connsiteX3" fmla="*/ 3204312 w 6264901"/>
              <a:gd name="connsiteY3" fmla="*/ 18511671 h 18511670"/>
              <a:gd name="connsiteX4" fmla="*/ 0 w 6264901"/>
              <a:gd name="connsiteY4" fmla="*/ 17725590 h 1851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4901" h="18511670">
                <a:moveTo>
                  <a:pt x="0" y="17725590"/>
                </a:moveTo>
                <a:lnTo>
                  <a:pt x="6042039" y="0"/>
                </a:lnTo>
                <a:lnTo>
                  <a:pt x="6264900" y="6739808"/>
                </a:lnTo>
                <a:lnTo>
                  <a:pt x="3204312" y="18511671"/>
                </a:lnTo>
                <a:lnTo>
                  <a:pt x="0" y="1772559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1270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6"/>
          <p:cNvSpPr/>
          <p:nvPr userDrawn="1"/>
        </p:nvSpPr>
        <p:spPr>
          <a:xfrm rot="5858522">
            <a:off x="2180077" y="1948237"/>
            <a:ext cx="1283743" cy="5907253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07823 w 1807823"/>
              <a:gd name="connsiteY0" fmla="*/ 5121409 h 5393074"/>
              <a:gd name="connsiteX1" fmla="*/ 1053320 w 1807823"/>
              <a:gd name="connsiteY1" fmla="*/ 0 h 5393074"/>
              <a:gd name="connsiteX2" fmla="*/ 0 w 1807823"/>
              <a:gd name="connsiteY2" fmla="*/ 5393074 h 5393074"/>
              <a:gd name="connsiteX3" fmla="*/ 1807823 w 1807823"/>
              <a:gd name="connsiteY3" fmla="*/ 5121409 h 5393074"/>
              <a:gd name="connsiteX0" fmla="*/ 1867582 w 1867582"/>
              <a:gd name="connsiteY0" fmla="*/ 5165891 h 5393074"/>
              <a:gd name="connsiteX1" fmla="*/ 1053320 w 1867582"/>
              <a:gd name="connsiteY1" fmla="*/ 0 h 5393074"/>
              <a:gd name="connsiteX2" fmla="*/ 0 w 1867582"/>
              <a:gd name="connsiteY2" fmla="*/ 5393074 h 5393074"/>
              <a:gd name="connsiteX3" fmla="*/ 1867582 w 1867582"/>
              <a:gd name="connsiteY3" fmla="*/ 5165891 h 5393074"/>
              <a:gd name="connsiteX0" fmla="*/ 1867582 w 1867582"/>
              <a:gd name="connsiteY0" fmla="*/ 5485175 h 5712358"/>
              <a:gd name="connsiteX1" fmla="*/ 1095206 w 1867582"/>
              <a:gd name="connsiteY1" fmla="*/ 0 h 5712358"/>
              <a:gd name="connsiteX2" fmla="*/ 0 w 1867582"/>
              <a:gd name="connsiteY2" fmla="*/ 5712358 h 5712358"/>
              <a:gd name="connsiteX3" fmla="*/ 1867582 w 1867582"/>
              <a:gd name="connsiteY3" fmla="*/ 5485175 h 5712358"/>
              <a:gd name="connsiteX0" fmla="*/ 1283743 w 1283743"/>
              <a:gd name="connsiteY0" fmla="*/ 5485175 h 5667357"/>
              <a:gd name="connsiteX1" fmla="*/ 511367 w 1283743"/>
              <a:gd name="connsiteY1" fmla="*/ 0 h 5667357"/>
              <a:gd name="connsiteX2" fmla="*/ 0 w 1283743"/>
              <a:gd name="connsiteY2" fmla="*/ 5667357 h 5667357"/>
              <a:gd name="connsiteX3" fmla="*/ 1283743 w 1283743"/>
              <a:gd name="connsiteY3" fmla="*/ 5485175 h 5667357"/>
              <a:gd name="connsiteX0" fmla="*/ 1283743 w 1283743"/>
              <a:gd name="connsiteY0" fmla="*/ 5577652 h 5759834"/>
              <a:gd name="connsiteX1" fmla="*/ 498641 w 1283743"/>
              <a:gd name="connsiteY1" fmla="*/ 0 h 5759834"/>
              <a:gd name="connsiteX2" fmla="*/ 0 w 1283743"/>
              <a:gd name="connsiteY2" fmla="*/ 5759834 h 5759834"/>
              <a:gd name="connsiteX3" fmla="*/ 1283743 w 1283743"/>
              <a:gd name="connsiteY3" fmla="*/ 5577652 h 575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743" h="5759834">
                <a:moveTo>
                  <a:pt x="1283743" y="5577652"/>
                </a:moveTo>
                <a:lnTo>
                  <a:pt x="498641" y="0"/>
                </a:lnTo>
                <a:lnTo>
                  <a:pt x="0" y="5759834"/>
                </a:lnTo>
                <a:lnTo>
                  <a:pt x="1283743" y="5577652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5573243" y="1024128"/>
            <a:ext cx="3168421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436096" y="483518"/>
            <a:ext cx="3389389" cy="4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CONTENT 01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10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8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4500000">
            <a:off x="3336631" y="-4368382"/>
            <a:ext cx="2631272" cy="8924216"/>
          </a:xfrm>
          <a:custGeom>
            <a:avLst/>
            <a:gdLst>
              <a:gd name="connsiteX0" fmla="*/ 0 w 2819400"/>
              <a:gd name="connsiteY0" fmla="*/ 0 h 3962400"/>
              <a:gd name="connsiteX1" fmla="*/ 2819400 w 2819400"/>
              <a:gd name="connsiteY1" fmla="*/ 0 h 3962400"/>
              <a:gd name="connsiteX2" fmla="*/ 2819400 w 2819400"/>
              <a:gd name="connsiteY2" fmla="*/ 3962400 h 3962400"/>
              <a:gd name="connsiteX3" fmla="*/ 0 w 2819400"/>
              <a:gd name="connsiteY3" fmla="*/ 3962400 h 3962400"/>
              <a:gd name="connsiteX4" fmla="*/ 0 w 2819400"/>
              <a:gd name="connsiteY4" fmla="*/ 0 h 3962400"/>
              <a:gd name="connsiteX0" fmla="*/ 308344 w 3127744"/>
              <a:gd name="connsiteY0" fmla="*/ 0 h 3962400"/>
              <a:gd name="connsiteX1" fmla="*/ 3127744 w 3127744"/>
              <a:gd name="connsiteY1" fmla="*/ 0 h 3962400"/>
              <a:gd name="connsiteX2" fmla="*/ 3127744 w 3127744"/>
              <a:gd name="connsiteY2" fmla="*/ 3962400 h 3962400"/>
              <a:gd name="connsiteX3" fmla="*/ 0 w 3127744"/>
              <a:gd name="connsiteY3" fmla="*/ 3813544 h 3962400"/>
              <a:gd name="connsiteX4" fmla="*/ 308344 w 3127744"/>
              <a:gd name="connsiteY4" fmla="*/ 0 h 3962400"/>
              <a:gd name="connsiteX0" fmla="*/ 308344 w 3149009"/>
              <a:gd name="connsiteY0" fmla="*/ 0 h 3813544"/>
              <a:gd name="connsiteX1" fmla="*/ 3127744 w 3149009"/>
              <a:gd name="connsiteY1" fmla="*/ 0 h 3813544"/>
              <a:gd name="connsiteX2" fmla="*/ 3149009 w 3149009"/>
              <a:gd name="connsiteY2" fmla="*/ 3547730 h 3813544"/>
              <a:gd name="connsiteX3" fmla="*/ 0 w 3149009"/>
              <a:gd name="connsiteY3" fmla="*/ 3813544 h 3813544"/>
              <a:gd name="connsiteX4" fmla="*/ 308344 w 3149009"/>
              <a:gd name="connsiteY4" fmla="*/ 0 h 3813544"/>
              <a:gd name="connsiteX0" fmla="*/ 308344 w 3138376"/>
              <a:gd name="connsiteY0" fmla="*/ 0 h 3813544"/>
              <a:gd name="connsiteX1" fmla="*/ 3127744 w 3138376"/>
              <a:gd name="connsiteY1" fmla="*/ 0 h 3813544"/>
              <a:gd name="connsiteX2" fmla="*/ 3138376 w 3138376"/>
              <a:gd name="connsiteY2" fmla="*/ 3590261 h 3813544"/>
              <a:gd name="connsiteX3" fmla="*/ 0 w 3138376"/>
              <a:gd name="connsiteY3" fmla="*/ 3813544 h 3813544"/>
              <a:gd name="connsiteX4" fmla="*/ 308344 w 3138376"/>
              <a:gd name="connsiteY4" fmla="*/ 0 h 3813544"/>
              <a:gd name="connsiteX0" fmla="*/ 308344 w 3138376"/>
              <a:gd name="connsiteY0" fmla="*/ 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308344 w 3138376"/>
              <a:gd name="connsiteY4" fmla="*/ 0 h 3834809"/>
              <a:gd name="connsiteX0" fmla="*/ 1382232 w 3138376"/>
              <a:gd name="connsiteY0" fmla="*/ 17012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1382232 w 3138376"/>
              <a:gd name="connsiteY4" fmla="*/ 170120 h 3834809"/>
              <a:gd name="connsiteX0" fmla="*/ 712381 w 3138376"/>
              <a:gd name="connsiteY0" fmla="*/ 0 h 3898605"/>
              <a:gd name="connsiteX1" fmla="*/ 3127744 w 3138376"/>
              <a:gd name="connsiteY1" fmla="*/ 63796 h 3898605"/>
              <a:gd name="connsiteX2" fmla="*/ 3138376 w 3138376"/>
              <a:gd name="connsiteY2" fmla="*/ 3654057 h 3898605"/>
              <a:gd name="connsiteX3" fmla="*/ 0 w 3138376"/>
              <a:gd name="connsiteY3" fmla="*/ 3898605 h 3898605"/>
              <a:gd name="connsiteX4" fmla="*/ 712381 w 3138376"/>
              <a:gd name="connsiteY4" fmla="*/ 0 h 3898605"/>
              <a:gd name="connsiteX0" fmla="*/ 712381 w 3138376"/>
              <a:gd name="connsiteY0" fmla="*/ 95693 h 3994298"/>
              <a:gd name="connsiteX1" fmla="*/ 2840665 w 3138376"/>
              <a:gd name="connsiteY1" fmla="*/ 0 h 3994298"/>
              <a:gd name="connsiteX2" fmla="*/ 3138376 w 3138376"/>
              <a:gd name="connsiteY2" fmla="*/ 3749750 h 3994298"/>
              <a:gd name="connsiteX3" fmla="*/ 0 w 3138376"/>
              <a:gd name="connsiteY3" fmla="*/ 3994298 h 3994298"/>
              <a:gd name="connsiteX4" fmla="*/ 712381 w 3138376"/>
              <a:gd name="connsiteY4" fmla="*/ 95693 h 3994298"/>
              <a:gd name="connsiteX0" fmla="*/ 712381 w 3180906"/>
              <a:gd name="connsiteY0" fmla="*/ 95693 h 3994298"/>
              <a:gd name="connsiteX1" fmla="*/ 2840665 w 3180906"/>
              <a:gd name="connsiteY1" fmla="*/ 0 h 3994298"/>
              <a:gd name="connsiteX2" fmla="*/ 3180906 w 3180906"/>
              <a:gd name="connsiteY2" fmla="*/ 3707220 h 3994298"/>
              <a:gd name="connsiteX3" fmla="*/ 0 w 3180906"/>
              <a:gd name="connsiteY3" fmla="*/ 3994298 h 3994298"/>
              <a:gd name="connsiteX4" fmla="*/ 712381 w 3180906"/>
              <a:gd name="connsiteY4" fmla="*/ 95693 h 3994298"/>
              <a:gd name="connsiteX0" fmla="*/ 1421279 w 3889804"/>
              <a:gd name="connsiteY0" fmla="*/ 95693 h 4275523"/>
              <a:gd name="connsiteX1" fmla="*/ 3549563 w 3889804"/>
              <a:gd name="connsiteY1" fmla="*/ 0 h 4275523"/>
              <a:gd name="connsiteX2" fmla="*/ 3889804 w 3889804"/>
              <a:gd name="connsiteY2" fmla="*/ 3707220 h 4275523"/>
              <a:gd name="connsiteX3" fmla="*/ 0 w 3889804"/>
              <a:gd name="connsiteY3" fmla="*/ 4275523 h 4275523"/>
              <a:gd name="connsiteX4" fmla="*/ 1421279 w 3889804"/>
              <a:gd name="connsiteY4" fmla="*/ 95693 h 4275523"/>
              <a:gd name="connsiteX0" fmla="*/ 1421279 w 3549563"/>
              <a:gd name="connsiteY0" fmla="*/ 95693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1421279 w 3549563"/>
              <a:gd name="connsiteY4" fmla="*/ 95693 h 4275523"/>
              <a:gd name="connsiteX0" fmla="*/ 2520934 w 3549563"/>
              <a:gd name="connsiteY0" fmla="*/ 214831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520934 w 3549563"/>
              <a:gd name="connsiteY4" fmla="*/ 214831 h 4275523"/>
              <a:gd name="connsiteX0" fmla="*/ 2048594 w 3549563"/>
              <a:gd name="connsiteY0" fmla="*/ 662237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48594 w 3549563"/>
              <a:gd name="connsiteY4" fmla="*/ 662237 h 4275523"/>
              <a:gd name="connsiteX0" fmla="*/ 2008790 w 3549563"/>
              <a:gd name="connsiteY0" fmla="*/ 693795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08790 w 3549563"/>
              <a:gd name="connsiteY4" fmla="*/ 693795 h 4275523"/>
              <a:gd name="connsiteX0" fmla="*/ 2019060 w 3559833"/>
              <a:gd name="connsiteY0" fmla="*/ 693795 h 4274215"/>
              <a:gd name="connsiteX1" fmla="*/ 3559833 w 3559833"/>
              <a:gd name="connsiteY1" fmla="*/ 0 h 4274215"/>
              <a:gd name="connsiteX2" fmla="*/ 2690289 w 3559833"/>
              <a:gd name="connsiteY2" fmla="*/ 4076393 h 4274215"/>
              <a:gd name="connsiteX3" fmla="*/ 0 w 3559833"/>
              <a:gd name="connsiteY3" fmla="*/ 4274215 h 4274215"/>
              <a:gd name="connsiteX4" fmla="*/ 2019060 w 3559833"/>
              <a:gd name="connsiteY4" fmla="*/ 693795 h 4274215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690289 w 2796331"/>
              <a:gd name="connsiteY2" fmla="*/ 3382598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053731 w 2796331"/>
              <a:gd name="connsiteY2" fmla="*/ 3223027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2053731 w 2542523"/>
              <a:gd name="connsiteY2" fmla="*/ 322302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1772406 w 2542523"/>
              <a:gd name="connsiteY2" fmla="*/ 315579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741108"/>
              <a:gd name="connsiteY0" fmla="*/ 588773 h 4169193"/>
              <a:gd name="connsiteX1" fmla="*/ 2741108 w 2741108"/>
              <a:gd name="connsiteY1" fmla="*/ 0 h 4169193"/>
              <a:gd name="connsiteX2" fmla="*/ 1772406 w 2741108"/>
              <a:gd name="connsiteY2" fmla="*/ 3744570 h 4169193"/>
              <a:gd name="connsiteX3" fmla="*/ 0 w 2741108"/>
              <a:gd name="connsiteY3" fmla="*/ 4169193 h 4169193"/>
              <a:gd name="connsiteX4" fmla="*/ 2019060 w 2741108"/>
              <a:gd name="connsiteY4" fmla="*/ 588773 h 4169193"/>
              <a:gd name="connsiteX0" fmla="*/ 2358281 w 2741108"/>
              <a:gd name="connsiteY0" fmla="*/ 0 h 4201763"/>
              <a:gd name="connsiteX1" fmla="*/ 2741108 w 2741108"/>
              <a:gd name="connsiteY1" fmla="*/ 32570 h 4201763"/>
              <a:gd name="connsiteX2" fmla="*/ 1772406 w 2741108"/>
              <a:gd name="connsiteY2" fmla="*/ 3777140 h 4201763"/>
              <a:gd name="connsiteX3" fmla="*/ 0 w 2741108"/>
              <a:gd name="connsiteY3" fmla="*/ 4201763 h 4201763"/>
              <a:gd name="connsiteX4" fmla="*/ 2358281 w 2741108"/>
              <a:gd name="connsiteY4" fmla="*/ 0 h 4201763"/>
              <a:gd name="connsiteX0" fmla="*/ 2358281 w 2738356"/>
              <a:gd name="connsiteY0" fmla="*/ 0 h 4201763"/>
              <a:gd name="connsiteX1" fmla="*/ 2738356 w 2738356"/>
              <a:gd name="connsiteY1" fmla="*/ 37452 h 4201763"/>
              <a:gd name="connsiteX2" fmla="*/ 1772406 w 2738356"/>
              <a:gd name="connsiteY2" fmla="*/ 3777140 h 4201763"/>
              <a:gd name="connsiteX3" fmla="*/ 0 w 2738356"/>
              <a:gd name="connsiteY3" fmla="*/ 4201763 h 4201763"/>
              <a:gd name="connsiteX4" fmla="*/ 2358281 w 2738356"/>
              <a:gd name="connsiteY4" fmla="*/ 0 h 4201763"/>
              <a:gd name="connsiteX0" fmla="*/ 2358281 w 2740371"/>
              <a:gd name="connsiteY0" fmla="*/ 0 h 4201763"/>
              <a:gd name="connsiteX1" fmla="*/ 2740371 w 2740371"/>
              <a:gd name="connsiteY1" fmla="*/ 53407 h 4201763"/>
              <a:gd name="connsiteX2" fmla="*/ 1772406 w 2740371"/>
              <a:gd name="connsiteY2" fmla="*/ 3777140 h 4201763"/>
              <a:gd name="connsiteX3" fmla="*/ 0 w 2740371"/>
              <a:gd name="connsiteY3" fmla="*/ 4201763 h 4201763"/>
              <a:gd name="connsiteX4" fmla="*/ 2358281 w 2740371"/>
              <a:gd name="connsiteY4" fmla="*/ 0 h 4201763"/>
              <a:gd name="connsiteX0" fmla="*/ 2358281 w 2751378"/>
              <a:gd name="connsiteY0" fmla="*/ 0 h 4201763"/>
              <a:gd name="connsiteX1" fmla="*/ 2751378 w 2751378"/>
              <a:gd name="connsiteY1" fmla="*/ 33878 h 4201763"/>
              <a:gd name="connsiteX2" fmla="*/ 1772406 w 2751378"/>
              <a:gd name="connsiteY2" fmla="*/ 3777140 h 4201763"/>
              <a:gd name="connsiteX3" fmla="*/ 0 w 2751378"/>
              <a:gd name="connsiteY3" fmla="*/ 4201763 h 4201763"/>
              <a:gd name="connsiteX4" fmla="*/ 2358281 w 2751378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772406 w 2743122"/>
              <a:gd name="connsiteY2" fmla="*/ 3777140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658208"/>
              <a:gd name="connsiteY0" fmla="*/ 0 h 4201763"/>
              <a:gd name="connsiteX1" fmla="*/ 2658208 w 2658208"/>
              <a:gd name="connsiteY1" fmla="*/ 42942 h 4201763"/>
              <a:gd name="connsiteX2" fmla="*/ 1772406 w 2658208"/>
              <a:gd name="connsiteY2" fmla="*/ 3777140 h 4201763"/>
              <a:gd name="connsiteX3" fmla="*/ 0 w 2658208"/>
              <a:gd name="connsiteY3" fmla="*/ 4201763 h 4201763"/>
              <a:gd name="connsiteX4" fmla="*/ 2358281 w 2658208"/>
              <a:gd name="connsiteY4" fmla="*/ 0 h 4201763"/>
              <a:gd name="connsiteX0" fmla="*/ 2358281 w 2666464"/>
              <a:gd name="connsiteY0" fmla="*/ 0 h 4201763"/>
              <a:gd name="connsiteX1" fmla="*/ 2666464 w 2666464"/>
              <a:gd name="connsiteY1" fmla="*/ 28296 h 4201763"/>
              <a:gd name="connsiteX2" fmla="*/ 1772406 w 2666464"/>
              <a:gd name="connsiteY2" fmla="*/ 3777140 h 4201763"/>
              <a:gd name="connsiteX3" fmla="*/ 0 w 2666464"/>
              <a:gd name="connsiteY3" fmla="*/ 4201763 h 4201763"/>
              <a:gd name="connsiteX4" fmla="*/ 2358281 w 2666464"/>
              <a:gd name="connsiteY4" fmla="*/ 0 h 4201763"/>
              <a:gd name="connsiteX0" fmla="*/ 2358281 w 2658208"/>
              <a:gd name="connsiteY0" fmla="*/ 0 h 4201763"/>
              <a:gd name="connsiteX1" fmla="*/ 2658208 w 2658208"/>
              <a:gd name="connsiteY1" fmla="*/ 42942 h 4201763"/>
              <a:gd name="connsiteX2" fmla="*/ 1772406 w 2658208"/>
              <a:gd name="connsiteY2" fmla="*/ 3777140 h 4201763"/>
              <a:gd name="connsiteX3" fmla="*/ 0 w 2658208"/>
              <a:gd name="connsiteY3" fmla="*/ 4201763 h 4201763"/>
              <a:gd name="connsiteX4" fmla="*/ 2358281 w 2658208"/>
              <a:gd name="connsiteY4" fmla="*/ 0 h 4201763"/>
              <a:gd name="connsiteX0" fmla="*/ 2358281 w 2666464"/>
              <a:gd name="connsiteY0" fmla="*/ 0 h 4201763"/>
              <a:gd name="connsiteX1" fmla="*/ 2666464 w 2666464"/>
              <a:gd name="connsiteY1" fmla="*/ 28296 h 4201763"/>
              <a:gd name="connsiteX2" fmla="*/ 1772406 w 2666464"/>
              <a:gd name="connsiteY2" fmla="*/ 3777140 h 4201763"/>
              <a:gd name="connsiteX3" fmla="*/ 0 w 2666464"/>
              <a:gd name="connsiteY3" fmla="*/ 4201763 h 4201763"/>
              <a:gd name="connsiteX4" fmla="*/ 2358281 w 2666464"/>
              <a:gd name="connsiteY4" fmla="*/ 0 h 4201763"/>
              <a:gd name="connsiteX0" fmla="*/ 2358281 w 2647939"/>
              <a:gd name="connsiteY0" fmla="*/ 0 h 4201763"/>
              <a:gd name="connsiteX1" fmla="*/ 2647939 w 2647939"/>
              <a:gd name="connsiteY1" fmla="*/ 41634 h 4201763"/>
              <a:gd name="connsiteX2" fmla="*/ 1772406 w 2647939"/>
              <a:gd name="connsiteY2" fmla="*/ 3777140 h 4201763"/>
              <a:gd name="connsiteX3" fmla="*/ 0 w 2647939"/>
              <a:gd name="connsiteY3" fmla="*/ 4201763 h 4201763"/>
              <a:gd name="connsiteX4" fmla="*/ 2358281 w 2647939"/>
              <a:gd name="connsiteY4" fmla="*/ 0 h 4201763"/>
              <a:gd name="connsiteX0" fmla="*/ 2358281 w 2666465"/>
              <a:gd name="connsiteY0" fmla="*/ 0 h 4201763"/>
              <a:gd name="connsiteX1" fmla="*/ 2666465 w 2666465"/>
              <a:gd name="connsiteY1" fmla="*/ 28296 h 4201763"/>
              <a:gd name="connsiteX2" fmla="*/ 1772406 w 2666465"/>
              <a:gd name="connsiteY2" fmla="*/ 3777140 h 4201763"/>
              <a:gd name="connsiteX3" fmla="*/ 0 w 2666465"/>
              <a:gd name="connsiteY3" fmla="*/ 4201763 h 4201763"/>
              <a:gd name="connsiteX4" fmla="*/ 2358281 w 2666465"/>
              <a:gd name="connsiteY4" fmla="*/ 0 h 4201763"/>
              <a:gd name="connsiteX0" fmla="*/ 2358281 w 2658210"/>
              <a:gd name="connsiteY0" fmla="*/ 0 h 4201763"/>
              <a:gd name="connsiteX1" fmla="*/ 2658210 w 2658210"/>
              <a:gd name="connsiteY1" fmla="*/ 42942 h 4201763"/>
              <a:gd name="connsiteX2" fmla="*/ 1772406 w 2658210"/>
              <a:gd name="connsiteY2" fmla="*/ 3777140 h 4201763"/>
              <a:gd name="connsiteX3" fmla="*/ 0 w 2658210"/>
              <a:gd name="connsiteY3" fmla="*/ 4201763 h 4201763"/>
              <a:gd name="connsiteX4" fmla="*/ 2358281 w 2658210"/>
              <a:gd name="connsiteY4" fmla="*/ 0 h 4201763"/>
              <a:gd name="connsiteX0" fmla="*/ 2358281 w 2632903"/>
              <a:gd name="connsiteY0" fmla="*/ 0 h 4201763"/>
              <a:gd name="connsiteX1" fmla="*/ 2632903 w 2632903"/>
              <a:gd name="connsiteY1" fmla="*/ 29253 h 4201763"/>
              <a:gd name="connsiteX2" fmla="*/ 1772406 w 2632903"/>
              <a:gd name="connsiteY2" fmla="*/ 3777140 h 4201763"/>
              <a:gd name="connsiteX3" fmla="*/ 0 w 2632903"/>
              <a:gd name="connsiteY3" fmla="*/ 4201763 h 4201763"/>
              <a:gd name="connsiteX4" fmla="*/ 2358281 w 2632903"/>
              <a:gd name="connsiteY4" fmla="*/ 0 h 4201763"/>
              <a:gd name="connsiteX0" fmla="*/ 2358281 w 2630151"/>
              <a:gd name="connsiteY0" fmla="*/ 0 h 4201763"/>
              <a:gd name="connsiteX1" fmla="*/ 2630151 w 2630151"/>
              <a:gd name="connsiteY1" fmla="*/ 34135 h 4201763"/>
              <a:gd name="connsiteX2" fmla="*/ 1772406 w 2630151"/>
              <a:gd name="connsiteY2" fmla="*/ 3777140 h 4201763"/>
              <a:gd name="connsiteX3" fmla="*/ 0 w 2630151"/>
              <a:gd name="connsiteY3" fmla="*/ 4201763 h 4201763"/>
              <a:gd name="connsiteX4" fmla="*/ 2358281 w 2630151"/>
              <a:gd name="connsiteY4" fmla="*/ 0 h 4201763"/>
              <a:gd name="connsiteX0" fmla="*/ 2358281 w 3967703"/>
              <a:gd name="connsiteY0" fmla="*/ 0 h 4201763"/>
              <a:gd name="connsiteX1" fmla="*/ 3967704 w 3967703"/>
              <a:gd name="connsiteY1" fmla="*/ 39655 h 4201763"/>
              <a:gd name="connsiteX2" fmla="*/ 1772406 w 3967703"/>
              <a:gd name="connsiteY2" fmla="*/ 3777140 h 4201763"/>
              <a:gd name="connsiteX3" fmla="*/ 0 w 3967703"/>
              <a:gd name="connsiteY3" fmla="*/ 4201763 h 4201763"/>
              <a:gd name="connsiteX4" fmla="*/ 2358281 w 3967703"/>
              <a:gd name="connsiteY4" fmla="*/ 0 h 4201763"/>
              <a:gd name="connsiteX0" fmla="*/ 3610995 w 3967705"/>
              <a:gd name="connsiteY0" fmla="*/ 0 h 4196694"/>
              <a:gd name="connsiteX1" fmla="*/ 3967704 w 3967705"/>
              <a:gd name="connsiteY1" fmla="*/ 34586 h 4196694"/>
              <a:gd name="connsiteX2" fmla="*/ 1772406 w 3967705"/>
              <a:gd name="connsiteY2" fmla="*/ 3772071 h 4196694"/>
              <a:gd name="connsiteX3" fmla="*/ 0 w 3967705"/>
              <a:gd name="connsiteY3" fmla="*/ 4196694 h 4196694"/>
              <a:gd name="connsiteX4" fmla="*/ 3610995 w 3967705"/>
              <a:gd name="connsiteY4" fmla="*/ 0 h 4196694"/>
              <a:gd name="connsiteX0" fmla="*/ 3566761 w 3967703"/>
              <a:gd name="connsiteY0" fmla="*/ 0 h 4242292"/>
              <a:gd name="connsiteX1" fmla="*/ 3967704 w 3967703"/>
              <a:gd name="connsiteY1" fmla="*/ 80184 h 4242292"/>
              <a:gd name="connsiteX2" fmla="*/ 1772406 w 3967703"/>
              <a:gd name="connsiteY2" fmla="*/ 3817669 h 4242292"/>
              <a:gd name="connsiteX3" fmla="*/ 0 w 3967703"/>
              <a:gd name="connsiteY3" fmla="*/ 4242292 h 4242292"/>
              <a:gd name="connsiteX4" fmla="*/ 3566761 w 3967703"/>
              <a:gd name="connsiteY4" fmla="*/ 0 h 424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7703" h="4242292">
                <a:moveTo>
                  <a:pt x="3566761" y="0"/>
                </a:moveTo>
                <a:lnTo>
                  <a:pt x="3967704" y="80184"/>
                </a:lnTo>
                <a:lnTo>
                  <a:pt x="1772406" y="3817669"/>
                </a:lnTo>
                <a:lnTo>
                  <a:pt x="0" y="4242292"/>
                </a:lnTo>
                <a:lnTo>
                  <a:pt x="3566761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 userDrawn="1"/>
        </p:nvSpPr>
        <p:spPr>
          <a:xfrm rot="5340000">
            <a:off x="7281016" y="-1065447"/>
            <a:ext cx="335924" cy="3141354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510377"/>
              <a:gd name="connsiteY0" fmla="*/ 0 h 1392866"/>
              <a:gd name="connsiteX1" fmla="*/ 510377 w 510377"/>
              <a:gd name="connsiteY1" fmla="*/ 357431 h 1392866"/>
              <a:gd name="connsiteX2" fmla="*/ 132906 w 510377"/>
              <a:gd name="connsiteY2" fmla="*/ 1392866 h 1392866"/>
              <a:gd name="connsiteX3" fmla="*/ 0 w 510377"/>
              <a:gd name="connsiteY3" fmla="*/ 0 h 1392866"/>
              <a:gd name="connsiteX0" fmla="*/ 0 w 510377"/>
              <a:gd name="connsiteY0" fmla="*/ 0 h 2965717"/>
              <a:gd name="connsiteX1" fmla="*/ 510377 w 510377"/>
              <a:gd name="connsiteY1" fmla="*/ 357431 h 2965717"/>
              <a:gd name="connsiteX2" fmla="*/ 244106 w 510377"/>
              <a:gd name="connsiteY2" fmla="*/ 2965717 h 2965717"/>
              <a:gd name="connsiteX3" fmla="*/ 0 w 510377"/>
              <a:gd name="connsiteY3" fmla="*/ 0 h 2965717"/>
              <a:gd name="connsiteX0" fmla="*/ 0 w 596084"/>
              <a:gd name="connsiteY0" fmla="*/ 0 h 2964577"/>
              <a:gd name="connsiteX1" fmla="*/ 596084 w 596084"/>
              <a:gd name="connsiteY1" fmla="*/ 356291 h 2964577"/>
              <a:gd name="connsiteX2" fmla="*/ 329813 w 596084"/>
              <a:gd name="connsiteY2" fmla="*/ 2964577 h 2964577"/>
              <a:gd name="connsiteX3" fmla="*/ 0 w 596084"/>
              <a:gd name="connsiteY3" fmla="*/ 0 h 2964577"/>
              <a:gd name="connsiteX0" fmla="*/ 0 w 620429"/>
              <a:gd name="connsiteY0" fmla="*/ 0 h 2964577"/>
              <a:gd name="connsiteX1" fmla="*/ 620429 w 620429"/>
              <a:gd name="connsiteY1" fmla="*/ 15257 h 2964577"/>
              <a:gd name="connsiteX2" fmla="*/ 329813 w 620429"/>
              <a:gd name="connsiteY2" fmla="*/ 2964577 h 2964577"/>
              <a:gd name="connsiteX3" fmla="*/ 0 w 620429"/>
              <a:gd name="connsiteY3" fmla="*/ 0 h 2964577"/>
              <a:gd name="connsiteX0" fmla="*/ 0 w 626517"/>
              <a:gd name="connsiteY0" fmla="*/ 0 h 2992406"/>
              <a:gd name="connsiteX1" fmla="*/ 626517 w 626517"/>
              <a:gd name="connsiteY1" fmla="*/ 43086 h 2992406"/>
              <a:gd name="connsiteX2" fmla="*/ 335901 w 626517"/>
              <a:gd name="connsiteY2" fmla="*/ 2992406 h 2992406"/>
              <a:gd name="connsiteX3" fmla="*/ 0 w 626517"/>
              <a:gd name="connsiteY3" fmla="*/ 0 h 2992406"/>
              <a:gd name="connsiteX0" fmla="*/ 0 w 648784"/>
              <a:gd name="connsiteY0" fmla="*/ 0 h 2987067"/>
              <a:gd name="connsiteX1" fmla="*/ 648784 w 648784"/>
              <a:gd name="connsiteY1" fmla="*/ 37747 h 2987067"/>
              <a:gd name="connsiteX2" fmla="*/ 358168 w 648784"/>
              <a:gd name="connsiteY2" fmla="*/ 2987067 h 2987067"/>
              <a:gd name="connsiteX3" fmla="*/ 0 w 648784"/>
              <a:gd name="connsiteY3" fmla="*/ 0 h 2987067"/>
              <a:gd name="connsiteX0" fmla="*/ 0 w 659358"/>
              <a:gd name="connsiteY0" fmla="*/ 0 h 2987785"/>
              <a:gd name="connsiteX1" fmla="*/ 659358 w 659358"/>
              <a:gd name="connsiteY1" fmla="*/ 38465 h 2987785"/>
              <a:gd name="connsiteX2" fmla="*/ 368742 w 659358"/>
              <a:gd name="connsiteY2" fmla="*/ 2987785 h 2987785"/>
              <a:gd name="connsiteX3" fmla="*/ 0 w 659358"/>
              <a:gd name="connsiteY3" fmla="*/ 0 h 2987785"/>
              <a:gd name="connsiteX0" fmla="*/ 0 w 669932"/>
              <a:gd name="connsiteY0" fmla="*/ 0 h 2988504"/>
              <a:gd name="connsiteX1" fmla="*/ 669932 w 669932"/>
              <a:gd name="connsiteY1" fmla="*/ 39184 h 2988504"/>
              <a:gd name="connsiteX2" fmla="*/ 379316 w 669932"/>
              <a:gd name="connsiteY2" fmla="*/ 2988504 h 2988504"/>
              <a:gd name="connsiteX3" fmla="*/ 0 w 669932"/>
              <a:gd name="connsiteY3" fmla="*/ 0 h 2988504"/>
              <a:gd name="connsiteX0" fmla="*/ 0 w 669932"/>
              <a:gd name="connsiteY0" fmla="*/ 0 h 3330566"/>
              <a:gd name="connsiteX1" fmla="*/ 669932 w 669932"/>
              <a:gd name="connsiteY1" fmla="*/ 39184 h 3330566"/>
              <a:gd name="connsiteX2" fmla="*/ 269265 w 669932"/>
              <a:gd name="connsiteY2" fmla="*/ 3330566 h 3330566"/>
              <a:gd name="connsiteX3" fmla="*/ 0 w 669932"/>
              <a:gd name="connsiteY3" fmla="*/ 0 h 3330566"/>
              <a:gd name="connsiteX0" fmla="*/ 0 w 595920"/>
              <a:gd name="connsiteY0" fmla="*/ 0 h 3325535"/>
              <a:gd name="connsiteX1" fmla="*/ 595920 w 595920"/>
              <a:gd name="connsiteY1" fmla="*/ 34153 h 3325535"/>
              <a:gd name="connsiteX2" fmla="*/ 195253 w 595920"/>
              <a:gd name="connsiteY2" fmla="*/ 3325535 h 3325535"/>
              <a:gd name="connsiteX3" fmla="*/ 0 w 595920"/>
              <a:gd name="connsiteY3" fmla="*/ 0 h 3325535"/>
              <a:gd name="connsiteX0" fmla="*/ 0 w 595920"/>
              <a:gd name="connsiteY0" fmla="*/ 0 h 3050121"/>
              <a:gd name="connsiteX1" fmla="*/ 595920 w 595920"/>
              <a:gd name="connsiteY1" fmla="*/ 34153 h 3050121"/>
              <a:gd name="connsiteX2" fmla="*/ 176663 w 595920"/>
              <a:gd name="connsiteY2" fmla="*/ 3050121 h 3050121"/>
              <a:gd name="connsiteX3" fmla="*/ 0 w 595920"/>
              <a:gd name="connsiteY3" fmla="*/ 0 h 3050121"/>
              <a:gd name="connsiteX0" fmla="*/ 0 w 595920"/>
              <a:gd name="connsiteY0" fmla="*/ 0 h 2953079"/>
              <a:gd name="connsiteX1" fmla="*/ 595920 w 595920"/>
              <a:gd name="connsiteY1" fmla="*/ 34153 h 2953079"/>
              <a:gd name="connsiteX2" fmla="*/ 160640 w 595920"/>
              <a:gd name="connsiteY2" fmla="*/ 2953079 h 2953079"/>
              <a:gd name="connsiteX3" fmla="*/ 0 w 595920"/>
              <a:gd name="connsiteY3" fmla="*/ 0 h 2953079"/>
              <a:gd name="connsiteX0" fmla="*/ 0 w 574773"/>
              <a:gd name="connsiteY0" fmla="*/ 0 h 2951641"/>
              <a:gd name="connsiteX1" fmla="*/ 574773 w 574773"/>
              <a:gd name="connsiteY1" fmla="*/ 32715 h 2951641"/>
              <a:gd name="connsiteX2" fmla="*/ 139493 w 574773"/>
              <a:gd name="connsiteY2" fmla="*/ 2951641 h 2951641"/>
              <a:gd name="connsiteX3" fmla="*/ 0 w 574773"/>
              <a:gd name="connsiteY3" fmla="*/ 0 h 2951641"/>
              <a:gd name="connsiteX0" fmla="*/ 0 w 585346"/>
              <a:gd name="connsiteY0" fmla="*/ 0 h 2952360"/>
              <a:gd name="connsiteX1" fmla="*/ 585346 w 585346"/>
              <a:gd name="connsiteY1" fmla="*/ 33434 h 2952360"/>
              <a:gd name="connsiteX2" fmla="*/ 150066 w 585346"/>
              <a:gd name="connsiteY2" fmla="*/ 2952360 h 2952360"/>
              <a:gd name="connsiteX3" fmla="*/ 0 w 585346"/>
              <a:gd name="connsiteY3" fmla="*/ 0 h 2952360"/>
              <a:gd name="connsiteX0" fmla="*/ 0 w 648786"/>
              <a:gd name="connsiteY0" fmla="*/ 0 h 2956673"/>
              <a:gd name="connsiteX1" fmla="*/ 648786 w 648786"/>
              <a:gd name="connsiteY1" fmla="*/ 37747 h 2956673"/>
              <a:gd name="connsiteX2" fmla="*/ 213506 w 648786"/>
              <a:gd name="connsiteY2" fmla="*/ 2956673 h 2956673"/>
              <a:gd name="connsiteX3" fmla="*/ 0 w 648786"/>
              <a:gd name="connsiteY3" fmla="*/ 0 h 2956673"/>
              <a:gd name="connsiteX0" fmla="*/ 0 w 647665"/>
              <a:gd name="connsiteY0" fmla="*/ 0 h 2956673"/>
              <a:gd name="connsiteX1" fmla="*/ 647665 w 647665"/>
              <a:gd name="connsiteY1" fmla="*/ 44525 h 2956673"/>
              <a:gd name="connsiteX2" fmla="*/ 213506 w 647665"/>
              <a:gd name="connsiteY2" fmla="*/ 2956673 h 2956673"/>
              <a:gd name="connsiteX3" fmla="*/ 0 w 647665"/>
              <a:gd name="connsiteY3" fmla="*/ 0 h 2956673"/>
              <a:gd name="connsiteX0" fmla="*/ 0 w 648787"/>
              <a:gd name="connsiteY0" fmla="*/ 0 h 2949896"/>
              <a:gd name="connsiteX1" fmla="*/ 648787 w 648787"/>
              <a:gd name="connsiteY1" fmla="*/ 37748 h 2949896"/>
              <a:gd name="connsiteX2" fmla="*/ 214628 w 648787"/>
              <a:gd name="connsiteY2" fmla="*/ 2949896 h 2949896"/>
              <a:gd name="connsiteX3" fmla="*/ 0 w 648787"/>
              <a:gd name="connsiteY3" fmla="*/ 0 h 2949896"/>
              <a:gd name="connsiteX0" fmla="*/ 0 w 615947"/>
              <a:gd name="connsiteY0" fmla="*/ 0 h 2949896"/>
              <a:gd name="connsiteX1" fmla="*/ 615947 w 615947"/>
              <a:gd name="connsiteY1" fmla="*/ 42369 h 2949896"/>
              <a:gd name="connsiteX2" fmla="*/ 214628 w 615947"/>
              <a:gd name="connsiteY2" fmla="*/ 2949896 h 2949896"/>
              <a:gd name="connsiteX3" fmla="*/ 0 w 615947"/>
              <a:gd name="connsiteY3" fmla="*/ 0 h 2949896"/>
              <a:gd name="connsiteX0" fmla="*/ 0 w 477373"/>
              <a:gd name="connsiteY0" fmla="*/ 0 h 2949896"/>
              <a:gd name="connsiteX1" fmla="*/ 477373 w 477373"/>
              <a:gd name="connsiteY1" fmla="*/ 39803 h 2949896"/>
              <a:gd name="connsiteX2" fmla="*/ 214628 w 477373"/>
              <a:gd name="connsiteY2" fmla="*/ 2949896 h 2949896"/>
              <a:gd name="connsiteX3" fmla="*/ 0 w 477373"/>
              <a:gd name="connsiteY3" fmla="*/ 0 h 2949896"/>
              <a:gd name="connsiteX0" fmla="*/ 0 w 741708"/>
              <a:gd name="connsiteY0" fmla="*/ 0 h 2949896"/>
              <a:gd name="connsiteX1" fmla="*/ 741708 w 741708"/>
              <a:gd name="connsiteY1" fmla="*/ 57771 h 2949896"/>
              <a:gd name="connsiteX2" fmla="*/ 214628 w 741708"/>
              <a:gd name="connsiteY2" fmla="*/ 2949896 h 2949896"/>
              <a:gd name="connsiteX3" fmla="*/ 0 w 741708"/>
              <a:gd name="connsiteY3" fmla="*/ 0 h 2949896"/>
              <a:gd name="connsiteX0" fmla="*/ 0 w 1050575"/>
              <a:gd name="connsiteY0" fmla="*/ 0 h 2949896"/>
              <a:gd name="connsiteX1" fmla="*/ 1050575 w 1050575"/>
              <a:gd name="connsiteY1" fmla="*/ 65059 h 2949896"/>
              <a:gd name="connsiteX2" fmla="*/ 214628 w 1050575"/>
              <a:gd name="connsiteY2" fmla="*/ 2949896 h 2949896"/>
              <a:gd name="connsiteX3" fmla="*/ 0 w 1050575"/>
              <a:gd name="connsiteY3" fmla="*/ 0 h 2949896"/>
              <a:gd name="connsiteX0" fmla="*/ 0 w 1102320"/>
              <a:gd name="connsiteY0" fmla="*/ 0 h 2949896"/>
              <a:gd name="connsiteX1" fmla="*/ 1102320 w 1102320"/>
              <a:gd name="connsiteY1" fmla="*/ 75430 h 2949896"/>
              <a:gd name="connsiteX2" fmla="*/ 214628 w 1102320"/>
              <a:gd name="connsiteY2" fmla="*/ 2949896 h 2949896"/>
              <a:gd name="connsiteX3" fmla="*/ 0 w 1102320"/>
              <a:gd name="connsiteY3" fmla="*/ 0 h 2949896"/>
              <a:gd name="connsiteX0" fmla="*/ 0 w 545820"/>
              <a:gd name="connsiteY0" fmla="*/ 0 h 2949896"/>
              <a:gd name="connsiteX1" fmla="*/ 545820 w 545820"/>
              <a:gd name="connsiteY1" fmla="*/ 1888122 h 2949896"/>
              <a:gd name="connsiteX2" fmla="*/ 214628 w 545820"/>
              <a:gd name="connsiteY2" fmla="*/ 2949896 h 2949896"/>
              <a:gd name="connsiteX3" fmla="*/ 0 w 545820"/>
              <a:gd name="connsiteY3" fmla="*/ 0 h 2949896"/>
              <a:gd name="connsiteX0" fmla="*/ 0 w 471130"/>
              <a:gd name="connsiteY0" fmla="*/ 0 h 2949896"/>
              <a:gd name="connsiteX1" fmla="*/ 471130 w 471130"/>
              <a:gd name="connsiteY1" fmla="*/ 142185 h 2949896"/>
              <a:gd name="connsiteX2" fmla="*/ 214628 w 471130"/>
              <a:gd name="connsiteY2" fmla="*/ 2949896 h 2949896"/>
              <a:gd name="connsiteX3" fmla="*/ 0 w 471130"/>
              <a:gd name="connsiteY3" fmla="*/ 0 h 2949896"/>
              <a:gd name="connsiteX0" fmla="*/ 0 w 503813"/>
              <a:gd name="connsiteY0" fmla="*/ 0 h 2949896"/>
              <a:gd name="connsiteX1" fmla="*/ 503813 w 503813"/>
              <a:gd name="connsiteY1" fmla="*/ 267775 h 2949896"/>
              <a:gd name="connsiteX2" fmla="*/ 214628 w 503813"/>
              <a:gd name="connsiteY2" fmla="*/ 2949896 h 2949896"/>
              <a:gd name="connsiteX3" fmla="*/ 0 w 503813"/>
              <a:gd name="connsiteY3" fmla="*/ 0 h 2949896"/>
              <a:gd name="connsiteX0" fmla="*/ 0 w 503813"/>
              <a:gd name="connsiteY0" fmla="*/ 0 h 2938403"/>
              <a:gd name="connsiteX1" fmla="*/ 503813 w 503813"/>
              <a:gd name="connsiteY1" fmla="*/ 267775 h 2938403"/>
              <a:gd name="connsiteX2" fmla="*/ 191088 w 503813"/>
              <a:gd name="connsiteY2" fmla="*/ 2938403 h 2938403"/>
              <a:gd name="connsiteX3" fmla="*/ 0 w 503813"/>
              <a:gd name="connsiteY3" fmla="*/ 0 h 2938403"/>
              <a:gd name="connsiteX0" fmla="*/ 0 w 351115"/>
              <a:gd name="connsiteY0" fmla="*/ 0 h 2938403"/>
              <a:gd name="connsiteX1" fmla="*/ 351115 w 351115"/>
              <a:gd name="connsiteY1" fmla="*/ 176404 h 2938403"/>
              <a:gd name="connsiteX2" fmla="*/ 191088 w 351115"/>
              <a:gd name="connsiteY2" fmla="*/ 2938403 h 2938403"/>
              <a:gd name="connsiteX3" fmla="*/ 0 w 351115"/>
              <a:gd name="connsiteY3" fmla="*/ 0 h 2938403"/>
              <a:gd name="connsiteX0" fmla="*/ 0 w 433934"/>
              <a:gd name="connsiteY0" fmla="*/ 0 h 2938403"/>
              <a:gd name="connsiteX1" fmla="*/ 433934 w 433934"/>
              <a:gd name="connsiteY1" fmla="*/ 1466493 h 2938403"/>
              <a:gd name="connsiteX2" fmla="*/ 191088 w 433934"/>
              <a:gd name="connsiteY2" fmla="*/ 2938403 h 2938403"/>
              <a:gd name="connsiteX3" fmla="*/ 0 w 433934"/>
              <a:gd name="connsiteY3" fmla="*/ 0 h 2938403"/>
              <a:gd name="connsiteX0" fmla="*/ 0 w 501505"/>
              <a:gd name="connsiteY0" fmla="*/ 0 h 2938403"/>
              <a:gd name="connsiteX1" fmla="*/ 501505 w 501505"/>
              <a:gd name="connsiteY1" fmla="*/ 2300830 h 2938403"/>
              <a:gd name="connsiteX2" fmla="*/ 191088 w 501505"/>
              <a:gd name="connsiteY2" fmla="*/ 2938403 h 2938403"/>
              <a:gd name="connsiteX3" fmla="*/ 0 w 501505"/>
              <a:gd name="connsiteY3" fmla="*/ 0 h 2938403"/>
              <a:gd name="connsiteX0" fmla="*/ 0 w 335924"/>
              <a:gd name="connsiteY0" fmla="*/ 0 h 2938403"/>
              <a:gd name="connsiteX1" fmla="*/ 335924 w 335924"/>
              <a:gd name="connsiteY1" fmla="*/ 353912 h 2938403"/>
              <a:gd name="connsiteX2" fmla="*/ 191088 w 335924"/>
              <a:gd name="connsiteY2" fmla="*/ 2938403 h 2938403"/>
              <a:gd name="connsiteX3" fmla="*/ 0 w 335924"/>
              <a:gd name="connsiteY3" fmla="*/ 0 h 2938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924" h="2938403">
                <a:moveTo>
                  <a:pt x="0" y="0"/>
                </a:moveTo>
                <a:lnTo>
                  <a:pt x="335924" y="353912"/>
                </a:lnTo>
                <a:lnTo>
                  <a:pt x="191088" y="293840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5"/>
          <p:cNvSpPr/>
          <p:nvPr userDrawn="1"/>
        </p:nvSpPr>
        <p:spPr>
          <a:xfrm rot="3232384">
            <a:off x="-255265" y="204454"/>
            <a:ext cx="1378893" cy="727939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2097271"/>
              <a:gd name="connsiteY0" fmla="*/ 861237 h 1158949"/>
              <a:gd name="connsiteX1" fmla="*/ 2097271 w 2097271"/>
              <a:gd name="connsiteY1" fmla="*/ 0 h 1158949"/>
              <a:gd name="connsiteX2" fmla="*/ 1674626 w 2097271"/>
              <a:gd name="connsiteY2" fmla="*/ 1158949 h 1158949"/>
              <a:gd name="connsiteX3" fmla="*/ 0 w 2097271"/>
              <a:gd name="connsiteY3" fmla="*/ 861237 h 1158949"/>
              <a:gd name="connsiteX0" fmla="*/ 0 w 2490676"/>
              <a:gd name="connsiteY0" fmla="*/ 191386 h 489098"/>
              <a:gd name="connsiteX1" fmla="*/ 2490676 w 2490676"/>
              <a:gd name="connsiteY1" fmla="*/ 0 h 489098"/>
              <a:gd name="connsiteX2" fmla="*/ 1674626 w 2490676"/>
              <a:gd name="connsiteY2" fmla="*/ 489098 h 489098"/>
              <a:gd name="connsiteX3" fmla="*/ 0 w 2490676"/>
              <a:gd name="connsiteY3" fmla="*/ 191386 h 489098"/>
              <a:gd name="connsiteX0" fmla="*/ 0 w 2490676"/>
              <a:gd name="connsiteY0" fmla="*/ 191386 h 1084522"/>
              <a:gd name="connsiteX1" fmla="*/ 2490676 w 2490676"/>
              <a:gd name="connsiteY1" fmla="*/ 0 h 1084522"/>
              <a:gd name="connsiteX2" fmla="*/ 2099929 w 2490676"/>
              <a:gd name="connsiteY2" fmla="*/ 1084522 h 1084522"/>
              <a:gd name="connsiteX3" fmla="*/ 0 w 2490676"/>
              <a:gd name="connsiteY3" fmla="*/ 191386 h 1084522"/>
              <a:gd name="connsiteX0" fmla="*/ 0 w 2533206"/>
              <a:gd name="connsiteY0" fmla="*/ 212651 h 1105787"/>
              <a:gd name="connsiteX1" fmla="*/ 2533206 w 2533206"/>
              <a:gd name="connsiteY1" fmla="*/ 0 h 1105787"/>
              <a:gd name="connsiteX2" fmla="*/ 2099929 w 2533206"/>
              <a:gd name="connsiteY2" fmla="*/ 1105787 h 1105787"/>
              <a:gd name="connsiteX3" fmla="*/ 0 w 2533206"/>
              <a:gd name="connsiteY3" fmla="*/ 212651 h 1105787"/>
              <a:gd name="connsiteX0" fmla="*/ 0 w 2458778"/>
              <a:gd name="connsiteY0" fmla="*/ 223284 h 1105787"/>
              <a:gd name="connsiteX1" fmla="*/ 2458778 w 2458778"/>
              <a:gd name="connsiteY1" fmla="*/ 0 h 1105787"/>
              <a:gd name="connsiteX2" fmla="*/ 2025501 w 2458778"/>
              <a:gd name="connsiteY2" fmla="*/ 1105787 h 1105787"/>
              <a:gd name="connsiteX3" fmla="*/ 0 w 2458778"/>
              <a:gd name="connsiteY3" fmla="*/ 223284 h 1105787"/>
              <a:gd name="connsiteX0" fmla="*/ 0 w 2458778"/>
              <a:gd name="connsiteY0" fmla="*/ 223284 h 935024"/>
              <a:gd name="connsiteX1" fmla="*/ 2458778 w 2458778"/>
              <a:gd name="connsiteY1" fmla="*/ 0 h 935024"/>
              <a:gd name="connsiteX2" fmla="*/ 925914 w 2458778"/>
              <a:gd name="connsiteY2" fmla="*/ 935024 h 935024"/>
              <a:gd name="connsiteX3" fmla="*/ 0 w 2458778"/>
              <a:gd name="connsiteY3" fmla="*/ 223284 h 935024"/>
              <a:gd name="connsiteX0" fmla="*/ 0 w 1804392"/>
              <a:gd name="connsiteY0" fmla="*/ 174391 h 886131"/>
              <a:gd name="connsiteX1" fmla="*/ 1804392 w 1804392"/>
              <a:gd name="connsiteY1" fmla="*/ 0 h 886131"/>
              <a:gd name="connsiteX2" fmla="*/ 925914 w 1804392"/>
              <a:gd name="connsiteY2" fmla="*/ 886131 h 886131"/>
              <a:gd name="connsiteX3" fmla="*/ 0 w 1804392"/>
              <a:gd name="connsiteY3" fmla="*/ 174391 h 886131"/>
              <a:gd name="connsiteX0" fmla="*/ 0 w 1855231"/>
              <a:gd name="connsiteY0" fmla="*/ 189938 h 886131"/>
              <a:gd name="connsiteX1" fmla="*/ 1855231 w 1855231"/>
              <a:gd name="connsiteY1" fmla="*/ 0 h 886131"/>
              <a:gd name="connsiteX2" fmla="*/ 976753 w 1855231"/>
              <a:gd name="connsiteY2" fmla="*/ 886131 h 886131"/>
              <a:gd name="connsiteX3" fmla="*/ 0 w 1855231"/>
              <a:gd name="connsiteY3" fmla="*/ 189938 h 886131"/>
              <a:gd name="connsiteX0" fmla="*/ 0 w 1889583"/>
              <a:gd name="connsiteY0" fmla="*/ 164863 h 886131"/>
              <a:gd name="connsiteX1" fmla="*/ 1889583 w 1889583"/>
              <a:gd name="connsiteY1" fmla="*/ 0 h 886131"/>
              <a:gd name="connsiteX2" fmla="*/ 1011105 w 1889583"/>
              <a:gd name="connsiteY2" fmla="*/ 886131 h 886131"/>
              <a:gd name="connsiteX3" fmla="*/ 0 w 1889583"/>
              <a:gd name="connsiteY3" fmla="*/ 164863 h 886131"/>
              <a:gd name="connsiteX0" fmla="*/ 0 w 1874727"/>
              <a:gd name="connsiteY0" fmla="*/ 162544 h 886131"/>
              <a:gd name="connsiteX1" fmla="*/ 1874727 w 1874727"/>
              <a:gd name="connsiteY1" fmla="*/ 0 h 886131"/>
              <a:gd name="connsiteX2" fmla="*/ 996249 w 1874727"/>
              <a:gd name="connsiteY2" fmla="*/ 886131 h 886131"/>
              <a:gd name="connsiteX3" fmla="*/ 0 w 1874727"/>
              <a:gd name="connsiteY3" fmla="*/ 162544 h 886131"/>
              <a:gd name="connsiteX0" fmla="*/ 0 w 1893532"/>
              <a:gd name="connsiteY0" fmla="*/ 188308 h 911895"/>
              <a:gd name="connsiteX1" fmla="*/ 1893532 w 1893532"/>
              <a:gd name="connsiteY1" fmla="*/ 0 h 911895"/>
              <a:gd name="connsiteX2" fmla="*/ 996249 w 1893532"/>
              <a:gd name="connsiteY2" fmla="*/ 911895 h 911895"/>
              <a:gd name="connsiteX3" fmla="*/ 0 w 1893532"/>
              <a:gd name="connsiteY3" fmla="*/ 188308 h 911895"/>
              <a:gd name="connsiteX0" fmla="*/ 0 w 1893532"/>
              <a:gd name="connsiteY0" fmla="*/ 188308 h 705028"/>
              <a:gd name="connsiteX1" fmla="*/ 1893532 w 1893532"/>
              <a:gd name="connsiteY1" fmla="*/ 0 h 705028"/>
              <a:gd name="connsiteX2" fmla="*/ 712843 w 1893532"/>
              <a:gd name="connsiteY2" fmla="*/ 705028 h 705028"/>
              <a:gd name="connsiteX3" fmla="*/ 0 w 1893532"/>
              <a:gd name="connsiteY3" fmla="*/ 188308 h 705028"/>
              <a:gd name="connsiteX0" fmla="*/ 0 w 1887263"/>
              <a:gd name="connsiteY0" fmla="*/ 179720 h 705028"/>
              <a:gd name="connsiteX1" fmla="*/ 1887263 w 1887263"/>
              <a:gd name="connsiteY1" fmla="*/ 0 h 705028"/>
              <a:gd name="connsiteX2" fmla="*/ 706574 w 1887263"/>
              <a:gd name="connsiteY2" fmla="*/ 705028 h 705028"/>
              <a:gd name="connsiteX3" fmla="*/ 0 w 1887263"/>
              <a:gd name="connsiteY3" fmla="*/ 179720 h 705028"/>
              <a:gd name="connsiteX0" fmla="*/ 0 w 1443190"/>
              <a:gd name="connsiteY0" fmla="*/ 148441 h 673749"/>
              <a:gd name="connsiteX1" fmla="*/ 1443190 w 1443190"/>
              <a:gd name="connsiteY1" fmla="*/ 0 h 673749"/>
              <a:gd name="connsiteX2" fmla="*/ 706574 w 1443190"/>
              <a:gd name="connsiteY2" fmla="*/ 673749 h 673749"/>
              <a:gd name="connsiteX3" fmla="*/ 0 w 1443190"/>
              <a:gd name="connsiteY3" fmla="*/ 148441 h 673749"/>
              <a:gd name="connsiteX0" fmla="*/ 0 w 1419746"/>
              <a:gd name="connsiteY0" fmla="*/ 152391 h 677699"/>
              <a:gd name="connsiteX1" fmla="*/ 1419746 w 1419746"/>
              <a:gd name="connsiteY1" fmla="*/ 0 h 677699"/>
              <a:gd name="connsiteX2" fmla="*/ 706574 w 1419746"/>
              <a:gd name="connsiteY2" fmla="*/ 677699 h 677699"/>
              <a:gd name="connsiteX3" fmla="*/ 0 w 1419746"/>
              <a:gd name="connsiteY3" fmla="*/ 152391 h 677699"/>
              <a:gd name="connsiteX0" fmla="*/ 0 w 1434602"/>
              <a:gd name="connsiteY0" fmla="*/ 154710 h 677699"/>
              <a:gd name="connsiteX1" fmla="*/ 1434602 w 1434602"/>
              <a:gd name="connsiteY1" fmla="*/ 0 h 677699"/>
              <a:gd name="connsiteX2" fmla="*/ 721430 w 1434602"/>
              <a:gd name="connsiteY2" fmla="*/ 677699 h 677699"/>
              <a:gd name="connsiteX3" fmla="*/ 0 w 1434602"/>
              <a:gd name="connsiteY3" fmla="*/ 154710 h 677699"/>
              <a:gd name="connsiteX0" fmla="*/ 0 w 1434602"/>
              <a:gd name="connsiteY0" fmla="*/ 154710 h 1091434"/>
              <a:gd name="connsiteX1" fmla="*/ 1434602 w 1434602"/>
              <a:gd name="connsiteY1" fmla="*/ 0 h 1091434"/>
              <a:gd name="connsiteX2" fmla="*/ 1288241 w 1434602"/>
              <a:gd name="connsiteY2" fmla="*/ 1091434 h 1091434"/>
              <a:gd name="connsiteX3" fmla="*/ 0 w 1434602"/>
              <a:gd name="connsiteY3" fmla="*/ 154710 h 1091434"/>
              <a:gd name="connsiteX0" fmla="*/ 0 w 1449459"/>
              <a:gd name="connsiteY0" fmla="*/ 157030 h 1093754"/>
              <a:gd name="connsiteX1" fmla="*/ 1449459 w 1449459"/>
              <a:gd name="connsiteY1" fmla="*/ 0 h 1093754"/>
              <a:gd name="connsiteX2" fmla="*/ 1288241 w 1449459"/>
              <a:gd name="connsiteY2" fmla="*/ 1093754 h 1093754"/>
              <a:gd name="connsiteX3" fmla="*/ 0 w 1449459"/>
              <a:gd name="connsiteY3" fmla="*/ 157030 h 1093754"/>
              <a:gd name="connsiteX0" fmla="*/ 0 w 1434740"/>
              <a:gd name="connsiteY0" fmla="*/ 154711 h 1093754"/>
              <a:gd name="connsiteX1" fmla="*/ 1434740 w 1434740"/>
              <a:gd name="connsiteY1" fmla="*/ 0 h 1093754"/>
              <a:gd name="connsiteX2" fmla="*/ 1273522 w 1434740"/>
              <a:gd name="connsiteY2" fmla="*/ 1093754 h 1093754"/>
              <a:gd name="connsiteX3" fmla="*/ 0 w 1434740"/>
              <a:gd name="connsiteY3" fmla="*/ 154711 h 1093754"/>
              <a:gd name="connsiteX0" fmla="*/ 0 w 1434740"/>
              <a:gd name="connsiteY0" fmla="*/ 154711 h 1125097"/>
              <a:gd name="connsiteX1" fmla="*/ 1434740 w 1434740"/>
              <a:gd name="connsiteY1" fmla="*/ 0 h 1125097"/>
              <a:gd name="connsiteX2" fmla="*/ 1316063 w 1434740"/>
              <a:gd name="connsiteY2" fmla="*/ 1125097 h 1125097"/>
              <a:gd name="connsiteX3" fmla="*/ 0 w 1434740"/>
              <a:gd name="connsiteY3" fmla="*/ 154711 h 1125097"/>
              <a:gd name="connsiteX0" fmla="*/ 0 w 1474984"/>
              <a:gd name="connsiteY0" fmla="*/ 138225 h 1125097"/>
              <a:gd name="connsiteX1" fmla="*/ 1474984 w 1474984"/>
              <a:gd name="connsiteY1" fmla="*/ 0 h 1125097"/>
              <a:gd name="connsiteX2" fmla="*/ 1356307 w 1474984"/>
              <a:gd name="connsiteY2" fmla="*/ 1125097 h 1125097"/>
              <a:gd name="connsiteX3" fmla="*/ 0 w 1474984"/>
              <a:gd name="connsiteY3" fmla="*/ 138225 h 1125097"/>
              <a:gd name="connsiteX0" fmla="*/ 0 w 1366093"/>
              <a:gd name="connsiteY0" fmla="*/ 404318 h 1391190"/>
              <a:gd name="connsiteX1" fmla="*/ 1366093 w 1366093"/>
              <a:gd name="connsiteY1" fmla="*/ 0 h 1391190"/>
              <a:gd name="connsiteX2" fmla="*/ 1356307 w 1366093"/>
              <a:gd name="connsiteY2" fmla="*/ 1391190 h 1391190"/>
              <a:gd name="connsiteX3" fmla="*/ 0 w 1366093"/>
              <a:gd name="connsiteY3" fmla="*/ 404318 h 1391190"/>
              <a:gd name="connsiteX0" fmla="*/ 0 w 1366093"/>
              <a:gd name="connsiteY0" fmla="*/ 404318 h 1190031"/>
              <a:gd name="connsiteX1" fmla="*/ 1366093 w 1366093"/>
              <a:gd name="connsiteY1" fmla="*/ 0 h 1190031"/>
              <a:gd name="connsiteX2" fmla="*/ 1083278 w 1366093"/>
              <a:gd name="connsiteY2" fmla="*/ 1190031 h 1190031"/>
              <a:gd name="connsiteX3" fmla="*/ 0 w 1366093"/>
              <a:gd name="connsiteY3" fmla="*/ 404318 h 1190031"/>
              <a:gd name="connsiteX0" fmla="*/ 0 w 1366093"/>
              <a:gd name="connsiteY0" fmla="*/ 404318 h 727939"/>
              <a:gd name="connsiteX1" fmla="*/ 1366093 w 1366093"/>
              <a:gd name="connsiteY1" fmla="*/ 0 h 727939"/>
              <a:gd name="connsiteX2" fmla="*/ 456093 w 1366093"/>
              <a:gd name="connsiteY2" fmla="*/ 727939 h 727939"/>
              <a:gd name="connsiteX3" fmla="*/ 0 w 1366093"/>
              <a:gd name="connsiteY3" fmla="*/ 404318 h 72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093" h="727939">
                <a:moveTo>
                  <a:pt x="0" y="404318"/>
                </a:moveTo>
                <a:lnTo>
                  <a:pt x="1366093" y="0"/>
                </a:lnTo>
                <a:lnTo>
                  <a:pt x="456093" y="727939"/>
                </a:lnTo>
                <a:lnTo>
                  <a:pt x="0" y="4043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4499992" y="895350"/>
            <a:ext cx="4228688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CONTENT 02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791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5364088" y="1"/>
            <a:ext cx="3784464" cy="5143824"/>
          </a:xfrm>
          <a:custGeom>
            <a:avLst/>
            <a:gdLst>
              <a:gd name="connsiteX0" fmla="*/ 0 w 4572002"/>
              <a:gd name="connsiteY0" fmla="*/ 0 h 5143500"/>
              <a:gd name="connsiteX1" fmla="*/ 4572002 w 4572002"/>
              <a:gd name="connsiteY1" fmla="*/ 0 h 5143500"/>
              <a:gd name="connsiteX2" fmla="*/ 4572002 w 4572002"/>
              <a:gd name="connsiteY2" fmla="*/ 5143500 h 5143500"/>
              <a:gd name="connsiteX3" fmla="*/ 0 w 4572002"/>
              <a:gd name="connsiteY3" fmla="*/ 5143500 h 5143500"/>
              <a:gd name="connsiteX4" fmla="*/ 0 w 4572002"/>
              <a:gd name="connsiteY4" fmla="*/ 0 h 5143500"/>
              <a:gd name="connsiteX0" fmla="*/ 0 w 4572002"/>
              <a:gd name="connsiteY0" fmla="*/ 0 h 5157148"/>
              <a:gd name="connsiteX1" fmla="*/ 4572002 w 4572002"/>
              <a:gd name="connsiteY1" fmla="*/ 0 h 5157148"/>
              <a:gd name="connsiteX2" fmla="*/ 4572002 w 4572002"/>
              <a:gd name="connsiteY2" fmla="*/ 5143500 h 5157148"/>
              <a:gd name="connsiteX3" fmla="*/ 1392071 w 4572002"/>
              <a:gd name="connsiteY3" fmla="*/ 5157148 h 5157148"/>
              <a:gd name="connsiteX4" fmla="*/ 0 w 4572002"/>
              <a:gd name="connsiteY4" fmla="*/ 0 h 5157148"/>
              <a:gd name="connsiteX0" fmla="*/ 0 w 4572002"/>
              <a:gd name="connsiteY0" fmla="*/ 0 h 5184443"/>
              <a:gd name="connsiteX1" fmla="*/ 4572002 w 4572002"/>
              <a:gd name="connsiteY1" fmla="*/ 0 h 5184443"/>
              <a:gd name="connsiteX2" fmla="*/ 4572002 w 4572002"/>
              <a:gd name="connsiteY2" fmla="*/ 5143500 h 5184443"/>
              <a:gd name="connsiteX3" fmla="*/ 1241946 w 4572002"/>
              <a:gd name="connsiteY3" fmla="*/ 5184443 h 5184443"/>
              <a:gd name="connsiteX4" fmla="*/ 0 w 4572002"/>
              <a:gd name="connsiteY4" fmla="*/ 0 h 5184443"/>
              <a:gd name="connsiteX0" fmla="*/ 0 w 4531059"/>
              <a:gd name="connsiteY0" fmla="*/ 0 h 5184443"/>
              <a:gd name="connsiteX1" fmla="*/ 4531059 w 4531059"/>
              <a:gd name="connsiteY1" fmla="*/ 0 h 5184443"/>
              <a:gd name="connsiteX2" fmla="*/ 4531059 w 4531059"/>
              <a:gd name="connsiteY2" fmla="*/ 5143500 h 5184443"/>
              <a:gd name="connsiteX3" fmla="*/ 1201003 w 4531059"/>
              <a:gd name="connsiteY3" fmla="*/ 5184443 h 5184443"/>
              <a:gd name="connsiteX4" fmla="*/ 0 w 4531059"/>
              <a:gd name="connsiteY4" fmla="*/ 0 h 5184443"/>
              <a:gd name="connsiteX0" fmla="*/ 0 w 4503764"/>
              <a:gd name="connsiteY0" fmla="*/ 0 h 5184443"/>
              <a:gd name="connsiteX1" fmla="*/ 4503764 w 4503764"/>
              <a:gd name="connsiteY1" fmla="*/ 0 h 5184443"/>
              <a:gd name="connsiteX2" fmla="*/ 4503764 w 4503764"/>
              <a:gd name="connsiteY2" fmla="*/ 5143500 h 5184443"/>
              <a:gd name="connsiteX3" fmla="*/ 1173708 w 4503764"/>
              <a:gd name="connsiteY3" fmla="*/ 5184443 h 5184443"/>
              <a:gd name="connsiteX4" fmla="*/ 0 w 4503764"/>
              <a:gd name="connsiteY4" fmla="*/ 0 h 5184443"/>
              <a:gd name="connsiteX0" fmla="*/ 0 w 4503764"/>
              <a:gd name="connsiteY0" fmla="*/ 0 h 5184770"/>
              <a:gd name="connsiteX1" fmla="*/ 4503764 w 4503764"/>
              <a:gd name="connsiteY1" fmla="*/ 0 h 5184770"/>
              <a:gd name="connsiteX2" fmla="*/ 4503764 w 4503764"/>
              <a:gd name="connsiteY2" fmla="*/ 5184770 h 5184770"/>
              <a:gd name="connsiteX3" fmla="*/ 1173708 w 4503764"/>
              <a:gd name="connsiteY3" fmla="*/ 5184443 h 5184770"/>
              <a:gd name="connsiteX4" fmla="*/ 0 w 4503764"/>
              <a:gd name="connsiteY4" fmla="*/ 0 h 5184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3764" h="5184770">
                <a:moveTo>
                  <a:pt x="0" y="0"/>
                </a:moveTo>
                <a:lnTo>
                  <a:pt x="4503764" y="0"/>
                </a:lnTo>
                <a:lnTo>
                  <a:pt x="4503764" y="5184770"/>
                </a:lnTo>
                <a:lnTo>
                  <a:pt x="1173708" y="5184443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13" hasCustomPrompt="1"/>
          </p:nvPr>
        </p:nvSpPr>
        <p:spPr>
          <a:xfrm>
            <a:off x="6149280" y="1419622"/>
            <a:ext cx="2607732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IMPACT</a:t>
            </a:r>
          </a:p>
        </p:txBody>
      </p:sp>
      <p:sp>
        <p:nvSpPr>
          <p:cNvPr id="12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6377880" y="1112150"/>
            <a:ext cx="2514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SOCIAL MEDIA</a:t>
            </a:r>
          </a:p>
        </p:txBody>
      </p:sp>
      <p:sp>
        <p:nvSpPr>
          <p:cNvPr id="8" name="Isosceles Triangle 5"/>
          <p:cNvSpPr/>
          <p:nvPr userDrawn="1"/>
        </p:nvSpPr>
        <p:spPr>
          <a:xfrm>
            <a:off x="1212272" y="3507853"/>
            <a:ext cx="5087919" cy="1650739"/>
          </a:xfrm>
          <a:custGeom>
            <a:avLst/>
            <a:gdLst>
              <a:gd name="connsiteX0" fmla="*/ 0 w 4572000"/>
              <a:gd name="connsiteY0" fmla="*/ 2555949 h 2555949"/>
              <a:gd name="connsiteX1" fmla="*/ 3964656 w 4572000"/>
              <a:gd name="connsiteY1" fmla="*/ 0 h 2555949"/>
              <a:gd name="connsiteX2" fmla="*/ 4572000 w 4572000"/>
              <a:gd name="connsiteY2" fmla="*/ 2555949 h 2555949"/>
              <a:gd name="connsiteX3" fmla="*/ 0 w 4572000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2555949 h 2567824"/>
              <a:gd name="connsiteX1" fmla="*/ 3964656 w 4558352"/>
              <a:gd name="connsiteY1" fmla="*/ 0 h 2567824"/>
              <a:gd name="connsiteX2" fmla="*/ 4558352 w 4558352"/>
              <a:gd name="connsiteY2" fmla="*/ 2567824 h 2567824"/>
              <a:gd name="connsiteX3" fmla="*/ 0 w 4558352"/>
              <a:gd name="connsiteY3" fmla="*/ 2555949 h 2567824"/>
              <a:gd name="connsiteX0" fmla="*/ 0 w 4546476"/>
              <a:gd name="connsiteY0" fmla="*/ 2555949 h 2555949"/>
              <a:gd name="connsiteX1" fmla="*/ 3964656 w 4546476"/>
              <a:gd name="connsiteY1" fmla="*/ 0 h 2555949"/>
              <a:gd name="connsiteX2" fmla="*/ 4546476 w 4546476"/>
              <a:gd name="connsiteY2" fmla="*/ 2555949 h 2555949"/>
              <a:gd name="connsiteX3" fmla="*/ 0 w 4546476"/>
              <a:gd name="connsiteY3" fmla="*/ 2555949 h 2555949"/>
              <a:gd name="connsiteX0" fmla="*/ 0 w 4546476"/>
              <a:gd name="connsiteY0" fmla="*/ 1997809 h 1997809"/>
              <a:gd name="connsiteX1" fmla="*/ 4095077 w 4546476"/>
              <a:gd name="connsiteY1" fmla="*/ 0 h 1997809"/>
              <a:gd name="connsiteX2" fmla="*/ 4546476 w 4546476"/>
              <a:gd name="connsiteY2" fmla="*/ 1997809 h 1997809"/>
              <a:gd name="connsiteX3" fmla="*/ 0 w 4546476"/>
              <a:gd name="connsiteY3" fmla="*/ 1997809 h 1997809"/>
              <a:gd name="connsiteX0" fmla="*/ 0 w 4546476"/>
              <a:gd name="connsiteY0" fmla="*/ 1974058 h 1974058"/>
              <a:gd name="connsiteX1" fmla="*/ 4211805 w 4546476"/>
              <a:gd name="connsiteY1" fmla="*/ 0 h 1974058"/>
              <a:gd name="connsiteX2" fmla="*/ 4546476 w 4546476"/>
              <a:gd name="connsiteY2" fmla="*/ 1974058 h 1974058"/>
              <a:gd name="connsiteX3" fmla="*/ 0 w 4546476"/>
              <a:gd name="connsiteY3" fmla="*/ 1974058 h 1974058"/>
              <a:gd name="connsiteX0" fmla="*/ 0 w 4546476"/>
              <a:gd name="connsiteY0" fmla="*/ 1974058 h 1974058"/>
              <a:gd name="connsiteX1" fmla="*/ 4264863 w 4546476"/>
              <a:gd name="connsiteY1" fmla="*/ 0 h 1974058"/>
              <a:gd name="connsiteX2" fmla="*/ 4546476 w 4546476"/>
              <a:gd name="connsiteY2" fmla="*/ 1974058 h 1974058"/>
              <a:gd name="connsiteX3" fmla="*/ 0 w 4546476"/>
              <a:gd name="connsiteY3" fmla="*/ 1974058 h 197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476" h="1974058">
                <a:moveTo>
                  <a:pt x="0" y="1974058"/>
                </a:moveTo>
                <a:lnTo>
                  <a:pt x="4264863" y="0"/>
                </a:lnTo>
                <a:lnTo>
                  <a:pt x="4546476" y="1974058"/>
                </a:lnTo>
                <a:lnTo>
                  <a:pt x="0" y="1974058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438904" y="1203598"/>
            <a:ext cx="4709160" cy="936104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5"/>
          </p:nvPr>
        </p:nvSpPr>
        <p:spPr>
          <a:xfrm>
            <a:off x="546288" y="2221992"/>
            <a:ext cx="4496962" cy="837980"/>
          </a:xfrm>
          <a:prstGeom prst="rect">
            <a:avLst/>
          </a:prstGeom>
          <a:solidFill>
            <a:srgbClr val="FFB9B9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46"/>
          </p:nvPr>
        </p:nvSpPr>
        <p:spPr>
          <a:xfrm>
            <a:off x="438904" y="3145536"/>
            <a:ext cx="4709160" cy="720080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i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515826" y="1059582"/>
            <a:ext cx="4531590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73909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8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8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8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8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ev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Isosceles Triangle 6"/>
          <p:cNvSpPr/>
          <p:nvPr userDrawn="1"/>
        </p:nvSpPr>
        <p:spPr>
          <a:xfrm rot="11293373">
            <a:off x="1839170" y="3262198"/>
            <a:ext cx="7468147" cy="3546246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3624995 w 3624995"/>
              <a:gd name="connsiteY0" fmla="*/ 0 h 3531563"/>
              <a:gd name="connsiteX1" fmla="*/ 1343776 w 3624995"/>
              <a:gd name="connsiteY1" fmla="*/ 148428 h 3531563"/>
              <a:gd name="connsiteX2" fmla="*/ 0 w 3624995"/>
              <a:gd name="connsiteY2" fmla="*/ 3531563 h 3531563"/>
              <a:gd name="connsiteX3" fmla="*/ 3624995 w 3624995"/>
              <a:gd name="connsiteY3" fmla="*/ 0 h 3531563"/>
              <a:gd name="connsiteX0" fmla="*/ 7272305 w 7272305"/>
              <a:gd name="connsiteY0" fmla="*/ 0 h 2973592"/>
              <a:gd name="connsiteX1" fmla="*/ 4991086 w 7272305"/>
              <a:gd name="connsiteY1" fmla="*/ 148428 h 2973592"/>
              <a:gd name="connsiteX2" fmla="*/ 0 w 7272305"/>
              <a:gd name="connsiteY2" fmla="*/ 2973592 h 2973592"/>
              <a:gd name="connsiteX3" fmla="*/ 7272305 w 7272305"/>
              <a:gd name="connsiteY3" fmla="*/ 0 h 2973592"/>
              <a:gd name="connsiteX0" fmla="*/ 7440589 w 7440589"/>
              <a:gd name="connsiteY0" fmla="*/ 0 h 2973592"/>
              <a:gd name="connsiteX1" fmla="*/ 0 w 7440589"/>
              <a:gd name="connsiteY1" fmla="*/ 1839392 h 2973592"/>
              <a:gd name="connsiteX2" fmla="*/ 168284 w 7440589"/>
              <a:gd name="connsiteY2" fmla="*/ 2973592 h 2973592"/>
              <a:gd name="connsiteX3" fmla="*/ 7440589 w 7440589"/>
              <a:gd name="connsiteY3" fmla="*/ 0 h 2973592"/>
              <a:gd name="connsiteX0" fmla="*/ 7440589 w 7440589"/>
              <a:gd name="connsiteY0" fmla="*/ 0 h 2480520"/>
              <a:gd name="connsiteX1" fmla="*/ 0 w 7440589"/>
              <a:gd name="connsiteY1" fmla="*/ 1839392 h 2480520"/>
              <a:gd name="connsiteX2" fmla="*/ 86288 w 7440589"/>
              <a:gd name="connsiteY2" fmla="*/ 2480520 h 2480520"/>
              <a:gd name="connsiteX3" fmla="*/ 7440589 w 7440589"/>
              <a:gd name="connsiteY3" fmla="*/ 0 h 2480520"/>
              <a:gd name="connsiteX0" fmla="*/ 7440589 w 7440589"/>
              <a:gd name="connsiteY0" fmla="*/ 0 h 2393293"/>
              <a:gd name="connsiteX1" fmla="*/ 0 w 7440589"/>
              <a:gd name="connsiteY1" fmla="*/ 1839392 h 2393293"/>
              <a:gd name="connsiteX2" fmla="*/ 95170 w 7440589"/>
              <a:gd name="connsiteY2" fmla="*/ 2393293 h 2393293"/>
              <a:gd name="connsiteX3" fmla="*/ 7440589 w 7440589"/>
              <a:gd name="connsiteY3" fmla="*/ 0 h 2393293"/>
              <a:gd name="connsiteX0" fmla="*/ 7436392 w 7436392"/>
              <a:gd name="connsiteY0" fmla="*/ 0 h 2393293"/>
              <a:gd name="connsiteX1" fmla="*/ 0 w 7436392"/>
              <a:gd name="connsiteY1" fmla="*/ 1645411 h 2393293"/>
              <a:gd name="connsiteX2" fmla="*/ 90973 w 7436392"/>
              <a:gd name="connsiteY2" fmla="*/ 2393293 h 2393293"/>
              <a:gd name="connsiteX3" fmla="*/ 7436392 w 7436392"/>
              <a:gd name="connsiteY3" fmla="*/ 0 h 2393293"/>
              <a:gd name="connsiteX0" fmla="*/ 7436392 w 7436392"/>
              <a:gd name="connsiteY0" fmla="*/ 1077894 h 3471187"/>
              <a:gd name="connsiteX1" fmla="*/ 7186001 w 7436392"/>
              <a:gd name="connsiteY1" fmla="*/ 341 h 3471187"/>
              <a:gd name="connsiteX2" fmla="*/ 0 w 7436392"/>
              <a:gd name="connsiteY2" fmla="*/ 2723305 h 3471187"/>
              <a:gd name="connsiteX3" fmla="*/ 90973 w 7436392"/>
              <a:gd name="connsiteY3" fmla="*/ 3471187 h 3471187"/>
              <a:gd name="connsiteX4" fmla="*/ 7436392 w 7436392"/>
              <a:gd name="connsiteY4" fmla="*/ 1077894 h 3471187"/>
              <a:gd name="connsiteX0" fmla="*/ 7611031 w 7611031"/>
              <a:gd name="connsiteY0" fmla="*/ 1077894 h 3471187"/>
              <a:gd name="connsiteX1" fmla="*/ 7360640 w 7611031"/>
              <a:gd name="connsiteY1" fmla="*/ 341 h 3471187"/>
              <a:gd name="connsiteX2" fmla="*/ 0 w 7611031"/>
              <a:gd name="connsiteY2" fmla="*/ 1663499 h 3471187"/>
              <a:gd name="connsiteX3" fmla="*/ 265612 w 7611031"/>
              <a:gd name="connsiteY3" fmla="*/ 3471187 h 3471187"/>
              <a:gd name="connsiteX4" fmla="*/ 7611031 w 7611031"/>
              <a:gd name="connsiteY4" fmla="*/ 1077894 h 3471187"/>
              <a:gd name="connsiteX0" fmla="*/ 6781215 w 7369505"/>
              <a:gd name="connsiteY0" fmla="*/ 1208519 h 3471153"/>
              <a:gd name="connsiteX1" fmla="*/ 7360640 w 7369505"/>
              <a:gd name="connsiteY1" fmla="*/ 307 h 3471153"/>
              <a:gd name="connsiteX2" fmla="*/ 0 w 7369505"/>
              <a:gd name="connsiteY2" fmla="*/ 1663465 h 3471153"/>
              <a:gd name="connsiteX3" fmla="*/ 265612 w 7369505"/>
              <a:gd name="connsiteY3" fmla="*/ 3471153 h 3471153"/>
              <a:gd name="connsiteX4" fmla="*/ 6781215 w 7369505"/>
              <a:gd name="connsiteY4" fmla="*/ 1208519 h 3471153"/>
              <a:gd name="connsiteX0" fmla="*/ 6781215 w 7369505"/>
              <a:gd name="connsiteY0" fmla="*/ 1208519 h 3723712"/>
              <a:gd name="connsiteX1" fmla="*/ 7360640 w 7369505"/>
              <a:gd name="connsiteY1" fmla="*/ 307 h 3723712"/>
              <a:gd name="connsiteX2" fmla="*/ 0 w 7369505"/>
              <a:gd name="connsiteY2" fmla="*/ 1663465 h 3723712"/>
              <a:gd name="connsiteX3" fmla="*/ 302109 w 7369505"/>
              <a:gd name="connsiteY3" fmla="*/ 3723712 h 3723712"/>
              <a:gd name="connsiteX4" fmla="*/ 6781215 w 7369505"/>
              <a:gd name="connsiteY4" fmla="*/ 1208519 h 3723712"/>
              <a:gd name="connsiteX0" fmla="*/ 4930766 w 7363415"/>
              <a:gd name="connsiteY0" fmla="*/ 1561804 h 3723645"/>
              <a:gd name="connsiteX1" fmla="*/ 7360640 w 7363415"/>
              <a:gd name="connsiteY1" fmla="*/ 240 h 3723645"/>
              <a:gd name="connsiteX2" fmla="*/ 0 w 7363415"/>
              <a:gd name="connsiteY2" fmla="*/ 1663398 h 3723645"/>
              <a:gd name="connsiteX3" fmla="*/ 302109 w 7363415"/>
              <a:gd name="connsiteY3" fmla="*/ 3723645 h 3723645"/>
              <a:gd name="connsiteX4" fmla="*/ 4930766 w 7363415"/>
              <a:gd name="connsiteY4" fmla="*/ 1561804 h 3723645"/>
              <a:gd name="connsiteX0" fmla="*/ 5047496 w 7480145"/>
              <a:gd name="connsiteY0" fmla="*/ 1561804 h 3723645"/>
              <a:gd name="connsiteX1" fmla="*/ 7477370 w 7480145"/>
              <a:gd name="connsiteY1" fmla="*/ 240 h 3723645"/>
              <a:gd name="connsiteX2" fmla="*/ 0 w 7480145"/>
              <a:gd name="connsiteY2" fmla="*/ 1078658 h 3723645"/>
              <a:gd name="connsiteX3" fmla="*/ 418839 w 7480145"/>
              <a:gd name="connsiteY3" fmla="*/ 3723645 h 3723645"/>
              <a:gd name="connsiteX4" fmla="*/ 5047496 w 7480145"/>
              <a:gd name="connsiteY4" fmla="*/ 1561804 h 3723645"/>
              <a:gd name="connsiteX0" fmla="*/ 5035453 w 7468102"/>
              <a:gd name="connsiteY0" fmla="*/ 1561804 h 3723645"/>
              <a:gd name="connsiteX1" fmla="*/ 7465327 w 7468102"/>
              <a:gd name="connsiteY1" fmla="*/ 240 h 3723645"/>
              <a:gd name="connsiteX2" fmla="*/ 0 w 7468102"/>
              <a:gd name="connsiteY2" fmla="*/ 1087661 h 3723645"/>
              <a:gd name="connsiteX3" fmla="*/ 406796 w 7468102"/>
              <a:gd name="connsiteY3" fmla="*/ 3723645 h 3723645"/>
              <a:gd name="connsiteX4" fmla="*/ 5035453 w 7468102"/>
              <a:gd name="connsiteY4" fmla="*/ 1561804 h 3723645"/>
              <a:gd name="connsiteX0" fmla="*/ 5035453 w 7468102"/>
              <a:gd name="connsiteY0" fmla="*/ 1561804 h 3546270"/>
              <a:gd name="connsiteX1" fmla="*/ 7465327 w 7468102"/>
              <a:gd name="connsiteY1" fmla="*/ 240 h 3546270"/>
              <a:gd name="connsiteX2" fmla="*/ 0 w 7468102"/>
              <a:gd name="connsiteY2" fmla="*/ 1087661 h 3546270"/>
              <a:gd name="connsiteX3" fmla="*/ 370420 w 7468102"/>
              <a:gd name="connsiteY3" fmla="*/ 3546270 h 3546270"/>
              <a:gd name="connsiteX4" fmla="*/ 5035453 w 7468102"/>
              <a:gd name="connsiteY4" fmla="*/ 1561804 h 3546270"/>
              <a:gd name="connsiteX0" fmla="*/ 5078114 w 7468147"/>
              <a:gd name="connsiteY0" fmla="*/ 1746766 h 3546246"/>
              <a:gd name="connsiteX1" fmla="*/ 7465327 w 7468147"/>
              <a:gd name="connsiteY1" fmla="*/ 216 h 3546246"/>
              <a:gd name="connsiteX2" fmla="*/ 0 w 7468147"/>
              <a:gd name="connsiteY2" fmla="*/ 1087637 h 3546246"/>
              <a:gd name="connsiteX3" fmla="*/ 370420 w 7468147"/>
              <a:gd name="connsiteY3" fmla="*/ 3546246 h 3546246"/>
              <a:gd name="connsiteX4" fmla="*/ 5078114 w 7468147"/>
              <a:gd name="connsiteY4" fmla="*/ 1746766 h 354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8147" h="3546246">
                <a:moveTo>
                  <a:pt x="5078114" y="1746766"/>
                </a:moveTo>
                <a:cubicBezTo>
                  <a:pt x="4978227" y="1769541"/>
                  <a:pt x="7565214" y="-22559"/>
                  <a:pt x="7465327" y="216"/>
                </a:cubicBezTo>
                <a:lnTo>
                  <a:pt x="0" y="1087637"/>
                </a:lnTo>
                <a:lnTo>
                  <a:pt x="370420" y="3546246"/>
                </a:lnTo>
                <a:cubicBezTo>
                  <a:pt x="1925431" y="2884757"/>
                  <a:pt x="3523103" y="2408255"/>
                  <a:pt x="5078114" y="1746766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ffectLst>
            <a:outerShdw blurRad="127000" dir="1482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5"/>
          <p:cNvSpPr/>
          <p:nvPr userDrawn="1"/>
        </p:nvSpPr>
        <p:spPr>
          <a:xfrm rot="6221113" flipV="1">
            <a:off x="3298088" y="164500"/>
            <a:ext cx="2896867" cy="9164195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44598"/>
              <a:gd name="connsiteY0" fmla="*/ 5239832 h 6138299"/>
              <a:gd name="connsiteX1" fmla="*/ 4032426 w 4444598"/>
              <a:gd name="connsiteY1" fmla="*/ -1 h 6138299"/>
              <a:gd name="connsiteX2" fmla="*/ 4444599 w 4444598"/>
              <a:gd name="connsiteY2" fmla="*/ 251961 h 6138299"/>
              <a:gd name="connsiteX3" fmla="*/ 1582915 w 4444598"/>
              <a:gd name="connsiteY3" fmla="*/ 6138299 h 6138299"/>
              <a:gd name="connsiteX4" fmla="*/ 0 w 4444598"/>
              <a:gd name="connsiteY4" fmla="*/ 5239832 h 6138299"/>
              <a:gd name="connsiteX0" fmla="*/ 0 w 4444598"/>
              <a:gd name="connsiteY0" fmla="*/ 9634364 h 10532831"/>
              <a:gd name="connsiteX1" fmla="*/ 2540029 w 4444598"/>
              <a:gd name="connsiteY1" fmla="*/ -1 h 10532831"/>
              <a:gd name="connsiteX2" fmla="*/ 4444599 w 4444598"/>
              <a:gd name="connsiteY2" fmla="*/ 4646493 h 10532831"/>
              <a:gd name="connsiteX3" fmla="*/ 1582915 w 4444598"/>
              <a:gd name="connsiteY3" fmla="*/ 10532831 h 10532831"/>
              <a:gd name="connsiteX4" fmla="*/ 0 w 4444598"/>
              <a:gd name="connsiteY4" fmla="*/ 9634364 h 10532831"/>
              <a:gd name="connsiteX0" fmla="*/ 0 w 4467974"/>
              <a:gd name="connsiteY0" fmla="*/ 9672052 h 10532831"/>
              <a:gd name="connsiteX1" fmla="*/ 2563405 w 4467974"/>
              <a:gd name="connsiteY1" fmla="*/ -1 h 10532831"/>
              <a:gd name="connsiteX2" fmla="*/ 4467975 w 4467974"/>
              <a:gd name="connsiteY2" fmla="*/ 4646493 h 10532831"/>
              <a:gd name="connsiteX3" fmla="*/ 1606291 w 4467974"/>
              <a:gd name="connsiteY3" fmla="*/ 10532831 h 10532831"/>
              <a:gd name="connsiteX4" fmla="*/ 0 w 4467974"/>
              <a:gd name="connsiteY4" fmla="*/ 9672052 h 10532831"/>
              <a:gd name="connsiteX0" fmla="*/ 0 w 4467974"/>
              <a:gd name="connsiteY0" fmla="*/ 9672052 h 10570516"/>
              <a:gd name="connsiteX1" fmla="*/ 2563405 w 4467974"/>
              <a:gd name="connsiteY1" fmla="*/ -1 h 10570516"/>
              <a:gd name="connsiteX2" fmla="*/ 4467975 w 4467974"/>
              <a:gd name="connsiteY2" fmla="*/ 4646493 h 10570516"/>
              <a:gd name="connsiteX3" fmla="*/ 1582914 w 4467974"/>
              <a:gd name="connsiteY3" fmla="*/ 10570516 h 10570516"/>
              <a:gd name="connsiteX4" fmla="*/ 0 w 4467974"/>
              <a:gd name="connsiteY4" fmla="*/ 9672052 h 10570516"/>
              <a:gd name="connsiteX0" fmla="*/ 0 w 7286904"/>
              <a:gd name="connsiteY0" fmla="*/ 12267228 h 13165692"/>
              <a:gd name="connsiteX1" fmla="*/ 7286905 w 7286904"/>
              <a:gd name="connsiteY1" fmla="*/ 0 h 13165692"/>
              <a:gd name="connsiteX2" fmla="*/ 4467975 w 7286904"/>
              <a:gd name="connsiteY2" fmla="*/ 7241669 h 13165692"/>
              <a:gd name="connsiteX3" fmla="*/ 1582914 w 7286904"/>
              <a:gd name="connsiteY3" fmla="*/ 13165692 h 13165692"/>
              <a:gd name="connsiteX4" fmla="*/ 0 w 7286904"/>
              <a:gd name="connsiteY4" fmla="*/ 12267228 h 13165692"/>
              <a:gd name="connsiteX0" fmla="*/ 0 w 8031575"/>
              <a:gd name="connsiteY0" fmla="*/ 12672600 h 13165692"/>
              <a:gd name="connsiteX1" fmla="*/ 8031576 w 8031575"/>
              <a:gd name="connsiteY1" fmla="*/ 0 h 13165692"/>
              <a:gd name="connsiteX2" fmla="*/ 5212646 w 8031575"/>
              <a:gd name="connsiteY2" fmla="*/ 7241669 h 13165692"/>
              <a:gd name="connsiteX3" fmla="*/ 2327585 w 8031575"/>
              <a:gd name="connsiteY3" fmla="*/ 13165692 h 13165692"/>
              <a:gd name="connsiteX4" fmla="*/ 0 w 8031575"/>
              <a:gd name="connsiteY4" fmla="*/ 12672600 h 13165692"/>
              <a:gd name="connsiteX0" fmla="*/ 0 w 8031575"/>
              <a:gd name="connsiteY0" fmla="*/ 12672600 h 13684533"/>
              <a:gd name="connsiteX1" fmla="*/ 8031576 w 8031575"/>
              <a:gd name="connsiteY1" fmla="*/ 0 h 13684533"/>
              <a:gd name="connsiteX2" fmla="*/ 5212646 w 8031575"/>
              <a:gd name="connsiteY2" fmla="*/ 7241669 h 13684533"/>
              <a:gd name="connsiteX3" fmla="*/ 4511628 w 8031575"/>
              <a:gd name="connsiteY3" fmla="*/ 13684533 h 13684533"/>
              <a:gd name="connsiteX4" fmla="*/ 0 w 8031575"/>
              <a:gd name="connsiteY4" fmla="*/ 12672600 h 13684533"/>
              <a:gd name="connsiteX0" fmla="*/ 0 w 8031575"/>
              <a:gd name="connsiteY0" fmla="*/ 12672600 h 13684533"/>
              <a:gd name="connsiteX1" fmla="*/ 8031576 w 8031575"/>
              <a:gd name="connsiteY1" fmla="*/ 0 h 13684533"/>
              <a:gd name="connsiteX2" fmla="*/ 6117776 w 8031575"/>
              <a:gd name="connsiteY2" fmla="*/ 7491743 h 13684533"/>
              <a:gd name="connsiteX3" fmla="*/ 4511628 w 8031575"/>
              <a:gd name="connsiteY3" fmla="*/ 13684533 h 13684533"/>
              <a:gd name="connsiteX4" fmla="*/ 0 w 8031575"/>
              <a:gd name="connsiteY4" fmla="*/ 12672600 h 13684533"/>
              <a:gd name="connsiteX0" fmla="*/ 0 w 6711578"/>
              <a:gd name="connsiteY0" fmla="*/ 17504413 h 18516346"/>
              <a:gd name="connsiteX1" fmla="*/ 6711578 w 6711578"/>
              <a:gd name="connsiteY1" fmla="*/ 1 h 18516346"/>
              <a:gd name="connsiteX2" fmla="*/ 6117776 w 6711578"/>
              <a:gd name="connsiteY2" fmla="*/ 12323556 h 18516346"/>
              <a:gd name="connsiteX3" fmla="*/ 4511628 w 6711578"/>
              <a:gd name="connsiteY3" fmla="*/ 18516346 h 18516346"/>
              <a:gd name="connsiteX4" fmla="*/ 0 w 6711578"/>
              <a:gd name="connsiteY4" fmla="*/ 17504413 h 18516346"/>
              <a:gd name="connsiteX0" fmla="*/ 0 w 6984539"/>
              <a:gd name="connsiteY0" fmla="*/ 17552859 h 18564792"/>
              <a:gd name="connsiteX1" fmla="*/ 6984539 w 6984539"/>
              <a:gd name="connsiteY1" fmla="*/ 0 h 18564792"/>
              <a:gd name="connsiteX2" fmla="*/ 6117776 w 6984539"/>
              <a:gd name="connsiteY2" fmla="*/ 12372002 h 18564792"/>
              <a:gd name="connsiteX3" fmla="*/ 4511628 w 6984539"/>
              <a:gd name="connsiteY3" fmla="*/ 18564792 h 18564792"/>
              <a:gd name="connsiteX4" fmla="*/ 0 w 6984539"/>
              <a:gd name="connsiteY4" fmla="*/ 17552859 h 18564792"/>
              <a:gd name="connsiteX0" fmla="*/ 0 w 6984539"/>
              <a:gd name="connsiteY0" fmla="*/ 17552859 h 18564792"/>
              <a:gd name="connsiteX1" fmla="*/ 6984539 w 6984539"/>
              <a:gd name="connsiteY1" fmla="*/ 0 h 18564792"/>
              <a:gd name="connsiteX2" fmla="*/ 6263499 w 6984539"/>
              <a:gd name="connsiteY2" fmla="*/ 11631459 h 18564792"/>
              <a:gd name="connsiteX3" fmla="*/ 4511628 w 6984539"/>
              <a:gd name="connsiteY3" fmla="*/ 18564792 h 18564792"/>
              <a:gd name="connsiteX4" fmla="*/ 0 w 6984539"/>
              <a:gd name="connsiteY4" fmla="*/ 17552859 h 18564792"/>
              <a:gd name="connsiteX0" fmla="*/ 0 w 6984539"/>
              <a:gd name="connsiteY0" fmla="*/ 17552859 h 18570416"/>
              <a:gd name="connsiteX1" fmla="*/ 6984539 w 6984539"/>
              <a:gd name="connsiteY1" fmla="*/ 0 h 18570416"/>
              <a:gd name="connsiteX2" fmla="*/ 6263499 w 6984539"/>
              <a:gd name="connsiteY2" fmla="*/ 11631459 h 18570416"/>
              <a:gd name="connsiteX3" fmla="*/ 4439164 w 6984539"/>
              <a:gd name="connsiteY3" fmla="*/ 18570415 h 18570416"/>
              <a:gd name="connsiteX4" fmla="*/ 0 w 6984539"/>
              <a:gd name="connsiteY4" fmla="*/ 17552859 h 18570416"/>
              <a:gd name="connsiteX0" fmla="*/ 0 w 7481524"/>
              <a:gd name="connsiteY0" fmla="*/ 17552859 h 18570416"/>
              <a:gd name="connsiteX1" fmla="*/ 6984539 w 7481524"/>
              <a:gd name="connsiteY1" fmla="*/ 0 h 18570416"/>
              <a:gd name="connsiteX2" fmla="*/ 7481523 w 7481524"/>
              <a:gd name="connsiteY2" fmla="*/ 6868470 h 18570416"/>
              <a:gd name="connsiteX3" fmla="*/ 4439164 w 7481524"/>
              <a:gd name="connsiteY3" fmla="*/ 18570415 h 18570416"/>
              <a:gd name="connsiteX4" fmla="*/ 0 w 7481524"/>
              <a:gd name="connsiteY4" fmla="*/ 17552859 h 18570416"/>
              <a:gd name="connsiteX0" fmla="*/ 0 w 7481524"/>
              <a:gd name="connsiteY0" fmla="*/ 17424197 h 18441754"/>
              <a:gd name="connsiteX1" fmla="*/ 7258662 w 7481524"/>
              <a:gd name="connsiteY1" fmla="*/ 0 h 18441754"/>
              <a:gd name="connsiteX2" fmla="*/ 7481523 w 7481524"/>
              <a:gd name="connsiteY2" fmla="*/ 6739808 h 18441754"/>
              <a:gd name="connsiteX3" fmla="*/ 4439164 w 7481524"/>
              <a:gd name="connsiteY3" fmla="*/ 18441753 h 18441754"/>
              <a:gd name="connsiteX4" fmla="*/ 0 w 7481524"/>
              <a:gd name="connsiteY4" fmla="*/ 17424197 h 18441754"/>
              <a:gd name="connsiteX0" fmla="*/ 0 w 6901526"/>
              <a:gd name="connsiteY0" fmla="*/ 17531418 h 18441754"/>
              <a:gd name="connsiteX1" fmla="*/ 6678664 w 6901526"/>
              <a:gd name="connsiteY1" fmla="*/ 0 h 18441754"/>
              <a:gd name="connsiteX2" fmla="*/ 6901525 w 6901526"/>
              <a:gd name="connsiteY2" fmla="*/ 6739808 h 18441754"/>
              <a:gd name="connsiteX3" fmla="*/ 3859166 w 6901526"/>
              <a:gd name="connsiteY3" fmla="*/ 18441753 h 18441754"/>
              <a:gd name="connsiteX4" fmla="*/ 0 w 6901526"/>
              <a:gd name="connsiteY4" fmla="*/ 17531418 h 18441754"/>
              <a:gd name="connsiteX0" fmla="*/ 0 w 6264901"/>
              <a:gd name="connsiteY0" fmla="*/ 17725590 h 18441754"/>
              <a:gd name="connsiteX1" fmla="*/ 6042039 w 6264901"/>
              <a:gd name="connsiteY1" fmla="*/ 0 h 18441754"/>
              <a:gd name="connsiteX2" fmla="*/ 6264900 w 6264901"/>
              <a:gd name="connsiteY2" fmla="*/ 6739808 h 18441754"/>
              <a:gd name="connsiteX3" fmla="*/ 3222541 w 6264901"/>
              <a:gd name="connsiteY3" fmla="*/ 18441753 h 18441754"/>
              <a:gd name="connsiteX4" fmla="*/ 0 w 6264901"/>
              <a:gd name="connsiteY4" fmla="*/ 17725590 h 18441754"/>
              <a:gd name="connsiteX0" fmla="*/ 0 w 6264901"/>
              <a:gd name="connsiteY0" fmla="*/ 17725590 h 18511670"/>
              <a:gd name="connsiteX1" fmla="*/ 6042039 w 6264901"/>
              <a:gd name="connsiteY1" fmla="*/ 0 h 18511670"/>
              <a:gd name="connsiteX2" fmla="*/ 6264900 w 6264901"/>
              <a:gd name="connsiteY2" fmla="*/ 6739808 h 18511670"/>
              <a:gd name="connsiteX3" fmla="*/ 3204312 w 6264901"/>
              <a:gd name="connsiteY3" fmla="*/ 18511671 h 18511670"/>
              <a:gd name="connsiteX4" fmla="*/ 0 w 6264901"/>
              <a:gd name="connsiteY4" fmla="*/ 17725590 h 1851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4901" h="18511670">
                <a:moveTo>
                  <a:pt x="0" y="17725590"/>
                </a:moveTo>
                <a:lnTo>
                  <a:pt x="6042039" y="0"/>
                </a:lnTo>
                <a:lnTo>
                  <a:pt x="6264900" y="6739808"/>
                </a:lnTo>
                <a:lnTo>
                  <a:pt x="3204312" y="18511671"/>
                </a:lnTo>
                <a:lnTo>
                  <a:pt x="0" y="1772559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1270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996696" y="3030010"/>
            <a:ext cx="2048256" cy="238125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JAN</a:t>
            </a:r>
          </a:p>
        </p:txBody>
      </p:sp>
      <p:sp>
        <p:nvSpPr>
          <p:cNvPr id="15" name="Isosceles Triangle 6"/>
          <p:cNvSpPr/>
          <p:nvPr userDrawn="1"/>
        </p:nvSpPr>
        <p:spPr>
          <a:xfrm rot="5858522">
            <a:off x="3578778" y="971301"/>
            <a:ext cx="1283743" cy="8729723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07823 w 1807823"/>
              <a:gd name="connsiteY0" fmla="*/ 5121409 h 5393074"/>
              <a:gd name="connsiteX1" fmla="*/ 1053320 w 1807823"/>
              <a:gd name="connsiteY1" fmla="*/ 0 h 5393074"/>
              <a:gd name="connsiteX2" fmla="*/ 0 w 1807823"/>
              <a:gd name="connsiteY2" fmla="*/ 5393074 h 5393074"/>
              <a:gd name="connsiteX3" fmla="*/ 1807823 w 1807823"/>
              <a:gd name="connsiteY3" fmla="*/ 5121409 h 5393074"/>
              <a:gd name="connsiteX0" fmla="*/ 1867582 w 1867582"/>
              <a:gd name="connsiteY0" fmla="*/ 5165891 h 5393074"/>
              <a:gd name="connsiteX1" fmla="*/ 1053320 w 1867582"/>
              <a:gd name="connsiteY1" fmla="*/ 0 h 5393074"/>
              <a:gd name="connsiteX2" fmla="*/ 0 w 1867582"/>
              <a:gd name="connsiteY2" fmla="*/ 5393074 h 5393074"/>
              <a:gd name="connsiteX3" fmla="*/ 1867582 w 1867582"/>
              <a:gd name="connsiteY3" fmla="*/ 5165891 h 5393074"/>
              <a:gd name="connsiteX0" fmla="*/ 1867582 w 1867582"/>
              <a:gd name="connsiteY0" fmla="*/ 5485175 h 5712358"/>
              <a:gd name="connsiteX1" fmla="*/ 1095206 w 1867582"/>
              <a:gd name="connsiteY1" fmla="*/ 0 h 5712358"/>
              <a:gd name="connsiteX2" fmla="*/ 0 w 1867582"/>
              <a:gd name="connsiteY2" fmla="*/ 5712358 h 5712358"/>
              <a:gd name="connsiteX3" fmla="*/ 1867582 w 1867582"/>
              <a:gd name="connsiteY3" fmla="*/ 5485175 h 5712358"/>
              <a:gd name="connsiteX0" fmla="*/ 1283743 w 1283743"/>
              <a:gd name="connsiteY0" fmla="*/ 5485175 h 5667357"/>
              <a:gd name="connsiteX1" fmla="*/ 511367 w 1283743"/>
              <a:gd name="connsiteY1" fmla="*/ 0 h 5667357"/>
              <a:gd name="connsiteX2" fmla="*/ 0 w 1283743"/>
              <a:gd name="connsiteY2" fmla="*/ 5667357 h 5667357"/>
              <a:gd name="connsiteX3" fmla="*/ 1283743 w 1283743"/>
              <a:gd name="connsiteY3" fmla="*/ 5485175 h 5667357"/>
              <a:gd name="connsiteX0" fmla="*/ 1283743 w 1283743"/>
              <a:gd name="connsiteY0" fmla="*/ 5577652 h 5759834"/>
              <a:gd name="connsiteX1" fmla="*/ 498641 w 1283743"/>
              <a:gd name="connsiteY1" fmla="*/ 0 h 5759834"/>
              <a:gd name="connsiteX2" fmla="*/ 0 w 1283743"/>
              <a:gd name="connsiteY2" fmla="*/ 5759834 h 5759834"/>
              <a:gd name="connsiteX3" fmla="*/ 1283743 w 1283743"/>
              <a:gd name="connsiteY3" fmla="*/ 5577652 h 5759834"/>
              <a:gd name="connsiteX0" fmla="*/ 1283743 w 1283743"/>
              <a:gd name="connsiteY0" fmla="*/ 6654171 h 6836353"/>
              <a:gd name="connsiteX1" fmla="*/ 422392 w 1283743"/>
              <a:gd name="connsiteY1" fmla="*/ 0 h 6836353"/>
              <a:gd name="connsiteX2" fmla="*/ 0 w 1283743"/>
              <a:gd name="connsiteY2" fmla="*/ 6836353 h 6836353"/>
              <a:gd name="connsiteX3" fmla="*/ 1283743 w 1283743"/>
              <a:gd name="connsiteY3" fmla="*/ 6654171 h 6836353"/>
              <a:gd name="connsiteX0" fmla="*/ 1283743 w 1283743"/>
              <a:gd name="connsiteY0" fmla="*/ 8188892 h 8371074"/>
              <a:gd name="connsiteX1" fmla="*/ 187236 w 1283743"/>
              <a:gd name="connsiteY1" fmla="*/ 0 h 8371074"/>
              <a:gd name="connsiteX2" fmla="*/ 0 w 1283743"/>
              <a:gd name="connsiteY2" fmla="*/ 8371074 h 8371074"/>
              <a:gd name="connsiteX3" fmla="*/ 1283743 w 1283743"/>
              <a:gd name="connsiteY3" fmla="*/ 8188892 h 8371074"/>
              <a:gd name="connsiteX0" fmla="*/ 1283743 w 1283743"/>
              <a:gd name="connsiteY0" fmla="*/ 8329685 h 8511867"/>
              <a:gd name="connsiteX1" fmla="*/ 191825 w 1283743"/>
              <a:gd name="connsiteY1" fmla="*/ 0 h 8511867"/>
              <a:gd name="connsiteX2" fmla="*/ 0 w 1283743"/>
              <a:gd name="connsiteY2" fmla="*/ 8511867 h 8511867"/>
              <a:gd name="connsiteX3" fmla="*/ 1283743 w 1283743"/>
              <a:gd name="connsiteY3" fmla="*/ 8329685 h 851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743" h="8511867">
                <a:moveTo>
                  <a:pt x="1283743" y="8329685"/>
                </a:moveTo>
                <a:lnTo>
                  <a:pt x="191825" y="0"/>
                </a:lnTo>
                <a:lnTo>
                  <a:pt x="0" y="8511867"/>
                </a:lnTo>
                <a:lnTo>
                  <a:pt x="1283743" y="8329685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5573243" y="1024128"/>
            <a:ext cx="3179091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573243" y="514350"/>
            <a:ext cx="3252241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OUR EVENTS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0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899592" y="3323752"/>
            <a:ext cx="2232248" cy="678541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95315" y="1566970"/>
            <a:ext cx="2048256" cy="135497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41"/>
          </p:nvPr>
        </p:nvSpPr>
        <p:spPr>
          <a:xfrm>
            <a:off x="3474720" y="3333369"/>
            <a:ext cx="2236994" cy="678541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3570664" y="1563638"/>
            <a:ext cx="2048840" cy="135497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6053328" y="3337560"/>
            <a:ext cx="2212848" cy="678541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4"/>
          </p:nvPr>
        </p:nvSpPr>
        <p:spPr>
          <a:xfrm>
            <a:off x="6126480" y="1563638"/>
            <a:ext cx="2048840" cy="135497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3575304" y="3030010"/>
            <a:ext cx="2048256" cy="238125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FEB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6126480" y="3030010"/>
            <a:ext cx="2048256" cy="238125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MAR</a:t>
            </a:r>
          </a:p>
        </p:txBody>
      </p:sp>
    </p:spTree>
    <p:extLst>
      <p:ext uri="{BB962C8B-B14F-4D97-AF65-F5344CB8AC3E}">
        <p14:creationId xmlns:p14="http://schemas.microsoft.com/office/powerpoint/2010/main" val="2155156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8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1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85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85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6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6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5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8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/>
      <p:bldP spid="30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arallelogram 5"/>
          <p:cNvSpPr/>
          <p:nvPr userDrawn="1"/>
        </p:nvSpPr>
        <p:spPr>
          <a:xfrm rot="9864409" flipV="1">
            <a:off x="42055" y="99888"/>
            <a:ext cx="1138998" cy="2347895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72425"/>
              <a:gd name="connsiteY0" fmla="*/ 3680046 h 5138237"/>
              <a:gd name="connsiteX1" fmla="*/ 4060253 w 4472425"/>
              <a:gd name="connsiteY1" fmla="*/ -1 h 5138237"/>
              <a:gd name="connsiteX2" fmla="*/ 4472426 w 4472425"/>
              <a:gd name="connsiteY2" fmla="*/ 251961 h 5138237"/>
              <a:gd name="connsiteX3" fmla="*/ 1910777 w 4472425"/>
              <a:gd name="connsiteY3" fmla="*/ 5138237 h 5138237"/>
              <a:gd name="connsiteX4" fmla="*/ 0 w 4472425"/>
              <a:gd name="connsiteY4" fmla="*/ 3680046 h 5138237"/>
              <a:gd name="connsiteX0" fmla="*/ 0 w 4472425"/>
              <a:gd name="connsiteY0" fmla="*/ 3680046 h 5209789"/>
              <a:gd name="connsiteX1" fmla="*/ 4060253 w 4472425"/>
              <a:gd name="connsiteY1" fmla="*/ -1 h 5209789"/>
              <a:gd name="connsiteX2" fmla="*/ 4472426 w 4472425"/>
              <a:gd name="connsiteY2" fmla="*/ 251961 h 5209789"/>
              <a:gd name="connsiteX3" fmla="*/ 785853 w 4472425"/>
              <a:gd name="connsiteY3" fmla="*/ 5209789 h 5209789"/>
              <a:gd name="connsiteX4" fmla="*/ 0 w 4472425"/>
              <a:gd name="connsiteY4" fmla="*/ 3680046 h 5209789"/>
              <a:gd name="connsiteX0" fmla="*/ 0 w 4472425"/>
              <a:gd name="connsiteY0" fmla="*/ 3544307 h 5074050"/>
              <a:gd name="connsiteX1" fmla="*/ 4147815 w 4472425"/>
              <a:gd name="connsiteY1" fmla="*/ 0 h 5074050"/>
              <a:gd name="connsiteX2" fmla="*/ 4472426 w 4472425"/>
              <a:gd name="connsiteY2" fmla="*/ 116222 h 5074050"/>
              <a:gd name="connsiteX3" fmla="*/ 785853 w 4472425"/>
              <a:gd name="connsiteY3" fmla="*/ 5074050 h 5074050"/>
              <a:gd name="connsiteX4" fmla="*/ 0 w 4472425"/>
              <a:gd name="connsiteY4" fmla="*/ 3544307 h 5074050"/>
              <a:gd name="connsiteX0" fmla="*/ 0 w 4472425"/>
              <a:gd name="connsiteY0" fmla="*/ 3544307 h 5682671"/>
              <a:gd name="connsiteX1" fmla="*/ 4147815 w 4472425"/>
              <a:gd name="connsiteY1" fmla="*/ 0 h 5682671"/>
              <a:gd name="connsiteX2" fmla="*/ 4472426 w 4472425"/>
              <a:gd name="connsiteY2" fmla="*/ 116222 h 5682671"/>
              <a:gd name="connsiteX3" fmla="*/ 1059879 w 4472425"/>
              <a:gd name="connsiteY3" fmla="*/ 5682671 h 5682671"/>
              <a:gd name="connsiteX4" fmla="*/ 0 w 4472425"/>
              <a:gd name="connsiteY4" fmla="*/ 3544307 h 5682671"/>
              <a:gd name="connsiteX0" fmla="*/ 0 w 4472425"/>
              <a:gd name="connsiteY0" fmla="*/ 3684934 h 5823298"/>
              <a:gd name="connsiteX1" fmla="*/ 2196714 w 4472425"/>
              <a:gd name="connsiteY1" fmla="*/ 0 h 5823298"/>
              <a:gd name="connsiteX2" fmla="*/ 4472426 w 4472425"/>
              <a:gd name="connsiteY2" fmla="*/ 256849 h 5823298"/>
              <a:gd name="connsiteX3" fmla="*/ 1059879 w 4472425"/>
              <a:gd name="connsiteY3" fmla="*/ 5823298 h 5823298"/>
              <a:gd name="connsiteX4" fmla="*/ 0 w 4472425"/>
              <a:gd name="connsiteY4" fmla="*/ 3684934 h 5823298"/>
              <a:gd name="connsiteX0" fmla="*/ 0 w 2777319"/>
              <a:gd name="connsiteY0" fmla="*/ 3684934 h 5823298"/>
              <a:gd name="connsiteX1" fmla="*/ 2196714 w 2777319"/>
              <a:gd name="connsiteY1" fmla="*/ 0 h 5823298"/>
              <a:gd name="connsiteX2" fmla="*/ 2777318 w 2777319"/>
              <a:gd name="connsiteY2" fmla="*/ 93679 h 5823298"/>
              <a:gd name="connsiteX3" fmla="*/ 1059879 w 2777319"/>
              <a:gd name="connsiteY3" fmla="*/ 5823298 h 5823298"/>
              <a:gd name="connsiteX4" fmla="*/ 0 w 2777319"/>
              <a:gd name="connsiteY4" fmla="*/ 3684934 h 5823298"/>
              <a:gd name="connsiteX0" fmla="*/ 0 w 2864177"/>
              <a:gd name="connsiteY0" fmla="*/ 3831091 h 5823298"/>
              <a:gd name="connsiteX1" fmla="*/ 2283572 w 2864177"/>
              <a:gd name="connsiteY1" fmla="*/ 0 h 5823298"/>
              <a:gd name="connsiteX2" fmla="*/ 2864176 w 2864177"/>
              <a:gd name="connsiteY2" fmla="*/ 93679 h 5823298"/>
              <a:gd name="connsiteX3" fmla="*/ 1146737 w 2864177"/>
              <a:gd name="connsiteY3" fmla="*/ 5823298 h 5823298"/>
              <a:gd name="connsiteX4" fmla="*/ 0 w 2864177"/>
              <a:gd name="connsiteY4" fmla="*/ 3831091 h 5823298"/>
              <a:gd name="connsiteX0" fmla="*/ 0 w 2864177"/>
              <a:gd name="connsiteY0" fmla="*/ 3831091 h 5904349"/>
              <a:gd name="connsiteX1" fmla="*/ 2283572 w 2864177"/>
              <a:gd name="connsiteY1" fmla="*/ 0 h 5904349"/>
              <a:gd name="connsiteX2" fmla="*/ 2864176 w 2864177"/>
              <a:gd name="connsiteY2" fmla="*/ 93679 h 5904349"/>
              <a:gd name="connsiteX3" fmla="*/ 1073186 w 2864177"/>
              <a:gd name="connsiteY3" fmla="*/ 5904350 h 5904349"/>
              <a:gd name="connsiteX4" fmla="*/ 0 w 2864177"/>
              <a:gd name="connsiteY4" fmla="*/ 3831091 h 5904349"/>
              <a:gd name="connsiteX0" fmla="*/ 0 w 2864177"/>
              <a:gd name="connsiteY0" fmla="*/ 3831091 h 5499764"/>
              <a:gd name="connsiteX1" fmla="*/ 2283572 w 2864177"/>
              <a:gd name="connsiteY1" fmla="*/ 0 h 5499764"/>
              <a:gd name="connsiteX2" fmla="*/ 2864176 w 2864177"/>
              <a:gd name="connsiteY2" fmla="*/ 93679 h 5499764"/>
              <a:gd name="connsiteX3" fmla="*/ 856732 w 2864177"/>
              <a:gd name="connsiteY3" fmla="*/ 5499764 h 5499764"/>
              <a:gd name="connsiteX4" fmla="*/ 0 w 2864177"/>
              <a:gd name="connsiteY4" fmla="*/ 3831091 h 5499764"/>
              <a:gd name="connsiteX0" fmla="*/ 0 w 2864177"/>
              <a:gd name="connsiteY0" fmla="*/ 4077565 h 5746238"/>
              <a:gd name="connsiteX1" fmla="*/ 2633115 w 2864177"/>
              <a:gd name="connsiteY1" fmla="*/ -1 h 5746238"/>
              <a:gd name="connsiteX2" fmla="*/ 2864176 w 2864177"/>
              <a:gd name="connsiteY2" fmla="*/ 340153 h 5746238"/>
              <a:gd name="connsiteX3" fmla="*/ 856732 w 2864177"/>
              <a:gd name="connsiteY3" fmla="*/ 5746238 h 5746238"/>
              <a:gd name="connsiteX4" fmla="*/ 0 w 2864177"/>
              <a:gd name="connsiteY4" fmla="*/ 4077565 h 5746238"/>
              <a:gd name="connsiteX0" fmla="*/ 0 w 2979759"/>
              <a:gd name="connsiteY0" fmla="*/ 4077565 h 5746238"/>
              <a:gd name="connsiteX1" fmla="*/ 2633115 w 2979759"/>
              <a:gd name="connsiteY1" fmla="*/ -1 h 5746238"/>
              <a:gd name="connsiteX2" fmla="*/ 2979759 w 2979759"/>
              <a:gd name="connsiteY2" fmla="*/ 401936 h 5746238"/>
              <a:gd name="connsiteX3" fmla="*/ 856732 w 2979759"/>
              <a:gd name="connsiteY3" fmla="*/ 5746238 h 5746238"/>
              <a:gd name="connsiteX4" fmla="*/ 0 w 2979759"/>
              <a:gd name="connsiteY4" fmla="*/ 4077565 h 5746238"/>
              <a:gd name="connsiteX0" fmla="*/ 0 w 3596890"/>
              <a:gd name="connsiteY0" fmla="*/ 4077565 h 5746238"/>
              <a:gd name="connsiteX1" fmla="*/ 2633115 w 3596890"/>
              <a:gd name="connsiteY1" fmla="*/ -1 h 5746238"/>
              <a:gd name="connsiteX2" fmla="*/ 3596889 w 3596890"/>
              <a:gd name="connsiteY2" fmla="*/ 1285509 h 5746238"/>
              <a:gd name="connsiteX3" fmla="*/ 856732 w 3596890"/>
              <a:gd name="connsiteY3" fmla="*/ 5746238 h 5746238"/>
              <a:gd name="connsiteX4" fmla="*/ 0 w 3596890"/>
              <a:gd name="connsiteY4" fmla="*/ 4077565 h 5746238"/>
              <a:gd name="connsiteX0" fmla="*/ 0 w 3402152"/>
              <a:gd name="connsiteY0" fmla="*/ 4077565 h 5746238"/>
              <a:gd name="connsiteX1" fmla="*/ 2633115 w 3402152"/>
              <a:gd name="connsiteY1" fmla="*/ -1 h 5746238"/>
              <a:gd name="connsiteX2" fmla="*/ 3402152 w 3402152"/>
              <a:gd name="connsiteY2" fmla="*/ 844384 h 5746238"/>
              <a:gd name="connsiteX3" fmla="*/ 856732 w 3402152"/>
              <a:gd name="connsiteY3" fmla="*/ 5746238 h 5746238"/>
              <a:gd name="connsiteX4" fmla="*/ 0 w 3402152"/>
              <a:gd name="connsiteY4" fmla="*/ 4077565 h 5746238"/>
              <a:gd name="connsiteX0" fmla="*/ 0 w 3402152"/>
              <a:gd name="connsiteY0" fmla="*/ 3520846 h 5189519"/>
              <a:gd name="connsiteX1" fmla="*/ 3089133 w 3402152"/>
              <a:gd name="connsiteY1" fmla="*/ -1 h 5189519"/>
              <a:gd name="connsiteX2" fmla="*/ 3402152 w 3402152"/>
              <a:gd name="connsiteY2" fmla="*/ 287665 h 5189519"/>
              <a:gd name="connsiteX3" fmla="*/ 856732 w 3402152"/>
              <a:gd name="connsiteY3" fmla="*/ 5189519 h 5189519"/>
              <a:gd name="connsiteX4" fmla="*/ 0 w 3402152"/>
              <a:gd name="connsiteY4" fmla="*/ 3520846 h 5189519"/>
              <a:gd name="connsiteX0" fmla="*/ 0 w 3402152"/>
              <a:gd name="connsiteY0" fmla="*/ 3520846 h 5863830"/>
              <a:gd name="connsiteX1" fmla="*/ 3089133 w 3402152"/>
              <a:gd name="connsiteY1" fmla="*/ -1 h 5863830"/>
              <a:gd name="connsiteX2" fmla="*/ 3402152 w 3402152"/>
              <a:gd name="connsiteY2" fmla="*/ 287665 h 5863830"/>
              <a:gd name="connsiteX3" fmla="*/ 1217486 w 3402152"/>
              <a:gd name="connsiteY3" fmla="*/ 5863830 h 5863830"/>
              <a:gd name="connsiteX4" fmla="*/ 0 w 3402152"/>
              <a:gd name="connsiteY4" fmla="*/ 3520846 h 5863830"/>
              <a:gd name="connsiteX0" fmla="*/ 1 w 2939127"/>
              <a:gd name="connsiteY0" fmla="*/ 4322045 h 5863830"/>
              <a:gd name="connsiteX1" fmla="*/ 2626108 w 2939127"/>
              <a:gd name="connsiteY1" fmla="*/ -1 h 5863830"/>
              <a:gd name="connsiteX2" fmla="*/ 2939127 w 2939127"/>
              <a:gd name="connsiteY2" fmla="*/ 287665 h 5863830"/>
              <a:gd name="connsiteX3" fmla="*/ 754461 w 2939127"/>
              <a:gd name="connsiteY3" fmla="*/ 5863830 h 5863830"/>
              <a:gd name="connsiteX4" fmla="*/ 1 w 2939127"/>
              <a:gd name="connsiteY4" fmla="*/ 4322045 h 5863830"/>
              <a:gd name="connsiteX0" fmla="*/ -1 w 2999367"/>
              <a:gd name="connsiteY0" fmla="*/ 4337990 h 5863830"/>
              <a:gd name="connsiteX1" fmla="*/ 2686348 w 2999367"/>
              <a:gd name="connsiteY1" fmla="*/ -1 h 5863830"/>
              <a:gd name="connsiteX2" fmla="*/ 2999367 w 2999367"/>
              <a:gd name="connsiteY2" fmla="*/ 287665 h 5863830"/>
              <a:gd name="connsiteX3" fmla="*/ 814701 w 2999367"/>
              <a:gd name="connsiteY3" fmla="*/ 5863830 h 5863830"/>
              <a:gd name="connsiteX4" fmla="*/ -1 w 2999367"/>
              <a:gd name="connsiteY4" fmla="*/ 4337990 h 586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9367" h="5863830">
                <a:moveTo>
                  <a:pt x="-1" y="4337990"/>
                </a:moveTo>
                <a:lnTo>
                  <a:pt x="2686348" y="-1"/>
                </a:lnTo>
                <a:lnTo>
                  <a:pt x="2999367" y="287665"/>
                </a:lnTo>
                <a:lnTo>
                  <a:pt x="814701" y="5863830"/>
                </a:lnTo>
                <a:lnTo>
                  <a:pt x="-1" y="433799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1905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8"/>
          <p:cNvSpPr/>
          <p:nvPr userDrawn="1"/>
        </p:nvSpPr>
        <p:spPr>
          <a:xfrm rot="19618726">
            <a:off x="-855862" y="2949578"/>
            <a:ext cx="3043094" cy="2916154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775837"/>
              <a:gd name="connsiteY0" fmla="*/ 2894657 h 2894657"/>
              <a:gd name="connsiteX1" fmla="*/ 1034021 w 2775837"/>
              <a:gd name="connsiteY1" fmla="*/ 0 h 2894657"/>
              <a:gd name="connsiteX2" fmla="*/ 2775837 w 2775837"/>
              <a:gd name="connsiteY2" fmla="*/ 35732 h 2894657"/>
              <a:gd name="connsiteX3" fmla="*/ 0 w 2775837"/>
              <a:gd name="connsiteY3" fmla="*/ 2894657 h 2894657"/>
              <a:gd name="connsiteX0" fmla="*/ 0 w 2795759"/>
              <a:gd name="connsiteY0" fmla="*/ 2924192 h 2924192"/>
              <a:gd name="connsiteX1" fmla="*/ 1053943 w 2795759"/>
              <a:gd name="connsiteY1" fmla="*/ 0 h 2924192"/>
              <a:gd name="connsiteX2" fmla="*/ 2795759 w 2795759"/>
              <a:gd name="connsiteY2" fmla="*/ 35732 h 2924192"/>
              <a:gd name="connsiteX3" fmla="*/ 0 w 2795759"/>
              <a:gd name="connsiteY3" fmla="*/ 2924192 h 2924192"/>
              <a:gd name="connsiteX0" fmla="*/ 0 w 2795759"/>
              <a:gd name="connsiteY0" fmla="*/ 2947318 h 2947318"/>
              <a:gd name="connsiteX1" fmla="*/ 1040894 w 2795759"/>
              <a:gd name="connsiteY1" fmla="*/ 0 h 2947318"/>
              <a:gd name="connsiteX2" fmla="*/ 2795759 w 2795759"/>
              <a:gd name="connsiteY2" fmla="*/ 58858 h 2947318"/>
              <a:gd name="connsiteX3" fmla="*/ 0 w 2795759"/>
              <a:gd name="connsiteY3" fmla="*/ 2947318 h 2947318"/>
              <a:gd name="connsiteX0" fmla="*/ 0 w 2795759"/>
              <a:gd name="connsiteY0" fmla="*/ 2888460 h 2888460"/>
              <a:gd name="connsiteX1" fmla="*/ 361652 w 2795759"/>
              <a:gd name="connsiteY1" fmla="*/ 1376456 h 2888460"/>
              <a:gd name="connsiteX2" fmla="*/ 2795759 w 2795759"/>
              <a:gd name="connsiteY2" fmla="*/ 0 h 2888460"/>
              <a:gd name="connsiteX3" fmla="*/ 0 w 2795759"/>
              <a:gd name="connsiteY3" fmla="*/ 2888460 h 2888460"/>
              <a:gd name="connsiteX0" fmla="*/ 338130 w 2434107"/>
              <a:gd name="connsiteY0" fmla="*/ 2201988 h 2201988"/>
              <a:gd name="connsiteX1" fmla="*/ 0 w 2434107"/>
              <a:gd name="connsiteY1" fmla="*/ 1376456 h 2201988"/>
              <a:gd name="connsiteX2" fmla="*/ 2434107 w 2434107"/>
              <a:gd name="connsiteY2" fmla="*/ 0 h 2201988"/>
              <a:gd name="connsiteX3" fmla="*/ 338130 w 2434107"/>
              <a:gd name="connsiteY3" fmla="*/ 2201988 h 2201988"/>
              <a:gd name="connsiteX0" fmla="*/ 739285 w 2835262"/>
              <a:gd name="connsiteY0" fmla="*/ 2201988 h 2201988"/>
              <a:gd name="connsiteX1" fmla="*/ 0 w 2835262"/>
              <a:gd name="connsiteY1" fmla="*/ 1622968 h 2201988"/>
              <a:gd name="connsiteX2" fmla="*/ 2835262 w 2835262"/>
              <a:gd name="connsiteY2" fmla="*/ 0 h 2201988"/>
              <a:gd name="connsiteX3" fmla="*/ 739285 w 2835262"/>
              <a:gd name="connsiteY3" fmla="*/ 2201988 h 2201988"/>
              <a:gd name="connsiteX0" fmla="*/ 739285 w 2868395"/>
              <a:gd name="connsiteY0" fmla="*/ 2181626 h 2181626"/>
              <a:gd name="connsiteX1" fmla="*/ 0 w 2868395"/>
              <a:gd name="connsiteY1" fmla="*/ 1602606 h 2181626"/>
              <a:gd name="connsiteX2" fmla="*/ 2868395 w 2868395"/>
              <a:gd name="connsiteY2" fmla="*/ 0 h 2181626"/>
              <a:gd name="connsiteX3" fmla="*/ 739285 w 2868395"/>
              <a:gd name="connsiteY3" fmla="*/ 2181626 h 2181626"/>
              <a:gd name="connsiteX0" fmla="*/ 955478 w 3084588"/>
              <a:gd name="connsiteY0" fmla="*/ 2181626 h 2181626"/>
              <a:gd name="connsiteX1" fmla="*/ 0 w 3084588"/>
              <a:gd name="connsiteY1" fmla="*/ 1402904 h 2181626"/>
              <a:gd name="connsiteX2" fmla="*/ 3084588 w 3084588"/>
              <a:gd name="connsiteY2" fmla="*/ 0 h 2181626"/>
              <a:gd name="connsiteX3" fmla="*/ 955478 w 3084588"/>
              <a:gd name="connsiteY3" fmla="*/ 2181626 h 2181626"/>
              <a:gd name="connsiteX0" fmla="*/ 955478 w 2811266"/>
              <a:gd name="connsiteY0" fmla="*/ 1903978 h 1903978"/>
              <a:gd name="connsiteX1" fmla="*/ 0 w 2811266"/>
              <a:gd name="connsiteY1" fmla="*/ 1125256 h 1903978"/>
              <a:gd name="connsiteX2" fmla="*/ 2811266 w 2811266"/>
              <a:gd name="connsiteY2" fmla="*/ 0 h 1903978"/>
              <a:gd name="connsiteX3" fmla="*/ 955478 w 2811266"/>
              <a:gd name="connsiteY3" fmla="*/ 1903978 h 1903978"/>
              <a:gd name="connsiteX0" fmla="*/ 433280 w 2289068"/>
              <a:gd name="connsiteY0" fmla="*/ 1903978 h 1903978"/>
              <a:gd name="connsiteX1" fmla="*/ 0 w 2289068"/>
              <a:gd name="connsiteY1" fmla="*/ 365553 h 1903978"/>
              <a:gd name="connsiteX2" fmla="*/ 2289068 w 2289068"/>
              <a:gd name="connsiteY2" fmla="*/ 0 h 1903978"/>
              <a:gd name="connsiteX3" fmla="*/ 433280 w 2289068"/>
              <a:gd name="connsiteY3" fmla="*/ 1903978 h 1903978"/>
              <a:gd name="connsiteX0" fmla="*/ 0 w 2443847"/>
              <a:gd name="connsiteY0" fmla="*/ 2433823 h 2433823"/>
              <a:gd name="connsiteX1" fmla="*/ 154779 w 2443847"/>
              <a:gd name="connsiteY1" fmla="*/ 365553 h 2433823"/>
              <a:gd name="connsiteX2" fmla="*/ 2443847 w 2443847"/>
              <a:gd name="connsiteY2" fmla="*/ 0 h 2433823"/>
              <a:gd name="connsiteX3" fmla="*/ 0 w 2443847"/>
              <a:gd name="connsiteY3" fmla="*/ 2433823 h 2433823"/>
              <a:gd name="connsiteX0" fmla="*/ 0 w 2497683"/>
              <a:gd name="connsiteY0" fmla="*/ 2512143 h 2512143"/>
              <a:gd name="connsiteX1" fmla="*/ 208615 w 2497683"/>
              <a:gd name="connsiteY1" fmla="*/ 365553 h 2512143"/>
              <a:gd name="connsiteX2" fmla="*/ 2497683 w 2497683"/>
              <a:gd name="connsiteY2" fmla="*/ 0 h 2512143"/>
              <a:gd name="connsiteX3" fmla="*/ 0 w 2497683"/>
              <a:gd name="connsiteY3" fmla="*/ 2512143 h 2512143"/>
              <a:gd name="connsiteX0" fmla="*/ 0 w 2549449"/>
              <a:gd name="connsiteY0" fmla="*/ 2536032 h 2536032"/>
              <a:gd name="connsiteX1" fmla="*/ 260381 w 2549449"/>
              <a:gd name="connsiteY1" fmla="*/ 365553 h 2536032"/>
              <a:gd name="connsiteX2" fmla="*/ 2549449 w 2549449"/>
              <a:gd name="connsiteY2" fmla="*/ 0 h 2536032"/>
              <a:gd name="connsiteX3" fmla="*/ 0 w 2549449"/>
              <a:gd name="connsiteY3" fmla="*/ 2536032 h 2536032"/>
              <a:gd name="connsiteX0" fmla="*/ 0 w 2608669"/>
              <a:gd name="connsiteY0" fmla="*/ 2622183 h 2622183"/>
              <a:gd name="connsiteX1" fmla="*/ 319601 w 2608669"/>
              <a:gd name="connsiteY1" fmla="*/ 365553 h 2622183"/>
              <a:gd name="connsiteX2" fmla="*/ 2608669 w 2608669"/>
              <a:gd name="connsiteY2" fmla="*/ 0 h 2622183"/>
              <a:gd name="connsiteX3" fmla="*/ 0 w 2608669"/>
              <a:gd name="connsiteY3" fmla="*/ 2622183 h 2622183"/>
              <a:gd name="connsiteX0" fmla="*/ 0 w 2570985"/>
              <a:gd name="connsiteY0" fmla="*/ 2567359 h 2567359"/>
              <a:gd name="connsiteX1" fmla="*/ 281917 w 2570985"/>
              <a:gd name="connsiteY1" fmla="*/ 365553 h 2567359"/>
              <a:gd name="connsiteX2" fmla="*/ 2570985 w 2570985"/>
              <a:gd name="connsiteY2" fmla="*/ 0 h 2567359"/>
              <a:gd name="connsiteX3" fmla="*/ 0 w 2570985"/>
              <a:gd name="connsiteY3" fmla="*/ 2567359 h 2567359"/>
              <a:gd name="connsiteX0" fmla="*/ 0 w 2557733"/>
              <a:gd name="connsiteY0" fmla="*/ 2530941 h 2530941"/>
              <a:gd name="connsiteX1" fmla="*/ 268665 w 2557733"/>
              <a:gd name="connsiteY1" fmla="*/ 365553 h 2530941"/>
              <a:gd name="connsiteX2" fmla="*/ 2557733 w 2557733"/>
              <a:gd name="connsiteY2" fmla="*/ 0 h 2530941"/>
              <a:gd name="connsiteX3" fmla="*/ 0 w 2557733"/>
              <a:gd name="connsiteY3" fmla="*/ 2530941 h 2530941"/>
              <a:gd name="connsiteX0" fmla="*/ 0 w 2543650"/>
              <a:gd name="connsiteY0" fmla="*/ 2561876 h 2561876"/>
              <a:gd name="connsiteX1" fmla="*/ 254582 w 2543650"/>
              <a:gd name="connsiteY1" fmla="*/ 365553 h 2561876"/>
              <a:gd name="connsiteX2" fmla="*/ 2543650 w 2543650"/>
              <a:gd name="connsiteY2" fmla="*/ 0 h 2561876"/>
              <a:gd name="connsiteX3" fmla="*/ 0 w 2543650"/>
              <a:gd name="connsiteY3" fmla="*/ 2561876 h 2561876"/>
              <a:gd name="connsiteX0" fmla="*/ 284565 w 2828215"/>
              <a:gd name="connsiteY0" fmla="*/ 2561876 h 2561876"/>
              <a:gd name="connsiteX1" fmla="*/ 0 w 2828215"/>
              <a:gd name="connsiteY1" fmla="*/ 1749840 h 2561876"/>
              <a:gd name="connsiteX2" fmla="*/ 2828215 w 2828215"/>
              <a:gd name="connsiteY2" fmla="*/ 0 h 2561876"/>
              <a:gd name="connsiteX3" fmla="*/ 284565 w 2828215"/>
              <a:gd name="connsiteY3" fmla="*/ 2561876 h 2561876"/>
              <a:gd name="connsiteX0" fmla="*/ 283733 w 2827383"/>
              <a:gd name="connsiteY0" fmla="*/ 2561876 h 2561876"/>
              <a:gd name="connsiteX1" fmla="*/ 0 w 2827383"/>
              <a:gd name="connsiteY1" fmla="*/ 1817192 h 2561876"/>
              <a:gd name="connsiteX2" fmla="*/ 2827383 w 2827383"/>
              <a:gd name="connsiteY2" fmla="*/ 0 h 2561876"/>
              <a:gd name="connsiteX3" fmla="*/ 283733 w 2827383"/>
              <a:gd name="connsiteY3" fmla="*/ 2561876 h 256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7383" h="2561876">
                <a:moveTo>
                  <a:pt x="283733" y="2561876"/>
                </a:moveTo>
                <a:lnTo>
                  <a:pt x="0" y="1817192"/>
                </a:lnTo>
                <a:lnTo>
                  <a:pt x="2827383" y="0"/>
                </a:lnTo>
                <a:lnTo>
                  <a:pt x="283733" y="25618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apezoid 15"/>
          <p:cNvSpPr/>
          <p:nvPr userDrawn="1"/>
        </p:nvSpPr>
        <p:spPr>
          <a:xfrm rot="10217630">
            <a:off x="65056" y="-156415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465820" y="3338057"/>
            <a:ext cx="5879592" cy="323850"/>
          </a:xfrm>
          <a:prstGeom prst="rect">
            <a:avLst/>
          </a:prstGeom>
          <a:solidFill>
            <a:srgbClr val="EE484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2465820" y="2690357"/>
            <a:ext cx="5879592" cy="323850"/>
          </a:xfrm>
          <a:prstGeom prst="rect">
            <a:avLst/>
          </a:prstGeom>
          <a:solidFill>
            <a:srgbClr val="EE484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2464980" y="2042657"/>
            <a:ext cx="5879592" cy="323850"/>
          </a:xfrm>
          <a:prstGeom prst="rect">
            <a:avLst/>
          </a:prstGeom>
          <a:solidFill>
            <a:srgbClr val="EE484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/>
          <p:cNvPicPr preferRelativeResize="0">
            <a:picLocks noChangeArrowheads="1"/>
          </p:cNvPicPr>
          <p:nvPr userDrawn="1"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65344" r="-140000"/>
          <a:stretch>
            <a:fillRect/>
          </a:stretch>
        </p:blipFill>
        <p:spPr bwMode="auto">
          <a:xfrm>
            <a:off x="2286000" y="1465823"/>
            <a:ext cx="61008" cy="254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8" name="Straight Connector 17"/>
          <p:cNvCxnSpPr/>
          <p:nvPr userDrawn="1"/>
        </p:nvCxnSpPr>
        <p:spPr>
          <a:xfrm>
            <a:off x="2464980" y="171880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2465819" y="204265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2458695" y="1437903"/>
            <a:ext cx="1526291" cy="298367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Droid Serif" pitchFamily="18" charset="0"/>
                <a:cs typeface="Droid Serif" pitchFamily="18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2451964" y="1747381"/>
            <a:ext cx="2729636" cy="266701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2465819" y="236650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2451964" y="208075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2465819" y="269035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2456676" y="240460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2465819" y="301420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2456676" y="272845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2467180" y="333805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5"/>
          <p:cNvSpPr>
            <a:spLocks noGrp="1"/>
          </p:cNvSpPr>
          <p:nvPr>
            <p:ph type="body" sz="quarter" idx="48" hasCustomPrompt="1"/>
          </p:nvPr>
        </p:nvSpPr>
        <p:spPr>
          <a:xfrm>
            <a:off x="2456676" y="305230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2467180" y="366190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5"/>
          <p:cNvSpPr>
            <a:spLocks noGrp="1"/>
          </p:cNvSpPr>
          <p:nvPr>
            <p:ph type="body" sz="quarter" idx="49" hasCustomPrompt="1"/>
          </p:nvPr>
        </p:nvSpPr>
        <p:spPr>
          <a:xfrm>
            <a:off x="2456676" y="337615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2467180" y="3985757"/>
            <a:ext cx="589788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5"/>
          <p:cNvSpPr>
            <a:spLocks noGrp="1"/>
          </p:cNvSpPr>
          <p:nvPr>
            <p:ph type="body" sz="quarter" idx="50" hasCustomPrompt="1"/>
          </p:nvPr>
        </p:nvSpPr>
        <p:spPr>
          <a:xfrm>
            <a:off x="2456676" y="370000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5586984" y="6667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trike="noStrike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TABLE 01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5586984" y="1170432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2347008" y="4058384"/>
            <a:ext cx="6135576" cy="529590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23"/>
          <p:cNvSpPr>
            <a:spLocks noGrp="1"/>
          </p:cNvSpPr>
          <p:nvPr>
            <p:ph type="body" sz="quarter" idx="41" hasCustomPrompt="1"/>
          </p:nvPr>
        </p:nvSpPr>
        <p:spPr>
          <a:xfrm>
            <a:off x="4038600" y="1437903"/>
            <a:ext cx="4724400" cy="298367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tabLst>
                <a:tab pos="1255713" algn="l"/>
                <a:tab pos="2114550" algn="l"/>
                <a:tab pos="2971800" algn="l"/>
                <a:tab pos="3714750" algn="l"/>
              </a:tabLst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Droid Serif" pitchFamily="18" charset="0"/>
                <a:cs typeface="Droid Serif" pitchFamily="18" charset="0"/>
              </a:defRPr>
            </a:lvl1pPr>
          </a:lstStyle>
          <a:p>
            <a:r>
              <a:rPr lang="en-US" dirty="0"/>
              <a:t>	2011	2012	2013	2014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4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33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6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9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2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8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1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4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7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2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7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2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7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2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7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200"/>
                            </p:stCondLst>
                            <p:childTnLst>
                              <p:par>
                                <p:cTn id="10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7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5" grpId="0" animBg="1"/>
      <p:bldP spid="13" grpId="0" animBg="1"/>
      <p:bldP spid="11" grpId="0" animBg="1"/>
      <p:bldP spid="12" grpId="0" animBg="1"/>
      <p:bldP spid="16" grpId="0" animBg="1"/>
      <p:bldP spid="20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arallelogram 5"/>
          <p:cNvSpPr/>
          <p:nvPr userDrawn="1"/>
        </p:nvSpPr>
        <p:spPr>
          <a:xfrm rot="4169790" flipV="1">
            <a:off x="-818854" y="2376299"/>
            <a:ext cx="2055166" cy="2546674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4598" h="5239833">
                <a:moveTo>
                  <a:pt x="0" y="5239832"/>
                </a:moveTo>
                <a:lnTo>
                  <a:pt x="4032426" y="-1"/>
                </a:lnTo>
                <a:lnTo>
                  <a:pt x="4444599" y="251961"/>
                </a:lnTo>
                <a:lnTo>
                  <a:pt x="1882950" y="5138237"/>
                </a:lnTo>
                <a:lnTo>
                  <a:pt x="0" y="5239832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1905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8"/>
          <p:cNvSpPr/>
          <p:nvPr userDrawn="1"/>
        </p:nvSpPr>
        <p:spPr>
          <a:xfrm rot="19560000">
            <a:off x="210655" y="-642673"/>
            <a:ext cx="2795759" cy="2947318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775837"/>
              <a:gd name="connsiteY0" fmla="*/ 2894657 h 2894657"/>
              <a:gd name="connsiteX1" fmla="*/ 1034021 w 2775837"/>
              <a:gd name="connsiteY1" fmla="*/ 0 h 2894657"/>
              <a:gd name="connsiteX2" fmla="*/ 2775837 w 2775837"/>
              <a:gd name="connsiteY2" fmla="*/ 35732 h 2894657"/>
              <a:gd name="connsiteX3" fmla="*/ 0 w 2775837"/>
              <a:gd name="connsiteY3" fmla="*/ 2894657 h 2894657"/>
              <a:gd name="connsiteX0" fmla="*/ 0 w 2795759"/>
              <a:gd name="connsiteY0" fmla="*/ 2924192 h 2924192"/>
              <a:gd name="connsiteX1" fmla="*/ 1053943 w 2795759"/>
              <a:gd name="connsiteY1" fmla="*/ 0 h 2924192"/>
              <a:gd name="connsiteX2" fmla="*/ 2795759 w 2795759"/>
              <a:gd name="connsiteY2" fmla="*/ 35732 h 2924192"/>
              <a:gd name="connsiteX3" fmla="*/ 0 w 2795759"/>
              <a:gd name="connsiteY3" fmla="*/ 2924192 h 2924192"/>
              <a:gd name="connsiteX0" fmla="*/ 0 w 2795759"/>
              <a:gd name="connsiteY0" fmla="*/ 2947318 h 2947318"/>
              <a:gd name="connsiteX1" fmla="*/ 1040894 w 2795759"/>
              <a:gd name="connsiteY1" fmla="*/ 0 h 2947318"/>
              <a:gd name="connsiteX2" fmla="*/ 2795759 w 2795759"/>
              <a:gd name="connsiteY2" fmla="*/ 58858 h 2947318"/>
              <a:gd name="connsiteX3" fmla="*/ 0 w 2795759"/>
              <a:gd name="connsiteY3" fmla="*/ 2947318 h 294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5759" h="2947318">
                <a:moveTo>
                  <a:pt x="0" y="2947318"/>
                </a:moveTo>
                <a:lnTo>
                  <a:pt x="1040894" y="0"/>
                </a:lnTo>
                <a:lnTo>
                  <a:pt x="2795759" y="58858"/>
                </a:lnTo>
                <a:lnTo>
                  <a:pt x="0" y="29473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apezoid 15"/>
          <p:cNvSpPr/>
          <p:nvPr userDrawn="1"/>
        </p:nvSpPr>
        <p:spPr>
          <a:xfrm rot="19536887">
            <a:off x="65056" y="-156415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5586984" y="6667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TABLE 02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5586984" y="1170432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2295849" y="3842360"/>
            <a:ext cx="6085334" cy="529590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able Placeholder 13"/>
          <p:cNvSpPr>
            <a:spLocks noGrp="1"/>
          </p:cNvSpPr>
          <p:nvPr>
            <p:ph type="tbl" sz="quarter" idx="41" hasCustomPrompt="1"/>
          </p:nvPr>
        </p:nvSpPr>
        <p:spPr>
          <a:xfrm>
            <a:off x="2286000" y="1428344"/>
            <a:ext cx="6044889" cy="2446317"/>
          </a:xfrm>
          <a:prstGeom prst="rect">
            <a:avLst/>
          </a:prstGeom>
          <a:solidFill>
            <a:srgbClr val="CFCFCF"/>
          </a:solidFill>
          <a:effectLst/>
        </p:spPr>
        <p:txBody>
          <a:bodyPr/>
          <a:lstStyle>
            <a:lvl1pPr marL="119063" indent="-119063">
              <a:tabLst/>
              <a:defRPr sz="1400" baseline="0"/>
            </a:lvl1pPr>
          </a:lstStyle>
          <a:p>
            <a:r>
              <a:rPr lang="en-US" dirty="0"/>
              <a:t>INSERT TABLE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13725"/>
      </p:ext>
    </p:extLst>
  </p:cSld>
  <p:clrMapOvr>
    <a:masterClrMapping/>
  </p:clrMapOvr>
  <p:transition/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457200" y="915566"/>
            <a:ext cx="4343400" cy="3442981"/>
          </a:xfrm>
          <a:prstGeom prst="rect">
            <a:avLst/>
          </a:prstGeom>
          <a:solidFill>
            <a:srgbClr val="CFCFC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1987443"/>
            <a:ext cx="2870270" cy="2498652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6477000" y="1059582"/>
            <a:ext cx="2353382" cy="486251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r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CHARTS 01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5943600" y="1725166"/>
            <a:ext cx="2870798" cy="315443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 algn="r">
              <a:buNone/>
              <a:defRPr sz="11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From 2009 to 2013</a:t>
            </a:r>
          </a:p>
        </p:txBody>
      </p:sp>
      <p:sp>
        <p:nvSpPr>
          <p:cNvPr id="15" name="Trapezoid 15"/>
          <p:cNvSpPr/>
          <p:nvPr userDrawn="1"/>
        </p:nvSpPr>
        <p:spPr>
          <a:xfrm>
            <a:off x="4191000" y="-259831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8"/>
          <p:cNvSpPr/>
          <p:nvPr userDrawn="1"/>
        </p:nvSpPr>
        <p:spPr>
          <a:xfrm>
            <a:off x="5285529" y="-103417"/>
            <a:ext cx="2467079" cy="2874735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467079"/>
              <a:gd name="connsiteY0" fmla="*/ 2874735 h 2874735"/>
              <a:gd name="connsiteX1" fmla="*/ 1063556 w 2467079"/>
              <a:gd name="connsiteY1" fmla="*/ 0 h 2874735"/>
              <a:gd name="connsiteX2" fmla="*/ 2467079 w 2467079"/>
              <a:gd name="connsiteY2" fmla="*/ 15810 h 2874735"/>
              <a:gd name="connsiteX3" fmla="*/ 0 w 2467079"/>
              <a:gd name="connsiteY3" fmla="*/ 2874735 h 287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7079" h="2874735">
                <a:moveTo>
                  <a:pt x="0" y="2874735"/>
                </a:moveTo>
                <a:lnTo>
                  <a:pt x="1063556" y="0"/>
                </a:lnTo>
                <a:lnTo>
                  <a:pt x="2467079" y="15810"/>
                </a:lnTo>
                <a:lnTo>
                  <a:pt x="0" y="287473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6724845" y="1591056"/>
            <a:ext cx="2002688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269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animBg="1"/>
    </p:bldLst>
  </p:timing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sosceles Triangle 18"/>
          <p:cNvSpPr/>
          <p:nvPr userDrawn="1"/>
        </p:nvSpPr>
        <p:spPr>
          <a:xfrm rot="19560000">
            <a:off x="2523119" y="-641972"/>
            <a:ext cx="2638238" cy="2994710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775837"/>
              <a:gd name="connsiteY0" fmla="*/ 2894657 h 2894657"/>
              <a:gd name="connsiteX1" fmla="*/ 1034021 w 2775837"/>
              <a:gd name="connsiteY1" fmla="*/ 0 h 2894657"/>
              <a:gd name="connsiteX2" fmla="*/ 2775837 w 2775837"/>
              <a:gd name="connsiteY2" fmla="*/ 35732 h 2894657"/>
              <a:gd name="connsiteX3" fmla="*/ 0 w 2775837"/>
              <a:gd name="connsiteY3" fmla="*/ 2894657 h 2894657"/>
              <a:gd name="connsiteX0" fmla="*/ 0 w 2795759"/>
              <a:gd name="connsiteY0" fmla="*/ 2924192 h 2924192"/>
              <a:gd name="connsiteX1" fmla="*/ 1053943 w 2795759"/>
              <a:gd name="connsiteY1" fmla="*/ 0 h 2924192"/>
              <a:gd name="connsiteX2" fmla="*/ 2795759 w 2795759"/>
              <a:gd name="connsiteY2" fmla="*/ 35732 h 2924192"/>
              <a:gd name="connsiteX3" fmla="*/ 0 w 2795759"/>
              <a:gd name="connsiteY3" fmla="*/ 2924192 h 2924192"/>
              <a:gd name="connsiteX0" fmla="*/ 0 w 2795759"/>
              <a:gd name="connsiteY0" fmla="*/ 2947318 h 2947318"/>
              <a:gd name="connsiteX1" fmla="*/ 1040894 w 2795759"/>
              <a:gd name="connsiteY1" fmla="*/ 0 h 2947318"/>
              <a:gd name="connsiteX2" fmla="*/ 2795759 w 2795759"/>
              <a:gd name="connsiteY2" fmla="*/ 58858 h 2947318"/>
              <a:gd name="connsiteX3" fmla="*/ 0 w 2795759"/>
              <a:gd name="connsiteY3" fmla="*/ 2947318 h 2947318"/>
              <a:gd name="connsiteX0" fmla="*/ 0 w 2638238"/>
              <a:gd name="connsiteY0" fmla="*/ 2994710 h 2994710"/>
              <a:gd name="connsiteX1" fmla="*/ 1040894 w 2638238"/>
              <a:gd name="connsiteY1" fmla="*/ 47392 h 2994710"/>
              <a:gd name="connsiteX2" fmla="*/ 2638238 w 2638238"/>
              <a:gd name="connsiteY2" fmla="*/ 0 h 2994710"/>
              <a:gd name="connsiteX3" fmla="*/ 0 w 2638238"/>
              <a:gd name="connsiteY3" fmla="*/ 2994710 h 299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8238" h="2994710">
                <a:moveTo>
                  <a:pt x="0" y="2994710"/>
                </a:moveTo>
                <a:lnTo>
                  <a:pt x="1040894" y="47392"/>
                </a:lnTo>
                <a:lnTo>
                  <a:pt x="2638238" y="0"/>
                </a:lnTo>
                <a:lnTo>
                  <a:pt x="0" y="29947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apezoid 15"/>
          <p:cNvSpPr/>
          <p:nvPr userDrawn="1"/>
        </p:nvSpPr>
        <p:spPr>
          <a:xfrm rot="19536887">
            <a:off x="2377305" y="-156415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3657600" y="742951"/>
            <a:ext cx="5140965" cy="3657600"/>
          </a:xfrm>
          <a:prstGeom prst="rect">
            <a:avLst/>
          </a:prstGeom>
          <a:solidFill>
            <a:srgbClr val="CFCFC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02259" y="1901952"/>
            <a:ext cx="2870270" cy="2498652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81000" y="1059582"/>
            <a:ext cx="2353382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CHARTS 02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402259" y="1691640"/>
            <a:ext cx="2870798" cy="315443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 algn="l">
              <a:buNone/>
              <a:defRPr sz="11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From 2009 to 2013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472457" y="1554480"/>
            <a:ext cx="2133600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15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3" grpId="0" animBg="1"/>
      <p:bldP spid="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w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rallelogram 5"/>
          <p:cNvSpPr/>
          <p:nvPr userDrawn="1"/>
        </p:nvSpPr>
        <p:spPr>
          <a:xfrm rot="2101875" flipH="1" flipV="1">
            <a:off x="825409" y="-1485805"/>
            <a:ext cx="2161838" cy="7342429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5375668"/>
              <a:gd name="connsiteY0" fmla="*/ 5459203 h 5459204"/>
              <a:gd name="connsiteX1" fmla="*/ 3328110 w 5375668"/>
              <a:gd name="connsiteY1" fmla="*/ 0 h 5459204"/>
              <a:gd name="connsiteX2" fmla="*/ 5375669 w 5375668"/>
              <a:gd name="connsiteY2" fmla="*/ 441327 h 5459204"/>
              <a:gd name="connsiteX3" fmla="*/ 940896 w 5375668"/>
              <a:gd name="connsiteY3" fmla="*/ 5459204 h 5459204"/>
              <a:gd name="connsiteX4" fmla="*/ 0 w 5375668"/>
              <a:gd name="connsiteY4" fmla="*/ 5459203 h 5459204"/>
              <a:gd name="connsiteX0" fmla="*/ 0 w 5375668"/>
              <a:gd name="connsiteY0" fmla="*/ 5289317 h 5289318"/>
              <a:gd name="connsiteX1" fmla="*/ 3809905 w 5375668"/>
              <a:gd name="connsiteY1" fmla="*/ 0 h 5289318"/>
              <a:gd name="connsiteX2" fmla="*/ 5375669 w 5375668"/>
              <a:gd name="connsiteY2" fmla="*/ 271441 h 5289318"/>
              <a:gd name="connsiteX3" fmla="*/ 940896 w 5375668"/>
              <a:gd name="connsiteY3" fmla="*/ 5289318 h 5289318"/>
              <a:gd name="connsiteX4" fmla="*/ 0 w 5375668"/>
              <a:gd name="connsiteY4" fmla="*/ 5289317 h 5289318"/>
              <a:gd name="connsiteX0" fmla="*/ 0 w 4173366"/>
              <a:gd name="connsiteY0" fmla="*/ 5289317 h 5289318"/>
              <a:gd name="connsiteX1" fmla="*/ 3809905 w 4173366"/>
              <a:gd name="connsiteY1" fmla="*/ 0 h 5289318"/>
              <a:gd name="connsiteX2" fmla="*/ 4173366 w 4173366"/>
              <a:gd name="connsiteY2" fmla="*/ 24253 h 5289318"/>
              <a:gd name="connsiteX3" fmla="*/ 940896 w 4173366"/>
              <a:gd name="connsiteY3" fmla="*/ 5289318 h 5289318"/>
              <a:gd name="connsiteX4" fmla="*/ 0 w 4173366"/>
              <a:gd name="connsiteY4" fmla="*/ 5289317 h 5289318"/>
              <a:gd name="connsiteX0" fmla="*/ 1 w 4739989"/>
              <a:gd name="connsiteY0" fmla="*/ 5273076 h 5289318"/>
              <a:gd name="connsiteX1" fmla="*/ 4376528 w 4739989"/>
              <a:gd name="connsiteY1" fmla="*/ 0 h 5289318"/>
              <a:gd name="connsiteX2" fmla="*/ 4739989 w 4739989"/>
              <a:gd name="connsiteY2" fmla="*/ 24253 h 5289318"/>
              <a:gd name="connsiteX3" fmla="*/ 1507519 w 4739989"/>
              <a:gd name="connsiteY3" fmla="*/ 5289318 h 5289318"/>
              <a:gd name="connsiteX4" fmla="*/ 1 w 4739989"/>
              <a:gd name="connsiteY4" fmla="*/ 5273076 h 5289318"/>
              <a:gd name="connsiteX0" fmla="*/ 1 w 4739989"/>
              <a:gd name="connsiteY0" fmla="*/ 5311493 h 5327735"/>
              <a:gd name="connsiteX1" fmla="*/ 4730301 w 4739989"/>
              <a:gd name="connsiteY1" fmla="*/ 0 h 5327735"/>
              <a:gd name="connsiteX2" fmla="*/ 4739989 w 4739989"/>
              <a:gd name="connsiteY2" fmla="*/ 62670 h 5327735"/>
              <a:gd name="connsiteX3" fmla="*/ 1507519 w 4739989"/>
              <a:gd name="connsiteY3" fmla="*/ 5327735 h 5327735"/>
              <a:gd name="connsiteX4" fmla="*/ 1 w 4739989"/>
              <a:gd name="connsiteY4" fmla="*/ 5311493 h 5327735"/>
              <a:gd name="connsiteX0" fmla="*/ 1 w 4739989"/>
              <a:gd name="connsiteY0" fmla="*/ 5311493 h 5311493"/>
              <a:gd name="connsiteX1" fmla="*/ 4730301 w 4739989"/>
              <a:gd name="connsiteY1" fmla="*/ 0 h 5311493"/>
              <a:gd name="connsiteX2" fmla="*/ 4739989 w 4739989"/>
              <a:gd name="connsiteY2" fmla="*/ 62670 h 5311493"/>
              <a:gd name="connsiteX3" fmla="*/ 1856719 w 4739989"/>
              <a:gd name="connsiteY3" fmla="*/ 5295551 h 5311493"/>
              <a:gd name="connsiteX4" fmla="*/ 1 w 4739989"/>
              <a:gd name="connsiteY4" fmla="*/ 5311493 h 5311493"/>
              <a:gd name="connsiteX0" fmla="*/ 0 w 4810406"/>
              <a:gd name="connsiteY0" fmla="*/ 5535351 h 5535351"/>
              <a:gd name="connsiteX1" fmla="*/ 4800718 w 4810406"/>
              <a:gd name="connsiteY1" fmla="*/ 0 h 5535351"/>
              <a:gd name="connsiteX2" fmla="*/ 4810406 w 4810406"/>
              <a:gd name="connsiteY2" fmla="*/ 62670 h 5535351"/>
              <a:gd name="connsiteX3" fmla="*/ 1927136 w 4810406"/>
              <a:gd name="connsiteY3" fmla="*/ 5295551 h 5535351"/>
              <a:gd name="connsiteX4" fmla="*/ 0 w 4810406"/>
              <a:gd name="connsiteY4" fmla="*/ 5535351 h 5535351"/>
              <a:gd name="connsiteX0" fmla="*/ -1 w 4893603"/>
              <a:gd name="connsiteY0" fmla="*/ 5697612 h 5697612"/>
              <a:gd name="connsiteX1" fmla="*/ 4883915 w 4893603"/>
              <a:gd name="connsiteY1" fmla="*/ 0 h 5697612"/>
              <a:gd name="connsiteX2" fmla="*/ 4893603 w 4893603"/>
              <a:gd name="connsiteY2" fmla="*/ 62670 h 5697612"/>
              <a:gd name="connsiteX3" fmla="*/ 2010333 w 4893603"/>
              <a:gd name="connsiteY3" fmla="*/ 5295551 h 5697612"/>
              <a:gd name="connsiteX4" fmla="*/ -1 w 4893603"/>
              <a:gd name="connsiteY4" fmla="*/ 5697612 h 5697612"/>
              <a:gd name="connsiteX0" fmla="*/ -1 w 4893603"/>
              <a:gd name="connsiteY0" fmla="*/ 5697612 h 5697612"/>
              <a:gd name="connsiteX1" fmla="*/ 4883915 w 4893603"/>
              <a:gd name="connsiteY1" fmla="*/ 0 h 5697612"/>
              <a:gd name="connsiteX2" fmla="*/ 4893603 w 4893603"/>
              <a:gd name="connsiteY2" fmla="*/ 62670 h 5697612"/>
              <a:gd name="connsiteX3" fmla="*/ 2069786 w 4893603"/>
              <a:gd name="connsiteY3" fmla="*/ 5292518 h 5697612"/>
              <a:gd name="connsiteX4" fmla="*/ -1 w 4893603"/>
              <a:gd name="connsiteY4" fmla="*/ 5697612 h 569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3603" h="5697612">
                <a:moveTo>
                  <a:pt x="-1" y="5697612"/>
                </a:moveTo>
                <a:lnTo>
                  <a:pt x="4883915" y="0"/>
                </a:lnTo>
                <a:lnTo>
                  <a:pt x="4893603" y="62670"/>
                </a:lnTo>
                <a:lnTo>
                  <a:pt x="2069786" y="5292518"/>
                </a:lnTo>
                <a:lnTo>
                  <a:pt x="-1" y="5697612"/>
                </a:lnTo>
                <a:close/>
              </a:path>
            </a:pathLst>
          </a:custGeom>
          <a:solidFill>
            <a:srgbClr val="C9C9C9"/>
          </a:solidFill>
          <a:ln>
            <a:noFill/>
          </a:ln>
          <a:effectLst>
            <a:outerShdw blurRad="63500" sx="102000" sy="102000" algn="ctr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5"/>
          <p:cNvSpPr/>
          <p:nvPr userDrawn="1"/>
        </p:nvSpPr>
        <p:spPr>
          <a:xfrm rot="640719" flipH="1" flipV="1">
            <a:off x="-745302" y="-756069"/>
            <a:ext cx="4124387" cy="5795003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459203 h 5459203"/>
              <a:gd name="connsiteX1" fmla="*/ 3328110 w 4038924"/>
              <a:gd name="connsiteY1" fmla="*/ 0 h 5459203"/>
              <a:gd name="connsiteX2" fmla="*/ 4038924 w 4038924"/>
              <a:gd name="connsiteY2" fmla="*/ 364283 h 5459203"/>
              <a:gd name="connsiteX3" fmla="*/ 1252301 w 4038924"/>
              <a:gd name="connsiteY3" fmla="*/ 5441255 h 5459203"/>
              <a:gd name="connsiteX4" fmla="*/ 0 w 4038924"/>
              <a:gd name="connsiteY4" fmla="*/ 5459203 h 5459203"/>
              <a:gd name="connsiteX0" fmla="*/ 0 w 3883221"/>
              <a:gd name="connsiteY0" fmla="*/ 5459203 h 5459203"/>
              <a:gd name="connsiteX1" fmla="*/ 3328110 w 3883221"/>
              <a:gd name="connsiteY1" fmla="*/ 0 h 5459203"/>
              <a:gd name="connsiteX2" fmla="*/ 3883221 w 3883221"/>
              <a:gd name="connsiteY2" fmla="*/ 364283 h 5459203"/>
              <a:gd name="connsiteX3" fmla="*/ 1252301 w 3883221"/>
              <a:gd name="connsiteY3" fmla="*/ 5441255 h 5459203"/>
              <a:gd name="connsiteX4" fmla="*/ 0 w 3883221"/>
              <a:gd name="connsiteY4" fmla="*/ 5459203 h 5459203"/>
              <a:gd name="connsiteX0" fmla="*/ 0 w 3883221"/>
              <a:gd name="connsiteY0" fmla="*/ 5459203 h 5459203"/>
              <a:gd name="connsiteX1" fmla="*/ 3328110 w 3883221"/>
              <a:gd name="connsiteY1" fmla="*/ 0 h 5459203"/>
              <a:gd name="connsiteX2" fmla="*/ 3883221 w 3883221"/>
              <a:gd name="connsiteY2" fmla="*/ 364283 h 5459203"/>
              <a:gd name="connsiteX3" fmla="*/ 1291227 w 3883221"/>
              <a:gd name="connsiteY3" fmla="*/ 5441256 h 5459203"/>
              <a:gd name="connsiteX4" fmla="*/ 0 w 3883221"/>
              <a:gd name="connsiteY4" fmla="*/ 5459203 h 5459203"/>
              <a:gd name="connsiteX0" fmla="*/ 0 w 3863758"/>
              <a:gd name="connsiteY0" fmla="*/ 5459203 h 5459203"/>
              <a:gd name="connsiteX1" fmla="*/ 3328110 w 3863758"/>
              <a:gd name="connsiteY1" fmla="*/ 0 h 5459203"/>
              <a:gd name="connsiteX2" fmla="*/ 3863758 w 3863758"/>
              <a:gd name="connsiteY2" fmla="*/ 400181 h 5459203"/>
              <a:gd name="connsiteX3" fmla="*/ 1291227 w 3863758"/>
              <a:gd name="connsiteY3" fmla="*/ 5441256 h 5459203"/>
              <a:gd name="connsiteX4" fmla="*/ 0 w 3863758"/>
              <a:gd name="connsiteY4" fmla="*/ 5459203 h 5459203"/>
              <a:gd name="connsiteX0" fmla="*/ 0 w 3863758"/>
              <a:gd name="connsiteY0" fmla="*/ 5459203 h 5459203"/>
              <a:gd name="connsiteX1" fmla="*/ 3328110 w 3863758"/>
              <a:gd name="connsiteY1" fmla="*/ 0 h 5459203"/>
              <a:gd name="connsiteX2" fmla="*/ 3863758 w 3863758"/>
              <a:gd name="connsiteY2" fmla="*/ 400181 h 5459203"/>
              <a:gd name="connsiteX3" fmla="*/ 1327589 w 3863758"/>
              <a:gd name="connsiteY3" fmla="*/ 5441257 h 5459203"/>
              <a:gd name="connsiteX4" fmla="*/ 0 w 3863758"/>
              <a:gd name="connsiteY4" fmla="*/ 5459203 h 5459203"/>
              <a:gd name="connsiteX0" fmla="*/ 0 w 3863758"/>
              <a:gd name="connsiteY0" fmla="*/ 5459203 h 5459203"/>
              <a:gd name="connsiteX1" fmla="*/ 3328110 w 3863758"/>
              <a:gd name="connsiteY1" fmla="*/ 0 h 5459203"/>
              <a:gd name="connsiteX2" fmla="*/ 3863758 w 3863758"/>
              <a:gd name="connsiteY2" fmla="*/ 400181 h 5459203"/>
              <a:gd name="connsiteX3" fmla="*/ 1339709 w 3863758"/>
              <a:gd name="connsiteY3" fmla="*/ 5452447 h 5459203"/>
              <a:gd name="connsiteX4" fmla="*/ 0 w 3863758"/>
              <a:gd name="connsiteY4" fmla="*/ 5459203 h 5459203"/>
              <a:gd name="connsiteX0" fmla="*/ 0 w 4365009"/>
              <a:gd name="connsiteY0" fmla="*/ 5647335 h 5647335"/>
              <a:gd name="connsiteX1" fmla="*/ 3829361 w 4365009"/>
              <a:gd name="connsiteY1" fmla="*/ 0 h 5647335"/>
              <a:gd name="connsiteX2" fmla="*/ 4365009 w 4365009"/>
              <a:gd name="connsiteY2" fmla="*/ 400181 h 5647335"/>
              <a:gd name="connsiteX3" fmla="*/ 1840960 w 4365009"/>
              <a:gd name="connsiteY3" fmla="*/ 5452447 h 5647335"/>
              <a:gd name="connsiteX4" fmla="*/ 0 w 4365009"/>
              <a:gd name="connsiteY4" fmla="*/ 5647335 h 5647335"/>
              <a:gd name="connsiteX0" fmla="*/ 0 w 4365009"/>
              <a:gd name="connsiteY0" fmla="*/ 5393606 h 5393606"/>
              <a:gd name="connsiteX1" fmla="*/ 4092625 w 4365009"/>
              <a:gd name="connsiteY1" fmla="*/ 0 h 5393606"/>
              <a:gd name="connsiteX2" fmla="*/ 4365009 w 4365009"/>
              <a:gd name="connsiteY2" fmla="*/ 146452 h 5393606"/>
              <a:gd name="connsiteX3" fmla="*/ 1840960 w 4365009"/>
              <a:gd name="connsiteY3" fmla="*/ 5198718 h 5393606"/>
              <a:gd name="connsiteX4" fmla="*/ 0 w 4365009"/>
              <a:gd name="connsiteY4" fmla="*/ 5393606 h 5393606"/>
              <a:gd name="connsiteX0" fmla="*/ 0 w 4365009"/>
              <a:gd name="connsiteY0" fmla="*/ 5492382 h 5492382"/>
              <a:gd name="connsiteX1" fmla="*/ 4068174 w 4365009"/>
              <a:gd name="connsiteY1" fmla="*/ 0 h 5492382"/>
              <a:gd name="connsiteX2" fmla="*/ 4365009 w 4365009"/>
              <a:gd name="connsiteY2" fmla="*/ 245228 h 5492382"/>
              <a:gd name="connsiteX3" fmla="*/ 1840960 w 4365009"/>
              <a:gd name="connsiteY3" fmla="*/ 5297494 h 5492382"/>
              <a:gd name="connsiteX4" fmla="*/ 0 w 4365009"/>
              <a:gd name="connsiteY4" fmla="*/ 5492382 h 5492382"/>
              <a:gd name="connsiteX0" fmla="*/ 0 w 4365009"/>
              <a:gd name="connsiteY0" fmla="*/ 5374826 h 5374826"/>
              <a:gd name="connsiteX1" fmla="*/ 4219761 w 4365009"/>
              <a:gd name="connsiteY1" fmla="*/ 0 h 5374826"/>
              <a:gd name="connsiteX2" fmla="*/ 4365009 w 4365009"/>
              <a:gd name="connsiteY2" fmla="*/ 127672 h 5374826"/>
              <a:gd name="connsiteX3" fmla="*/ 1840960 w 4365009"/>
              <a:gd name="connsiteY3" fmla="*/ 5179938 h 5374826"/>
              <a:gd name="connsiteX4" fmla="*/ 0 w 4365009"/>
              <a:gd name="connsiteY4" fmla="*/ 5374826 h 5374826"/>
              <a:gd name="connsiteX0" fmla="*/ 0 w 4022803"/>
              <a:gd name="connsiteY0" fmla="*/ 5315255 h 5315255"/>
              <a:gd name="connsiteX1" fmla="*/ 3877555 w 4022803"/>
              <a:gd name="connsiteY1" fmla="*/ 0 h 5315255"/>
              <a:gd name="connsiteX2" fmla="*/ 4022803 w 4022803"/>
              <a:gd name="connsiteY2" fmla="*/ 127672 h 5315255"/>
              <a:gd name="connsiteX3" fmla="*/ 1498754 w 4022803"/>
              <a:gd name="connsiteY3" fmla="*/ 5179938 h 5315255"/>
              <a:gd name="connsiteX4" fmla="*/ 0 w 4022803"/>
              <a:gd name="connsiteY4" fmla="*/ 5315255 h 5315255"/>
              <a:gd name="connsiteX0" fmla="*/ 0 w 4404276"/>
              <a:gd name="connsiteY0" fmla="*/ 5460176 h 5460176"/>
              <a:gd name="connsiteX1" fmla="*/ 4259028 w 4404276"/>
              <a:gd name="connsiteY1" fmla="*/ 0 h 5460176"/>
              <a:gd name="connsiteX2" fmla="*/ 4404276 w 4404276"/>
              <a:gd name="connsiteY2" fmla="*/ 127672 h 5460176"/>
              <a:gd name="connsiteX3" fmla="*/ 1880227 w 4404276"/>
              <a:gd name="connsiteY3" fmla="*/ 5179938 h 5460176"/>
              <a:gd name="connsiteX4" fmla="*/ 0 w 4404276"/>
              <a:gd name="connsiteY4" fmla="*/ 5460176 h 54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4276" h="5460176">
                <a:moveTo>
                  <a:pt x="0" y="5460176"/>
                </a:moveTo>
                <a:lnTo>
                  <a:pt x="4259028" y="0"/>
                </a:lnTo>
                <a:lnTo>
                  <a:pt x="4404276" y="127672"/>
                </a:lnTo>
                <a:lnTo>
                  <a:pt x="1880227" y="5179938"/>
                </a:lnTo>
                <a:lnTo>
                  <a:pt x="0" y="546017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04800" dist="381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6"/>
          <p:cNvSpPr/>
          <p:nvPr userDrawn="1"/>
        </p:nvSpPr>
        <p:spPr>
          <a:xfrm rot="11293373" flipH="1">
            <a:off x="-227515" y="-211084"/>
            <a:ext cx="2008593" cy="3094495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85767 w 1885767"/>
              <a:gd name="connsiteY0" fmla="*/ 3650692 h 3650692"/>
              <a:gd name="connsiteX1" fmla="*/ 1343776 w 1885767"/>
              <a:gd name="connsiteY1" fmla="*/ 0 h 3650692"/>
              <a:gd name="connsiteX2" fmla="*/ 0 w 1885767"/>
              <a:gd name="connsiteY2" fmla="*/ 3383135 h 3650692"/>
              <a:gd name="connsiteX3" fmla="*/ 1885767 w 1885767"/>
              <a:gd name="connsiteY3" fmla="*/ 3650692 h 3650692"/>
              <a:gd name="connsiteX0" fmla="*/ 1885767 w 2337764"/>
              <a:gd name="connsiteY0" fmla="*/ 2864855 h 2864855"/>
              <a:gd name="connsiteX1" fmla="*/ 2337764 w 2337764"/>
              <a:gd name="connsiteY1" fmla="*/ 0 h 2864855"/>
              <a:gd name="connsiteX2" fmla="*/ 0 w 2337764"/>
              <a:gd name="connsiteY2" fmla="*/ 2597298 h 2864855"/>
              <a:gd name="connsiteX3" fmla="*/ 1885767 w 2337764"/>
              <a:gd name="connsiteY3" fmla="*/ 2864855 h 2864855"/>
              <a:gd name="connsiteX0" fmla="*/ 1885767 w 2300898"/>
              <a:gd name="connsiteY0" fmla="*/ 2785978 h 2785978"/>
              <a:gd name="connsiteX1" fmla="*/ 2300898 w 2300898"/>
              <a:gd name="connsiteY1" fmla="*/ 0 h 2785978"/>
              <a:gd name="connsiteX2" fmla="*/ 0 w 2300898"/>
              <a:gd name="connsiteY2" fmla="*/ 2518421 h 2785978"/>
              <a:gd name="connsiteX3" fmla="*/ 1885767 w 2300898"/>
              <a:gd name="connsiteY3" fmla="*/ 2785978 h 2785978"/>
              <a:gd name="connsiteX0" fmla="*/ 1885767 w 2369751"/>
              <a:gd name="connsiteY0" fmla="*/ 3160382 h 3160382"/>
              <a:gd name="connsiteX1" fmla="*/ 2369751 w 2369751"/>
              <a:gd name="connsiteY1" fmla="*/ 0 h 3160382"/>
              <a:gd name="connsiteX2" fmla="*/ 0 w 2369751"/>
              <a:gd name="connsiteY2" fmla="*/ 2892825 h 3160382"/>
              <a:gd name="connsiteX3" fmla="*/ 1885767 w 2369751"/>
              <a:gd name="connsiteY3" fmla="*/ 3160382 h 3160382"/>
              <a:gd name="connsiteX0" fmla="*/ 1744354 w 2228338"/>
              <a:gd name="connsiteY0" fmla="*/ 3160382 h 3160382"/>
              <a:gd name="connsiteX1" fmla="*/ 2228338 w 2228338"/>
              <a:gd name="connsiteY1" fmla="*/ 0 h 3160382"/>
              <a:gd name="connsiteX2" fmla="*/ 0 w 2228338"/>
              <a:gd name="connsiteY2" fmla="*/ 2911986 h 3160382"/>
              <a:gd name="connsiteX3" fmla="*/ 1744354 w 2228338"/>
              <a:gd name="connsiteY3" fmla="*/ 3160382 h 3160382"/>
              <a:gd name="connsiteX0" fmla="*/ 1744354 w 2178178"/>
              <a:gd name="connsiteY0" fmla="*/ 2834917 h 2834917"/>
              <a:gd name="connsiteX1" fmla="*/ 2178178 w 2178178"/>
              <a:gd name="connsiteY1" fmla="*/ 0 h 2834917"/>
              <a:gd name="connsiteX2" fmla="*/ 0 w 2178178"/>
              <a:gd name="connsiteY2" fmla="*/ 2586521 h 2834917"/>
              <a:gd name="connsiteX3" fmla="*/ 1744354 w 2178178"/>
              <a:gd name="connsiteY3" fmla="*/ 2834917 h 2834917"/>
              <a:gd name="connsiteX0" fmla="*/ 1744354 w 2191183"/>
              <a:gd name="connsiteY0" fmla="*/ 2919296 h 2919296"/>
              <a:gd name="connsiteX1" fmla="*/ 2191183 w 2191183"/>
              <a:gd name="connsiteY1" fmla="*/ 0 h 2919296"/>
              <a:gd name="connsiteX2" fmla="*/ 0 w 2191183"/>
              <a:gd name="connsiteY2" fmla="*/ 2670900 h 2919296"/>
              <a:gd name="connsiteX3" fmla="*/ 1744354 w 2191183"/>
              <a:gd name="connsiteY3" fmla="*/ 2919296 h 2919296"/>
              <a:gd name="connsiteX0" fmla="*/ 1731500 w 2178329"/>
              <a:gd name="connsiteY0" fmla="*/ 2919296 h 2919296"/>
              <a:gd name="connsiteX1" fmla="*/ 2178329 w 2178329"/>
              <a:gd name="connsiteY1" fmla="*/ 0 h 2919296"/>
              <a:gd name="connsiteX2" fmla="*/ 1 w 2178329"/>
              <a:gd name="connsiteY2" fmla="*/ 2672642 h 2919296"/>
              <a:gd name="connsiteX3" fmla="*/ 1731500 w 2178329"/>
              <a:gd name="connsiteY3" fmla="*/ 2919296 h 2919296"/>
              <a:gd name="connsiteX0" fmla="*/ 1422155 w 1868984"/>
              <a:gd name="connsiteY0" fmla="*/ 2919296 h 2919296"/>
              <a:gd name="connsiteX1" fmla="*/ 1868984 w 1868984"/>
              <a:gd name="connsiteY1" fmla="*/ 0 h 2919296"/>
              <a:gd name="connsiteX2" fmla="*/ 0 w 1868984"/>
              <a:gd name="connsiteY2" fmla="*/ 2714558 h 2919296"/>
              <a:gd name="connsiteX3" fmla="*/ 1422155 w 1868984"/>
              <a:gd name="connsiteY3" fmla="*/ 2919296 h 2919296"/>
              <a:gd name="connsiteX0" fmla="*/ 1422155 w 1883647"/>
              <a:gd name="connsiteY0" fmla="*/ 2877827 h 2877827"/>
              <a:gd name="connsiteX1" fmla="*/ 1883647 w 1883647"/>
              <a:gd name="connsiteY1" fmla="*/ 0 h 2877827"/>
              <a:gd name="connsiteX2" fmla="*/ 0 w 1883647"/>
              <a:gd name="connsiteY2" fmla="*/ 2673089 h 2877827"/>
              <a:gd name="connsiteX3" fmla="*/ 1422155 w 1883647"/>
              <a:gd name="connsiteY3" fmla="*/ 2877827 h 2877827"/>
              <a:gd name="connsiteX0" fmla="*/ 1422155 w 1422155"/>
              <a:gd name="connsiteY0" fmla="*/ 3081496 h 3081496"/>
              <a:gd name="connsiteX1" fmla="*/ 471360 w 1422155"/>
              <a:gd name="connsiteY1" fmla="*/ 0 h 3081496"/>
              <a:gd name="connsiteX2" fmla="*/ 0 w 1422155"/>
              <a:gd name="connsiteY2" fmla="*/ 2876758 h 3081496"/>
              <a:gd name="connsiteX3" fmla="*/ 1422155 w 1422155"/>
              <a:gd name="connsiteY3" fmla="*/ 3081496 h 3081496"/>
              <a:gd name="connsiteX0" fmla="*/ 1877534 w 1877534"/>
              <a:gd name="connsiteY0" fmla="*/ 3192425 h 3192425"/>
              <a:gd name="connsiteX1" fmla="*/ 471360 w 1877534"/>
              <a:gd name="connsiteY1" fmla="*/ 0 h 3192425"/>
              <a:gd name="connsiteX2" fmla="*/ 0 w 1877534"/>
              <a:gd name="connsiteY2" fmla="*/ 2876758 h 3192425"/>
              <a:gd name="connsiteX3" fmla="*/ 1877534 w 1877534"/>
              <a:gd name="connsiteY3" fmla="*/ 3192425 h 3192425"/>
              <a:gd name="connsiteX0" fmla="*/ 1897821 w 1897821"/>
              <a:gd name="connsiteY0" fmla="*/ 3192425 h 3192425"/>
              <a:gd name="connsiteX1" fmla="*/ 491647 w 1897821"/>
              <a:gd name="connsiteY1" fmla="*/ 0 h 3192425"/>
              <a:gd name="connsiteX2" fmla="*/ 0 w 1897821"/>
              <a:gd name="connsiteY2" fmla="*/ 2923233 h 3192425"/>
              <a:gd name="connsiteX3" fmla="*/ 1897821 w 1897821"/>
              <a:gd name="connsiteY3" fmla="*/ 3192425 h 3192425"/>
              <a:gd name="connsiteX0" fmla="*/ 1901534 w 1901534"/>
              <a:gd name="connsiteY0" fmla="*/ 3192425 h 3192425"/>
              <a:gd name="connsiteX1" fmla="*/ 495360 w 1901534"/>
              <a:gd name="connsiteY1" fmla="*/ 0 h 3192425"/>
              <a:gd name="connsiteX2" fmla="*/ -1 w 1901534"/>
              <a:gd name="connsiteY2" fmla="*/ 2947341 h 3192425"/>
              <a:gd name="connsiteX3" fmla="*/ 1901534 w 1901534"/>
              <a:gd name="connsiteY3" fmla="*/ 3192425 h 3192425"/>
              <a:gd name="connsiteX0" fmla="*/ 1901535 w 1901535"/>
              <a:gd name="connsiteY0" fmla="*/ 3185595 h 3185595"/>
              <a:gd name="connsiteX1" fmla="*/ 454934 w 1901535"/>
              <a:gd name="connsiteY1" fmla="*/ 0 h 3185595"/>
              <a:gd name="connsiteX2" fmla="*/ 0 w 1901535"/>
              <a:gd name="connsiteY2" fmla="*/ 2940511 h 3185595"/>
              <a:gd name="connsiteX3" fmla="*/ 1901535 w 1901535"/>
              <a:gd name="connsiteY3" fmla="*/ 3185595 h 3185595"/>
              <a:gd name="connsiteX0" fmla="*/ 1901535 w 1901535"/>
              <a:gd name="connsiteY0" fmla="*/ 3175281 h 3175281"/>
              <a:gd name="connsiteX1" fmla="*/ 440220 w 1901535"/>
              <a:gd name="connsiteY1" fmla="*/ 0 h 3175281"/>
              <a:gd name="connsiteX2" fmla="*/ 0 w 1901535"/>
              <a:gd name="connsiteY2" fmla="*/ 2930197 h 3175281"/>
              <a:gd name="connsiteX3" fmla="*/ 1901535 w 1901535"/>
              <a:gd name="connsiteY3" fmla="*/ 3175281 h 3175281"/>
              <a:gd name="connsiteX0" fmla="*/ 1901535 w 1901535"/>
              <a:gd name="connsiteY0" fmla="*/ 2445053 h 2445053"/>
              <a:gd name="connsiteX1" fmla="*/ 297511 w 1901535"/>
              <a:gd name="connsiteY1" fmla="*/ 0 h 2445053"/>
              <a:gd name="connsiteX2" fmla="*/ 0 w 1901535"/>
              <a:gd name="connsiteY2" fmla="*/ 2199969 h 2445053"/>
              <a:gd name="connsiteX3" fmla="*/ 1901535 w 1901535"/>
              <a:gd name="connsiteY3" fmla="*/ 2445053 h 2445053"/>
              <a:gd name="connsiteX0" fmla="*/ 1901535 w 1901535"/>
              <a:gd name="connsiteY0" fmla="*/ 2757675 h 2757675"/>
              <a:gd name="connsiteX1" fmla="*/ 390941 w 1901535"/>
              <a:gd name="connsiteY1" fmla="*/ 0 h 2757675"/>
              <a:gd name="connsiteX2" fmla="*/ 0 w 1901535"/>
              <a:gd name="connsiteY2" fmla="*/ 2512591 h 2757675"/>
              <a:gd name="connsiteX3" fmla="*/ 1901535 w 1901535"/>
              <a:gd name="connsiteY3" fmla="*/ 2757675 h 2757675"/>
              <a:gd name="connsiteX0" fmla="*/ 1901535 w 1901535"/>
              <a:gd name="connsiteY0" fmla="*/ 3157423 h 3157423"/>
              <a:gd name="connsiteX1" fmla="*/ 467632 w 1901535"/>
              <a:gd name="connsiteY1" fmla="*/ 0 h 3157423"/>
              <a:gd name="connsiteX2" fmla="*/ 0 w 1901535"/>
              <a:gd name="connsiteY2" fmla="*/ 2912339 h 3157423"/>
              <a:gd name="connsiteX3" fmla="*/ 1901535 w 1901535"/>
              <a:gd name="connsiteY3" fmla="*/ 3157423 h 3157423"/>
              <a:gd name="connsiteX0" fmla="*/ 1901535 w 1901535"/>
              <a:gd name="connsiteY0" fmla="*/ 3189134 h 3189134"/>
              <a:gd name="connsiteX1" fmla="*/ 442354 w 1901535"/>
              <a:gd name="connsiteY1" fmla="*/ 0 h 3189134"/>
              <a:gd name="connsiteX2" fmla="*/ 0 w 1901535"/>
              <a:gd name="connsiteY2" fmla="*/ 2944050 h 3189134"/>
              <a:gd name="connsiteX3" fmla="*/ 1901535 w 1901535"/>
              <a:gd name="connsiteY3" fmla="*/ 3189134 h 3189134"/>
              <a:gd name="connsiteX0" fmla="*/ 2197027 w 2197027"/>
              <a:gd name="connsiteY0" fmla="*/ 3229173 h 3229173"/>
              <a:gd name="connsiteX1" fmla="*/ 442354 w 2197027"/>
              <a:gd name="connsiteY1" fmla="*/ 0 h 3229173"/>
              <a:gd name="connsiteX2" fmla="*/ 0 w 2197027"/>
              <a:gd name="connsiteY2" fmla="*/ 2944050 h 3229173"/>
              <a:gd name="connsiteX3" fmla="*/ 2197027 w 2197027"/>
              <a:gd name="connsiteY3" fmla="*/ 3229173 h 3229173"/>
              <a:gd name="connsiteX0" fmla="*/ 2197027 w 2197027"/>
              <a:gd name="connsiteY0" fmla="*/ 3173759 h 3173759"/>
              <a:gd name="connsiteX1" fmla="*/ 433810 w 2197027"/>
              <a:gd name="connsiteY1" fmla="*/ 0 h 3173759"/>
              <a:gd name="connsiteX2" fmla="*/ 0 w 2197027"/>
              <a:gd name="connsiteY2" fmla="*/ 2888636 h 3173759"/>
              <a:gd name="connsiteX3" fmla="*/ 2197027 w 2197027"/>
              <a:gd name="connsiteY3" fmla="*/ 3173759 h 317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7027" h="3173759">
                <a:moveTo>
                  <a:pt x="2197027" y="3173759"/>
                </a:moveTo>
                <a:lnTo>
                  <a:pt x="433810" y="0"/>
                </a:lnTo>
                <a:lnTo>
                  <a:pt x="0" y="2888636"/>
                </a:lnTo>
                <a:lnTo>
                  <a:pt x="2197027" y="31737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flipH="1">
            <a:off x="5292080" y="1453896"/>
            <a:ext cx="344958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6156176" y="927398"/>
            <a:ext cx="2669309" cy="4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AWARDS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2728368" y="3348934"/>
            <a:ext cx="1719072" cy="197054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JAN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2627784" y="3549106"/>
            <a:ext cx="1874520" cy="555487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726664" y="1964931"/>
            <a:ext cx="1723064" cy="1285866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41"/>
          </p:nvPr>
        </p:nvSpPr>
        <p:spPr>
          <a:xfrm>
            <a:off x="4793768" y="3549106"/>
            <a:ext cx="1874520" cy="555487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863574" y="1961599"/>
            <a:ext cx="1719072" cy="1285866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6931152" y="3549106"/>
            <a:ext cx="1874520" cy="557784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4"/>
          </p:nvPr>
        </p:nvSpPr>
        <p:spPr>
          <a:xfrm>
            <a:off x="7018600" y="1923678"/>
            <a:ext cx="1723064" cy="1319116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4866920" y="3348934"/>
            <a:ext cx="1719072" cy="197054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FEB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7022592" y="3351380"/>
            <a:ext cx="1719072" cy="197054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MAR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82387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25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 animBg="1"/>
      <p:bldP spid="5" grpId="0" animBg="1"/>
      <p:bldP spid="1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8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3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6297304" cy="685800"/>
          </a:xfrm>
          <a:custGeom>
            <a:avLst/>
            <a:gdLst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324600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5642212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092588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6092588 w 6297304"/>
              <a:gd name="connsiteY2" fmla="*/ 685800 h 685800"/>
              <a:gd name="connsiteX3" fmla="*/ 0 w 6297304"/>
              <a:gd name="connsiteY3" fmla="*/ 685800 h 685800"/>
              <a:gd name="connsiteX4" fmla="*/ 0 w 6297304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04" h="685800">
                <a:moveTo>
                  <a:pt x="0" y="0"/>
                </a:moveTo>
                <a:lnTo>
                  <a:pt x="6297304" y="0"/>
                </a:lnTo>
                <a:lnTo>
                  <a:pt x="609258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9"/>
          <p:cNvSpPr/>
          <p:nvPr userDrawn="1"/>
        </p:nvSpPr>
        <p:spPr>
          <a:xfrm>
            <a:off x="0" y="2580933"/>
            <a:ext cx="3401695" cy="1044482"/>
          </a:xfrm>
          <a:custGeom>
            <a:avLst/>
            <a:gdLst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324600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5642212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092588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6092588 w 6297304"/>
              <a:gd name="connsiteY2" fmla="*/ 685800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5964421 w 6297304"/>
              <a:gd name="connsiteY2" fmla="*/ 676495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5938787 w 6297304"/>
              <a:gd name="connsiteY2" fmla="*/ 676495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374206"/>
              <a:gd name="connsiteY0" fmla="*/ 0 h 685800"/>
              <a:gd name="connsiteX1" fmla="*/ 6374206 w 6374206"/>
              <a:gd name="connsiteY1" fmla="*/ 0 h 685800"/>
              <a:gd name="connsiteX2" fmla="*/ 5938787 w 6374206"/>
              <a:gd name="connsiteY2" fmla="*/ 676495 h 685800"/>
              <a:gd name="connsiteX3" fmla="*/ 0 w 6374206"/>
              <a:gd name="connsiteY3" fmla="*/ 685800 h 685800"/>
              <a:gd name="connsiteX4" fmla="*/ 0 w 6374206"/>
              <a:gd name="connsiteY4" fmla="*/ 0 h 685800"/>
              <a:gd name="connsiteX0" fmla="*/ 0 w 6374206"/>
              <a:gd name="connsiteY0" fmla="*/ 10842 h 696642"/>
              <a:gd name="connsiteX1" fmla="*/ 6374206 w 6374206"/>
              <a:gd name="connsiteY1" fmla="*/ 0 h 696642"/>
              <a:gd name="connsiteX2" fmla="*/ 5938787 w 6374206"/>
              <a:gd name="connsiteY2" fmla="*/ 687337 h 696642"/>
              <a:gd name="connsiteX3" fmla="*/ 0 w 6374206"/>
              <a:gd name="connsiteY3" fmla="*/ 696642 h 696642"/>
              <a:gd name="connsiteX4" fmla="*/ 0 w 6374206"/>
              <a:gd name="connsiteY4" fmla="*/ 10842 h 696642"/>
              <a:gd name="connsiteX0" fmla="*/ 0 w 6389140"/>
              <a:gd name="connsiteY0" fmla="*/ 16263 h 702063"/>
              <a:gd name="connsiteX1" fmla="*/ 6389140 w 6389140"/>
              <a:gd name="connsiteY1" fmla="*/ 0 h 702063"/>
              <a:gd name="connsiteX2" fmla="*/ 5938787 w 6389140"/>
              <a:gd name="connsiteY2" fmla="*/ 692758 h 702063"/>
              <a:gd name="connsiteX3" fmla="*/ 0 w 6389140"/>
              <a:gd name="connsiteY3" fmla="*/ 702063 h 702063"/>
              <a:gd name="connsiteX4" fmla="*/ 0 w 6389140"/>
              <a:gd name="connsiteY4" fmla="*/ 16263 h 702063"/>
              <a:gd name="connsiteX0" fmla="*/ 0 w 6389140"/>
              <a:gd name="connsiteY0" fmla="*/ 16263 h 702611"/>
              <a:gd name="connsiteX1" fmla="*/ 6389140 w 6389140"/>
              <a:gd name="connsiteY1" fmla="*/ 0 h 702611"/>
              <a:gd name="connsiteX2" fmla="*/ 5938787 w 6389140"/>
              <a:gd name="connsiteY2" fmla="*/ 702611 h 702611"/>
              <a:gd name="connsiteX3" fmla="*/ 0 w 6389140"/>
              <a:gd name="connsiteY3" fmla="*/ 702063 h 702611"/>
              <a:gd name="connsiteX4" fmla="*/ 0 w 6389140"/>
              <a:gd name="connsiteY4" fmla="*/ 16263 h 702611"/>
              <a:gd name="connsiteX0" fmla="*/ 11927 w 6389140"/>
              <a:gd name="connsiteY0" fmla="*/ 7710 h 702611"/>
              <a:gd name="connsiteX1" fmla="*/ 6389140 w 6389140"/>
              <a:gd name="connsiteY1" fmla="*/ 0 h 702611"/>
              <a:gd name="connsiteX2" fmla="*/ 5938787 w 6389140"/>
              <a:gd name="connsiteY2" fmla="*/ 702611 h 702611"/>
              <a:gd name="connsiteX3" fmla="*/ 0 w 6389140"/>
              <a:gd name="connsiteY3" fmla="*/ 702063 h 702611"/>
              <a:gd name="connsiteX4" fmla="*/ 11927 w 6389140"/>
              <a:gd name="connsiteY4" fmla="*/ 7710 h 702611"/>
              <a:gd name="connsiteX0" fmla="*/ 0 w 6484554"/>
              <a:gd name="connsiteY0" fmla="*/ 0 h 703454"/>
              <a:gd name="connsiteX1" fmla="*/ 6484554 w 6484554"/>
              <a:gd name="connsiteY1" fmla="*/ 843 h 703454"/>
              <a:gd name="connsiteX2" fmla="*/ 6034201 w 6484554"/>
              <a:gd name="connsiteY2" fmla="*/ 703454 h 703454"/>
              <a:gd name="connsiteX3" fmla="*/ 95414 w 6484554"/>
              <a:gd name="connsiteY3" fmla="*/ 702906 h 703454"/>
              <a:gd name="connsiteX4" fmla="*/ 0 w 6484554"/>
              <a:gd name="connsiteY4" fmla="*/ 0 h 703454"/>
              <a:gd name="connsiteX0" fmla="*/ 0 w 6412994"/>
              <a:gd name="connsiteY0" fmla="*/ 0 h 703454"/>
              <a:gd name="connsiteX1" fmla="*/ 6412994 w 6412994"/>
              <a:gd name="connsiteY1" fmla="*/ 843 h 703454"/>
              <a:gd name="connsiteX2" fmla="*/ 5962641 w 6412994"/>
              <a:gd name="connsiteY2" fmla="*/ 703454 h 703454"/>
              <a:gd name="connsiteX3" fmla="*/ 23854 w 6412994"/>
              <a:gd name="connsiteY3" fmla="*/ 702906 h 703454"/>
              <a:gd name="connsiteX4" fmla="*/ 0 w 6412994"/>
              <a:gd name="connsiteY4" fmla="*/ 0 h 703454"/>
              <a:gd name="connsiteX0" fmla="*/ 0 w 6389141"/>
              <a:gd name="connsiteY0" fmla="*/ 0 h 703454"/>
              <a:gd name="connsiteX1" fmla="*/ 6389141 w 6389141"/>
              <a:gd name="connsiteY1" fmla="*/ 843 h 703454"/>
              <a:gd name="connsiteX2" fmla="*/ 5938788 w 6389141"/>
              <a:gd name="connsiteY2" fmla="*/ 703454 h 703454"/>
              <a:gd name="connsiteX3" fmla="*/ 1 w 6389141"/>
              <a:gd name="connsiteY3" fmla="*/ 702906 h 703454"/>
              <a:gd name="connsiteX4" fmla="*/ 0 w 6389141"/>
              <a:gd name="connsiteY4" fmla="*/ 0 h 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9141" h="703454">
                <a:moveTo>
                  <a:pt x="0" y="0"/>
                </a:moveTo>
                <a:lnTo>
                  <a:pt x="6389141" y="843"/>
                </a:lnTo>
                <a:lnTo>
                  <a:pt x="5938788" y="703454"/>
                </a:lnTo>
                <a:lnTo>
                  <a:pt x="1" y="702906"/>
                </a:lnTo>
                <a:cubicBezTo>
                  <a:pt x="1" y="468604"/>
                  <a:pt x="0" y="234302"/>
                  <a:pt x="0" y="0"/>
                </a:cubicBez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090459" y="3666744"/>
            <a:ext cx="6053541" cy="429006"/>
          </a:xfrm>
          <a:custGeom>
            <a:avLst/>
            <a:gdLst>
              <a:gd name="connsiteX0" fmla="*/ 0 w 5995347"/>
              <a:gd name="connsiteY0" fmla="*/ 0 h 676656"/>
              <a:gd name="connsiteX1" fmla="*/ 5995347 w 5995347"/>
              <a:gd name="connsiteY1" fmla="*/ 0 h 676656"/>
              <a:gd name="connsiteX2" fmla="*/ 5995347 w 5995347"/>
              <a:gd name="connsiteY2" fmla="*/ 676656 h 676656"/>
              <a:gd name="connsiteX3" fmla="*/ 0 w 5995347"/>
              <a:gd name="connsiteY3" fmla="*/ 676656 h 676656"/>
              <a:gd name="connsiteX4" fmla="*/ 0 w 5995347"/>
              <a:gd name="connsiteY4" fmla="*/ 0 h 676656"/>
              <a:gd name="connsiteX0" fmla="*/ 111318 w 6106665"/>
              <a:gd name="connsiteY0" fmla="*/ 0 h 676656"/>
              <a:gd name="connsiteX1" fmla="*/ 6106665 w 6106665"/>
              <a:gd name="connsiteY1" fmla="*/ 0 h 676656"/>
              <a:gd name="connsiteX2" fmla="*/ 6106665 w 6106665"/>
              <a:gd name="connsiteY2" fmla="*/ 676656 h 676656"/>
              <a:gd name="connsiteX3" fmla="*/ 0 w 6106665"/>
              <a:gd name="connsiteY3" fmla="*/ 676656 h 676656"/>
              <a:gd name="connsiteX4" fmla="*/ 111318 w 6106665"/>
              <a:gd name="connsiteY4" fmla="*/ 0 h 676656"/>
              <a:gd name="connsiteX0" fmla="*/ 143123 w 6106665"/>
              <a:gd name="connsiteY0" fmla="*/ 0 h 684607"/>
              <a:gd name="connsiteX1" fmla="*/ 6106665 w 6106665"/>
              <a:gd name="connsiteY1" fmla="*/ 7951 h 684607"/>
              <a:gd name="connsiteX2" fmla="*/ 6106665 w 6106665"/>
              <a:gd name="connsiteY2" fmla="*/ 684607 h 684607"/>
              <a:gd name="connsiteX3" fmla="*/ 0 w 6106665"/>
              <a:gd name="connsiteY3" fmla="*/ 684607 h 684607"/>
              <a:gd name="connsiteX4" fmla="*/ 143123 w 6106665"/>
              <a:gd name="connsiteY4" fmla="*/ 0 h 684607"/>
              <a:gd name="connsiteX0" fmla="*/ 143123 w 6106665"/>
              <a:gd name="connsiteY0" fmla="*/ 0 h 684607"/>
              <a:gd name="connsiteX1" fmla="*/ 6106665 w 6106665"/>
              <a:gd name="connsiteY1" fmla="*/ 7951 h 684607"/>
              <a:gd name="connsiteX2" fmla="*/ 6106665 w 6106665"/>
              <a:gd name="connsiteY2" fmla="*/ 684607 h 684607"/>
              <a:gd name="connsiteX3" fmla="*/ 0 w 6106665"/>
              <a:gd name="connsiteY3" fmla="*/ 684607 h 684607"/>
              <a:gd name="connsiteX4" fmla="*/ 143123 w 6106665"/>
              <a:gd name="connsiteY4" fmla="*/ 0 h 684607"/>
              <a:gd name="connsiteX0" fmla="*/ 151074 w 6114616"/>
              <a:gd name="connsiteY0" fmla="*/ 0 h 684607"/>
              <a:gd name="connsiteX1" fmla="*/ 6114616 w 6114616"/>
              <a:gd name="connsiteY1" fmla="*/ 7951 h 684607"/>
              <a:gd name="connsiteX2" fmla="*/ 6114616 w 6114616"/>
              <a:gd name="connsiteY2" fmla="*/ 684607 h 684607"/>
              <a:gd name="connsiteX3" fmla="*/ 0 w 6114616"/>
              <a:gd name="connsiteY3" fmla="*/ 676656 h 684607"/>
              <a:gd name="connsiteX4" fmla="*/ 151074 w 6114616"/>
              <a:gd name="connsiteY4" fmla="*/ 0 h 684607"/>
              <a:gd name="connsiteX0" fmla="*/ 166976 w 6114616"/>
              <a:gd name="connsiteY0" fmla="*/ 0 h 684607"/>
              <a:gd name="connsiteX1" fmla="*/ 6114616 w 6114616"/>
              <a:gd name="connsiteY1" fmla="*/ 7951 h 684607"/>
              <a:gd name="connsiteX2" fmla="*/ 6114616 w 6114616"/>
              <a:gd name="connsiteY2" fmla="*/ 684607 h 684607"/>
              <a:gd name="connsiteX3" fmla="*/ 0 w 6114616"/>
              <a:gd name="connsiteY3" fmla="*/ 676656 h 684607"/>
              <a:gd name="connsiteX4" fmla="*/ 166976 w 6114616"/>
              <a:gd name="connsiteY4" fmla="*/ 0 h 684607"/>
              <a:gd name="connsiteX0" fmla="*/ 174292 w 6114616"/>
              <a:gd name="connsiteY0" fmla="*/ 0 h 677494"/>
              <a:gd name="connsiteX1" fmla="*/ 6114616 w 6114616"/>
              <a:gd name="connsiteY1" fmla="*/ 838 h 677494"/>
              <a:gd name="connsiteX2" fmla="*/ 6114616 w 6114616"/>
              <a:gd name="connsiteY2" fmla="*/ 677494 h 677494"/>
              <a:gd name="connsiteX3" fmla="*/ 0 w 6114616"/>
              <a:gd name="connsiteY3" fmla="*/ 669543 h 677494"/>
              <a:gd name="connsiteX4" fmla="*/ 174292 w 6114616"/>
              <a:gd name="connsiteY4" fmla="*/ 0 h 677494"/>
              <a:gd name="connsiteX0" fmla="*/ 159662 w 6099986"/>
              <a:gd name="connsiteY0" fmla="*/ 0 h 677494"/>
              <a:gd name="connsiteX1" fmla="*/ 6099986 w 6099986"/>
              <a:gd name="connsiteY1" fmla="*/ 838 h 677494"/>
              <a:gd name="connsiteX2" fmla="*/ 6099986 w 6099986"/>
              <a:gd name="connsiteY2" fmla="*/ 677494 h 677494"/>
              <a:gd name="connsiteX3" fmla="*/ 0 w 6099986"/>
              <a:gd name="connsiteY3" fmla="*/ 669543 h 677494"/>
              <a:gd name="connsiteX4" fmla="*/ 159662 w 6099986"/>
              <a:gd name="connsiteY4" fmla="*/ 0 h 677494"/>
              <a:gd name="connsiteX0" fmla="*/ 166977 w 6107301"/>
              <a:gd name="connsiteY0" fmla="*/ 0 h 677494"/>
              <a:gd name="connsiteX1" fmla="*/ 6107301 w 6107301"/>
              <a:gd name="connsiteY1" fmla="*/ 838 h 677494"/>
              <a:gd name="connsiteX2" fmla="*/ 6107301 w 6107301"/>
              <a:gd name="connsiteY2" fmla="*/ 677494 h 677494"/>
              <a:gd name="connsiteX3" fmla="*/ 0 w 6107301"/>
              <a:gd name="connsiteY3" fmla="*/ 676656 h 677494"/>
              <a:gd name="connsiteX4" fmla="*/ 166977 w 6107301"/>
              <a:gd name="connsiteY4" fmla="*/ 0 h 677494"/>
              <a:gd name="connsiteX0" fmla="*/ 103287 w 6043611"/>
              <a:gd name="connsiteY0" fmla="*/ 0 h 677494"/>
              <a:gd name="connsiteX1" fmla="*/ 6043611 w 6043611"/>
              <a:gd name="connsiteY1" fmla="*/ 838 h 677494"/>
              <a:gd name="connsiteX2" fmla="*/ 6043611 w 6043611"/>
              <a:gd name="connsiteY2" fmla="*/ 677494 h 677494"/>
              <a:gd name="connsiteX3" fmla="*/ 0 w 6043611"/>
              <a:gd name="connsiteY3" fmla="*/ 676655 h 677494"/>
              <a:gd name="connsiteX4" fmla="*/ 103287 w 6043611"/>
              <a:gd name="connsiteY4" fmla="*/ 0 h 67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611" h="677494">
                <a:moveTo>
                  <a:pt x="103287" y="0"/>
                </a:moveTo>
                <a:lnTo>
                  <a:pt x="6043611" y="838"/>
                </a:lnTo>
                <a:lnTo>
                  <a:pt x="6043611" y="677494"/>
                </a:lnTo>
                <a:lnTo>
                  <a:pt x="0" y="676655"/>
                </a:lnTo>
                <a:lnTo>
                  <a:pt x="103287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335024" y="731520"/>
            <a:ext cx="2490746" cy="1801368"/>
          </a:xfrm>
          <a:custGeom>
            <a:avLst/>
            <a:gdLst>
              <a:gd name="connsiteX0" fmla="*/ 0 w 2514600"/>
              <a:gd name="connsiteY0" fmla="*/ 0 h 1801368"/>
              <a:gd name="connsiteX1" fmla="*/ 2514600 w 2514600"/>
              <a:gd name="connsiteY1" fmla="*/ 0 h 1801368"/>
              <a:gd name="connsiteX2" fmla="*/ 2514600 w 2514600"/>
              <a:gd name="connsiteY2" fmla="*/ 1801368 h 1801368"/>
              <a:gd name="connsiteX3" fmla="*/ 0 w 2514600"/>
              <a:gd name="connsiteY3" fmla="*/ 1801368 h 1801368"/>
              <a:gd name="connsiteX4" fmla="*/ 0 w 2514600"/>
              <a:gd name="connsiteY4" fmla="*/ 0 h 1801368"/>
              <a:gd name="connsiteX0" fmla="*/ 0 w 2514600"/>
              <a:gd name="connsiteY0" fmla="*/ 0 h 1801368"/>
              <a:gd name="connsiteX1" fmla="*/ 2514600 w 2514600"/>
              <a:gd name="connsiteY1" fmla="*/ 0 h 1801368"/>
              <a:gd name="connsiteX2" fmla="*/ 2077278 w 2514600"/>
              <a:gd name="connsiteY2" fmla="*/ 1801368 h 1801368"/>
              <a:gd name="connsiteX3" fmla="*/ 0 w 2514600"/>
              <a:gd name="connsiteY3" fmla="*/ 1801368 h 1801368"/>
              <a:gd name="connsiteX4" fmla="*/ 0 w 2514600"/>
              <a:gd name="connsiteY4" fmla="*/ 0 h 1801368"/>
              <a:gd name="connsiteX0" fmla="*/ 0 w 2490746"/>
              <a:gd name="connsiteY0" fmla="*/ 0 h 1801368"/>
              <a:gd name="connsiteX1" fmla="*/ 2490746 w 2490746"/>
              <a:gd name="connsiteY1" fmla="*/ 0 h 1801368"/>
              <a:gd name="connsiteX2" fmla="*/ 2077278 w 2490746"/>
              <a:gd name="connsiteY2" fmla="*/ 1801368 h 1801368"/>
              <a:gd name="connsiteX3" fmla="*/ 0 w 2490746"/>
              <a:gd name="connsiteY3" fmla="*/ 1801368 h 1801368"/>
              <a:gd name="connsiteX4" fmla="*/ 0 w 2490746"/>
              <a:gd name="connsiteY4" fmla="*/ 0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0746" h="1801368">
                <a:moveTo>
                  <a:pt x="0" y="0"/>
                </a:moveTo>
                <a:lnTo>
                  <a:pt x="2490746" y="0"/>
                </a:lnTo>
                <a:lnTo>
                  <a:pt x="2077278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/>
          <a:lstStyle>
            <a:lvl1pPr marL="111125" indent="-111125"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335023" y="3666744"/>
            <a:ext cx="1810512" cy="685800"/>
          </a:xfrm>
          <a:custGeom>
            <a:avLst/>
            <a:gdLst>
              <a:gd name="connsiteX0" fmla="*/ 0 w 1810512"/>
              <a:gd name="connsiteY0" fmla="*/ 0 h 685800"/>
              <a:gd name="connsiteX1" fmla="*/ 1810512 w 1810512"/>
              <a:gd name="connsiteY1" fmla="*/ 0 h 685800"/>
              <a:gd name="connsiteX2" fmla="*/ 1810512 w 1810512"/>
              <a:gd name="connsiteY2" fmla="*/ 685800 h 685800"/>
              <a:gd name="connsiteX3" fmla="*/ 0 w 1810512"/>
              <a:gd name="connsiteY3" fmla="*/ 685800 h 685800"/>
              <a:gd name="connsiteX4" fmla="*/ 0 w 1810512"/>
              <a:gd name="connsiteY4" fmla="*/ 0 h 685800"/>
              <a:gd name="connsiteX0" fmla="*/ 0 w 1810512"/>
              <a:gd name="connsiteY0" fmla="*/ 0 h 685800"/>
              <a:gd name="connsiteX1" fmla="*/ 1810512 w 1810512"/>
              <a:gd name="connsiteY1" fmla="*/ 0 h 685800"/>
              <a:gd name="connsiteX2" fmla="*/ 1651486 w 1810512"/>
              <a:gd name="connsiteY2" fmla="*/ 685800 h 685800"/>
              <a:gd name="connsiteX3" fmla="*/ 0 w 1810512"/>
              <a:gd name="connsiteY3" fmla="*/ 685800 h 685800"/>
              <a:gd name="connsiteX4" fmla="*/ 0 w 1810512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0512" h="685800">
                <a:moveTo>
                  <a:pt x="0" y="0"/>
                </a:moveTo>
                <a:lnTo>
                  <a:pt x="1810512" y="0"/>
                </a:lnTo>
                <a:lnTo>
                  <a:pt x="16514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FF7171"/>
          </a:solidFill>
        </p:spPr>
        <p:txBody>
          <a:bodyPr/>
          <a:lstStyle>
            <a:lvl1pPr marL="111125" indent="-111125"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3204774" y="731520"/>
            <a:ext cx="4592581" cy="2898648"/>
          </a:xfrm>
          <a:custGeom>
            <a:avLst/>
            <a:gdLst>
              <a:gd name="connsiteX0" fmla="*/ 0 w 4624387"/>
              <a:gd name="connsiteY0" fmla="*/ 0 h 2880360"/>
              <a:gd name="connsiteX1" fmla="*/ 4624387 w 4624387"/>
              <a:gd name="connsiteY1" fmla="*/ 0 h 2880360"/>
              <a:gd name="connsiteX2" fmla="*/ 4624387 w 4624387"/>
              <a:gd name="connsiteY2" fmla="*/ 2880360 h 2880360"/>
              <a:gd name="connsiteX3" fmla="*/ 0 w 4624387"/>
              <a:gd name="connsiteY3" fmla="*/ 2880360 h 2880360"/>
              <a:gd name="connsiteX4" fmla="*/ 0 w 4624387"/>
              <a:gd name="connsiteY4" fmla="*/ 0 h 2880360"/>
              <a:gd name="connsiteX0" fmla="*/ 707666 w 4624387"/>
              <a:gd name="connsiteY0" fmla="*/ 0 h 2880360"/>
              <a:gd name="connsiteX1" fmla="*/ 4624387 w 4624387"/>
              <a:gd name="connsiteY1" fmla="*/ 0 h 2880360"/>
              <a:gd name="connsiteX2" fmla="*/ 4624387 w 4624387"/>
              <a:gd name="connsiteY2" fmla="*/ 2880360 h 2880360"/>
              <a:gd name="connsiteX3" fmla="*/ 0 w 4624387"/>
              <a:gd name="connsiteY3" fmla="*/ 2880360 h 2880360"/>
              <a:gd name="connsiteX4" fmla="*/ 707666 w 4624387"/>
              <a:gd name="connsiteY4" fmla="*/ 0 h 2880360"/>
              <a:gd name="connsiteX0" fmla="*/ 667909 w 4584630"/>
              <a:gd name="connsiteY0" fmla="*/ 0 h 2880360"/>
              <a:gd name="connsiteX1" fmla="*/ 4584630 w 4584630"/>
              <a:gd name="connsiteY1" fmla="*/ 0 h 2880360"/>
              <a:gd name="connsiteX2" fmla="*/ 4584630 w 4584630"/>
              <a:gd name="connsiteY2" fmla="*/ 2880360 h 2880360"/>
              <a:gd name="connsiteX3" fmla="*/ 0 w 4584630"/>
              <a:gd name="connsiteY3" fmla="*/ 2880360 h 2880360"/>
              <a:gd name="connsiteX4" fmla="*/ 667909 w 4584630"/>
              <a:gd name="connsiteY4" fmla="*/ 0 h 2880360"/>
              <a:gd name="connsiteX0" fmla="*/ 675860 w 4592581"/>
              <a:gd name="connsiteY0" fmla="*/ 0 h 2888312"/>
              <a:gd name="connsiteX1" fmla="*/ 4592581 w 4592581"/>
              <a:gd name="connsiteY1" fmla="*/ 0 h 2888312"/>
              <a:gd name="connsiteX2" fmla="*/ 4592581 w 4592581"/>
              <a:gd name="connsiteY2" fmla="*/ 2880360 h 2888312"/>
              <a:gd name="connsiteX3" fmla="*/ 0 w 4592581"/>
              <a:gd name="connsiteY3" fmla="*/ 2888312 h 2888312"/>
              <a:gd name="connsiteX4" fmla="*/ 675860 w 4592581"/>
              <a:gd name="connsiteY4" fmla="*/ 0 h 288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2581" h="2888312">
                <a:moveTo>
                  <a:pt x="675860" y="0"/>
                </a:moveTo>
                <a:lnTo>
                  <a:pt x="4592581" y="0"/>
                </a:lnTo>
                <a:lnTo>
                  <a:pt x="4592581" y="2880360"/>
                </a:lnTo>
                <a:lnTo>
                  <a:pt x="0" y="2888312"/>
                </a:lnTo>
                <a:lnTo>
                  <a:pt x="675860" y="0"/>
                </a:lnTo>
                <a:close/>
              </a:path>
            </a:pathLst>
          </a:custGeom>
          <a:solidFill>
            <a:srgbClr val="FFD1D1"/>
          </a:solidFill>
        </p:spPr>
        <p:txBody>
          <a:bodyPr/>
          <a:lstStyle>
            <a:lvl1pPr marL="2006600" indent="-177800" algn="r">
              <a:buFont typeface="Arial" panose="020B0604020202020204" pitchFamily="34" charset="0"/>
              <a:buChar char="•"/>
              <a:tabLst/>
              <a:defRPr sz="1200" baseline="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1" name="Text Placeholder 2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3035808"/>
            <a:ext cx="2133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OUR VISION</a:t>
            </a:r>
          </a:p>
        </p:txBody>
      </p:sp>
      <p:sp>
        <p:nvSpPr>
          <p:cNvPr id="22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2825496"/>
            <a:ext cx="2057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3011424" y="4113914"/>
            <a:ext cx="4989576" cy="2866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4635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1" grpId="0" animBg="1"/>
      <p:bldP spid="14" grpId="0" animBg="1"/>
      <p:bldP spid="16" grpId="0" animBg="1"/>
      <p:bldP spid="18" grpId="0" animBg="1"/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5"/>
          <p:cNvSpPr/>
          <p:nvPr userDrawn="1"/>
        </p:nvSpPr>
        <p:spPr>
          <a:xfrm rot="1833074" flipV="1">
            <a:off x="2207306" y="-713042"/>
            <a:ext cx="2018948" cy="2202091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44598"/>
              <a:gd name="connsiteY0" fmla="*/ 5239832 h 6138299"/>
              <a:gd name="connsiteX1" fmla="*/ 4032426 w 4444598"/>
              <a:gd name="connsiteY1" fmla="*/ -1 h 6138299"/>
              <a:gd name="connsiteX2" fmla="*/ 4444599 w 4444598"/>
              <a:gd name="connsiteY2" fmla="*/ 251961 h 6138299"/>
              <a:gd name="connsiteX3" fmla="*/ 1582915 w 4444598"/>
              <a:gd name="connsiteY3" fmla="*/ 6138299 h 6138299"/>
              <a:gd name="connsiteX4" fmla="*/ 0 w 4444598"/>
              <a:gd name="connsiteY4" fmla="*/ 5239832 h 6138299"/>
              <a:gd name="connsiteX0" fmla="*/ 0 w 4444598"/>
              <a:gd name="connsiteY0" fmla="*/ 9634364 h 10532831"/>
              <a:gd name="connsiteX1" fmla="*/ 2540029 w 4444598"/>
              <a:gd name="connsiteY1" fmla="*/ -1 h 10532831"/>
              <a:gd name="connsiteX2" fmla="*/ 4444599 w 4444598"/>
              <a:gd name="connsiteY2" fmla="*/ 4646493 h 10532831"/>
              <a:gd name="connsiteX3" fmla="*/ 1582915 w 4444598"/>
              <a:gd name="connsiteY3" fmla="*/ 10532831 h 10532831"/>
              <a:gd name="connsiteX4" fmla="*/ 0 w 4444598"/>
              <a:gd name="connsiteY4" fmla="*/ 9634364 h 10532831"/>
              <a:gd name="connsiteX0" fmla="*/ 0 w 4467974"/>
              <a:gd name="connsiteY0" fmla="*/ 9672052 h 10532831"/>
              <a:gd name="connsiteX1" fmla="*/ 2563405 w 4467974"/>
              <a:gd name="connsiteY1" fmla="*/ -1 h 10532831"/>
              <a:gd name="connsiteX2" fmla="*/ 4467975 w 4467974"/>
              <a:gd name="connsiteY2" fmla="*/ 4646493 h 10532831"/>
              <a:gd name="connsiteX3" fmla="*/ 1606291 w 4467974"/>
              <a:gd name="connsiteY3" fmla="*/ 10532831 h 10532831"/>
              <a:gd name="connsiteX4" fmla="*/ 0 w 4467974"/>
              <a:gd name="connsiteY4" fmla="*/ 9672052 h 10532831"/>
              <a:gd name="connsiteX0" fmla="*/ 0 w 4467974"/>
              <a:gd name="connsiteY0" fmla="*/ 9672052 h 10570516"/>
              <a:gd name="connsiteX1" fmla="*/ 2563405 w 4467974"/>
              <a:gd name="connsiteY1" fmla="*/ -1 h 10570516"/>
              <a:gd name="connsiteX2" fmla="*/ 4467975 w 4467974"/>
              <a:gd name="connsiteY2" fmla="*/ 4646493 h 10570516"/>
              <a:gd name="connsiteX3" fmla="*/ 1582914 w 4467974"/>
              <a:gd name="connsiteY3" fmla="*/ 10570516 h 10570516"/>
              <a:gd name="connsiteX4" fmla="*/ 0 w 4467974"/>
              <a:gd name="connsiteY4" fmla="*/ 9672052 h 10570516"/>
              <a:gd name="connsiteX0" fmla="*/ 0 w 4467974"/>
              <a:gd name="connsiteY0" fmla="*/ 9712381 h 10610845"/>
              <a:gd name="connsiteX1" fmla="*/ 2535490 w 4467974"/>
              <a:gd name="connsiteY1" fmla="*/ -1 h 10610845"/>
              <a:gd name="connsiteX2" fmla="*/ 4467975 w 4467974"/>
              <a:gd name="connsiteY2" fmla="*/ 4686822 h 10610845"/>
              <a:gd name="connsiteX3" fmla="*/ 1582914 w 4467974"/>
              <a:gd name="connsiteY3" fmla="*/ 10610845 h 10610845"/>
              <a:gd name="connsiteX4" fmla="*/ 0 w 4467974"/>
              <a:gd name="connsiteY4" fmla="*/ 9712381 h 10610845"/>
              <a:gd name="connsiteX0" fmla="*/ 6137167 w 10605141"/>
              <a:gd name="connsiteY0" fmla="*/ 6213667 h 7112131"/>
              <a:gd name="connsiteX1" fmla="*/ 0 w 10605141"/>
              <a:gd name="connsiteY1" fmla="*/ -1 h 7112131"/>
              <a:gd name="connsiteX2" fmla="*/ 10605142 w 10605141"/>
              <a:gd name="connsiteY2" fmla="*/ 1188108 h 7112131"/>
              <a:gd name="connsiteX3" fmla="*/ 7720081 w 10605141"/>
              <a:gd name="connsiteY3" fmla="*/ 7112131 h 7112131"/>
              <a:gd name="connsiteX4" fmla="*/ 6137167 w 10605141"/>
              <a:gd name="connsiteY4" fmla="*/ 6213667 h 7112131"/>
              <a:gd name="connsiteX0" fmla="*/ 757136 w 10605141"/>
              <a:gd name="connsiteY0" fmla="*/ 3023100 h 7112131"/>
              <a:gd name="connsiteX1" fmla="*/ 0 w 10605141"/>
              <a:gd name="connsiteY1" fmla="*/ -1 h 7112131"/>
              <a:gd name="connsiteX2" fmla="*/ 10605142 w 10605141"/>
              <a:gd name="connsiteY2" fmla="*/ 1188108 h 7112131"/>
              <a:gd name="connsiteX3" fmla="*/ 7720081 w 10605141"/>
              <a:gd name="connsiteY3" fmla="*/ 7112131 h 7112131"/>
              <a:gd name="connsiteX4" fmla="*/ 757136 w 10605141"/>
              <a:gd name="connsiteY4" fmla="*/ 3023100 h 7112131"/>
              <a:gd name="connsiteX0" fmla="*/ 757136 w 10605141"/>
              <a:gd name="connsiteY0" fmla="*/ 3023100 h 4798286"/>
              <a:gd name="connsiteX1" fmla="*/ 0 w 10605141"/>
              <a:gd name="connsiteY1" fmla="*/ -1 h 4798286"/>
              <a:gd name="connsiteX2" fmla="*/ 10605142 w 10605141"/>
              <a:gd name="connsiteY2" fmla="*/ 1188108 h 4798286"/>
              <a:gd name="connsiteX3" fmla="*/ 3975526 w 10605141"/>
              <a:gd name="connsiteY3" fmla="*/ 4798287 h 4798286"/>
              <a:gd name="connsiteX4" fmla="*/ 757136 w 10605141"/>
              <a:gd name="connsiteY4" fmla="*/ 3023100 h 4798286"/>
              <a:gd name="connsiteX0" fmla="*/ 757136 w 3975526"/>
              <a:gd name="connsiteY0" fmla="*/ 3023100 h 4798286"/>
              <a:gd name="connsiteX1" fmla="*/ 0 w 3975526"/>
              <a:gd name="connsiteY1" fmla="*/ -1 h 4798286"/>
              <a:gd name="connsiteX2" fmla="*/ 2693868 w 3975526"/>
              <a:gd name="connsiteY2" fmla="*/ 3186202 h 4798286"/>
              <a:gd name="connsiteX3" fmla="*/ 3975526 w 3975526"/>
              <a:gd name="connsiteY3" fmla="*/ 4798287 h 4798286"/>
              <a:gd name="connsiteX4" fmla="*/ 757136 w 3975526"/>
              <a:gd name="connsiteY4" fmla="*/ 3023100 h 4798286"/>
              <a:gd name="connsiteX0" fmla="*/ 0 w 3218390"/>
              <a:gd name="connsiteY0" fmla="*/ 1352845 h 3128031"/>
              <a:gd name="connsiteX1" fmla="*/ 643894 w 3218390"/>
              <a:gd name="connsiteY1" fmla="*/ 0 h 3128031"/>
              <a:gd name="connsiteX2" fmla="*/ 1936732 w 3218390"/>
              <a:gd name="connsiteY2" fmla="*/ 1515947 h 3128031"/>
              <a:gd name="connsiteX3" fmla="*/ 3218390 w 3218390"/>
              <a:gd name="connsiteY3" fmla="*/ 3128032 h 3128031"/>
              <a:gd name="connsiteX4" fmla="*/ 0 w 3218390"/>
              <a:gd name="connsiteY4" fmla="*/ 1352845 h 3128031"/>
              <a:gd name="connsiteX0" fmla="*/ 0 w 3329602"/>
              <a:gd name="connsiteY0" fmla="*/ 1352845 h 3211198"/>
              <a:gd name="connsiteX1" fmla="*/ 643894 w 3329602"/>
              <a:gd name="connsiteY1" fmla="*/ 0 h 3211198"/>
              <a:gd name="connsiteX2" fmla="*/ 1936732 w 3329602"/>
              <a:gd name="connsiteY2" fmla="*/ 1515947 h 3211198"/>
              <a:gd name="connsiteX3" fmla="*/ 3329603 w 3329602"/>
              <a:gd name="connsiteY3" fmla="*/ 3211198 h 3211198"/>
              <a:gd name="connsiteX4" fmla="*/ 0 w 3329602"/>
              <a:gd name="connsiteY4" fmla="*/ 1352845 h 3211198"/>
              <a:gd name="connsiteX0" fmla="*/ 0 w 3329604"/>
              <a:gd name="connsiteY0" fmla="*/ 1676176 h 3534529"/>
              <a:gd name="connsiteX1" fmla="*/ 731239 w 3329604"/>
              <a:gd name="connsiteY1" fmla="*/ 0 h 3534529"/>
              <a:gd name="connsiteX2" fmla="*/ 1936732 w 3329604"/>
              <a:gd name="connsiteY2" fmla="*/ 1839278 h 3534529"/>
              <a:gd name="connsiteX3" fmla="*/ 3329603 w 3329604"/>
              <a:gd name="connsiteY3" fmla="*/ 3534529 h 3534529"/>
              <a:gd name="connsiteX4" fmla="*/ 0 w 3329604"/>
              <a:gd name="connsiteY4" fmla="*/ 1676176 h 3534529"/>
              <a:gd name="connsiteX0" fmla="*/ 0 w 3329602"/>
              <a:gd name="connsiteY0" fmla="*/ 1676176 h 3534529"/>
              <a:gd name="connsiteX1" fmla="*/ 731239 w 3329602"/>
              <a:gd name="connsiteY1" fmla="*/ 0 h 3534529"/>
              <a:gd name="connsiteX2" fmla="*/ 1998178 w 3329602"/>
              <a:gd name="connsiteY2" fmla="*/ 1742043 h 3534529"/>
              <a:gd name="connsiteX3" fmla="*/ 3329603 w 3329602"/>
              <a:gd name="connsiteY3" fmla="*/ 3534529 h 3534529"/>
              <a:gd name="connsiteX4" fmla="*/ 0 w 3329602"/>
              <a:gd name="connsiteY4" fmla="*/ 1676176 h 3534529"/>
              <a:gd name="connsiteX0" fmla="*/ 0 w 3329604"/>
              <a:gd name="connsiteY0" fmla="*/ 2297065 h 4155418"/>
              <a:gd name="connsiteX1" fmla="*/ 913041 w 3329604"/>
              <a:gd name="connsiteY1" fmla="*/ 0 h 4155418"/>
              <a:gd name="connsiteX2" fmla="*/ 1998178 w 3329604"/>
              <a:gd name="connsiteY2" fmla="*/ 2362932 h 4155418"/>
              <a:gd name="connsiteX3" fmla="*/ 3329603 w 3329604"/>
              <a:gd name="connsiteY3" fmla="*/ 4155418 h 4155418"/>
              <a:gd name="connsiteX4" fmla="*/ 0 w 3329604"/>
              <a:gd name="connsiteY4" fmla="*/ 2297065 h 4155418"/>
              <a:gd name="connsiteX0" fmla="*/ 0 w 3329602"/>
              <a:gd name="connsiteY0" fmla="*/ 2297065 h 4155418"/>
              <a:gd name="connsiteX1" fmla="*/ 913041 w 3329602"/>
              <a:gd name="connsiteY1" fmla="*/ 0 h 4155418"/>
              <a:gd name="connsiteX2" fmla="*/ 2147817 w 3329602"/>
              <a:gd name="connsiteY2" fmla="*/ 2052093 h 4155418"/>
              <a:gd name="connsiteX3" fmla="*/ 3329603 w 3329602"/>
              <a:gd name="connsiteY3" fmla="*/ 4155418 h 4155418"/>
              <a:gd name="connsiteX4" fmla="*/ 0 w 3329602"/>
              <a:gd name="connsiteY4" fmla="*/ 2297065 h 4155418"/>
              <a:gd name="connsiteX0" fmla="*/ 0 w 3513348"/>
              <a:gd name="connsiteY0" fmla="*/ 2297065 h 4234869"/>
              <a:gd name="connsiteX1" fmla="*/ 913041 w 3513348"/>
              <a:gd name="connsiteY1" fmla="*/ 0 h 4234869"/>
              <a:gd name="connsiteX2" fmla="*/ 2147817 w 3513348"/>
              <a:gd name="connsiteY2" fmla="*/ 2052093 h 4234869"/>
              <a:gd name="connsiteX3" fmla="*/ 3513349 w 3513348"/>
              <a:gd name="connsiteY3" fmla="*/ 4234869 h 4234869"/>
              <a:gd name="connsiteX4" fmla="*/ 0 w 3513348"/>
              <a:gd name="connsiteY4" fmla="*/ 2297065 h 4234869"/>
              <a:gd name="connsiteX0" fmla="*/ 0 w 3513350"/>
              <a:gd name="connsiteY0" fmla="*/ 1802109 h 3739913"/>
              <a:gd name="connsiteX1" fmla="*/ 740634 w 3513350"/>
              <a:gd name="connsiteY1" fmla="*/ 0 h 3739913"/>
              <a:gd name="connsiteX2" fmla="*/ 2147817 w 3513350"/>
              <a:gd name="connsiteY2" fmla="*/ 1557137 h 3739913"/>
              <a:gd name="connsiteX3" fmla="*/ 3513349 w 3513350"/>
              <a:gd name="connsiteY3" fmla="*/ 3739913 h 3739913"/>
              <a:gd name="connsiteX4" fmla="*/ 0 w 3513350"/>
              <a:gd name="connsiteY4" fmla="*/ 1802109 h 3739913"/>
              <a:gd name="connsiteX0" fmla="*/ 0 w 3513348"/>
              <a:gd name="connsiteY0" fmla="*/ 1802109 h 3739913"/>
              <a:gd name="connsiteX1" fmla="*/ 740634 w 3513348"/>
              <a:gd name="connsiteY1" fmla="*/ 0 h 3739913"/>
              <a:gd name="connsiteX2" fmla="*/ 1955521 w 3513348"/>
              <a:gd name="connsiteY2" fmla="*/ 1713346 h 3739913"/>
              <a:gd name="connsiteX3" fmla="*/ 3513349 w 3513348"/>
              <a:gd name="connsiteY3" fmla="*/ 3739913 h 3739913"/>
              <a:gd name="connsiteX4" fmla="*/ 0 w 3513348"/>
              <a:gd name="connsiteY4" fmla="*/ 1802109 h 3739913"/>
              <a:gd name="connsiteX0" fmla="*/ 0 w 3513350"/>
              <a:gd name="connsiteY0" fmla="*/ 1802109 h 3739913"/>
              <a:gd name="connsiteX1" fmla="*/ 740634 w 3513350"/>
              <a:gd name="connsiteY1" fmla="*/ 0 h 3739913"/>
              <a:gd name="connsiteX2" fmla="*/ 2072996 w 3513350"/>
              <a:gd name="connsiteY2" fmla="*/ 1712558 h 3739913"/>
              <a:gd name="connsiteX3" fmla="*/ 3513349 w 3513350"/>
              <a:gd name="connsiteY3" fmla="*/ 3739913 h 3739913"/>
              <a:gd name="connsiteX4" fmla="*/ 0 w 3513350"/>
              <a:gd name="connsiteY4" fmla="*/ 1802109 h 3739913"/>
              <a:gd name="connsiteX0" fmla="*/ 0 w 3513348"/>
              <a:gd name="connsiteY0" fmla="*/ 1802109 h 3739913"/>
              <a:gd name="connsiteX1" fmla="*/ 740634 w 3513348"/>
              <a:gd name="connsiteY1" fmla="*/ 0 h 3739913"/>
              <a:gd name="connsiteX2" fmla="*/ 2017813 w 3513348"/>
              <a:gd name="connsiteY2" fmla="*/ 1725840 h 3739913"/>
              <a:gd name="connsiteX3" fmla="*/ 3513349 w 3513348"/>
              <a:gd name="connsiteY3" fmla="*/ 3739913 h 3739913"/>
              <a:gd name="connsiteX4" fmla="*/ 0 w 3513348"/>
              <a:gd name="connsiteY4" fmla="*/ 1802109 h 3739913"/>
              <a:gd name="connsiteX0" fmla="*/ 0 w 3503110"/>
              <a:gd name="connsiteY0" fmla="*/ 1802109 h 3756118"/>
              <a:gd name="connsiteX1" fmla="*/ 740634 w 3503110"/>
              <a:gd name="connsiteY1" fmla="*/ 0 h 3756118"/>
              <a:gd name="connsiteX2" fmla="*/ 2017813 w 3503110"/>
              <a:gd name="connsiteY2" fmla="*/ 1725840 h 3756118"/>
              <a:gd name="connsiteX3" fmla="*/ 3503110 w 3503110"/>
              <a:gd name="connsiteY3" fmla="*/ 3756118 h 3756118"/>
              <a:gd name="connsiteX4" fmla="*/ 0 w 3503110"/>
              <a:gd name="connsiteY4" fmla="*/ 1802109 h 3756118"/>
              <a:gd name="connsiteX0" fmla="*/ 0 w 3579621"/>
              <a:gd name="connsiteY0" fmla="*/ 1802109 h 3820153"/>
              <a:gd name="connsiteX1" fmla="*/ 740634 w 3579621"/>
              <a:gd name="connsiteY1" fmla="*/ 0 h 3820153"/>
              <a:gd name="connsiteX2" fmla="*/ 2017813 w 3579621"/>
              <a:gd name="connsiteY2" fmla="*/ 1725840 h 3820153"/>
              <a:gd name="connsiteX3" fmla="*/ 3579622 w 3579621"/>
              <a:gd name="connsiteY3" fmla="*/ 3820153 h 3820153"/>
              <a:gd name="connsiteX4" fmla="*/ 0 w 3579621"/>
              <a:gd name="connsiteY4" fmla="*/ 1802109 h 3820153"/>
              <a:gd name="connsiteX0" fmla="*/ 1 w 3659267"/>
              <a:gd name="connsiteY0" fmla="*/ 1780051 h 3820153"/>
              <a:gd name="connsiteX1" fmla="*/ 820278 w 3659267"/>
              <a:gd name="connsiteY1" fmla="*/ 0 h 3820153"/>
              <a:gd name="connsiteX2" fmla="*/ 2097457 w 3659267"/>
              <a:gd name="connsiteY2" fmla="*/ 1725840 h 3820153"/>
              <a:gd name="connsiteX3" fmla="*/ 3659266 w 3659267"/>
              <a:gd name="connsiteY3" fmla="*/ 3820153 h 3820153"/>
              <a:gd name="connsiteX4" fmla="*/ 1 w 3659267"/>
              <a:gd name="connsiteY4" fmla="*/ 1780051 h 3820153"/>
              <a:gd name="connsiteX0" fmla="*/ -1 w 3804329"/>
              <a:gd name="connsiteY0" fmla="*/ 1787482 h 3820153"/>
              <a:gd name="connsiteX1" fmla="*/ 965342 w 3804329"/>
              <a:gd name="connsiteY1" fmla="*/ 0 h 3820153"/>
              <a:gd name="connsiteX2" fmla="*/ 2242521 w 3804329"/>
              <a:gd name="connsiteY2" fmla="*/ 1725840 h 3820153"/>
              <a:gd name="connsiteX3" fmla="*/ 3804330 w 3804329"/>
              <a:gd name="connsiteY3" fmla="*/ 3820153 h 3820153"/>
              <a:gd name="connsiteX4" fmla="*/ -1 w 3804329"/>
              <a:gd name="connsiteY4" fmla="*/ 1787482 h 3820153"/>
              <a:gd name="connsiteX0" fmla="*/ 1 w 3825662"/>
              <a:gd name="connsiteY0" fmla="*/ 1787482 h 3897467"/>
              <a:gd name="connsiteX1" fmla="*/ 965344 w 3825662"/>
              <a:gd name="connsiteY1" fmla="*/ 0 h 3897467"/>
              <a:gd name="connsiteX2" fmla="*/ 2242523 w 3825662"/>
              <a:gd name="connsiteY2" fmla="*/ 1725840 h 3897467"/>
              <a:gd name="connsiteX3" fmla="*/ 3825662 w 3825662"/>
              <a:gd name="connsiteY3" fmla="*/ 3897468 h 3897467"/>
              <a:gd name="connsiteX4" fmla="*/ 1 w 3825662"/>
              <a:gd name="connsiteY4" fmla="*/ 1787482 h 3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5662" h="3897467">
                <a:moveTo>
                  <a:pt x="1" y="1787482"/>
                </a:moveTo>
                <a:lnTo>
                  <a:pt x="965344" y="0"/>
                </a:lnTo>
                <a:lnTo>
                  <a:pt x="2242523" y="1725840"/>
                </a:lnTo>
                <a:lnTo>
                  <a:pt x="3825662" y="3897468"/>
                </a:lnTo>
                <a:lnTo>
                  <a:pt x="1" y="178748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76200" dist="381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5"/>
          <p:cNvSpPr/>
          <p:nvPr userDrawn="1"/>
        </p:nvSpPr>
        <p:spPr>
          <a:xfrm rot="1833074" flipV="1">
            <a:off x="376179" y="-319042"/>
            <a:ext cx="2065975" cy="5252895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44598"/>
              <a:gd name="connsiteY0" fmla="*/ 5239832 h 6138299"/>
              <a:gd name="connsiteX1" fmla="*/ 4032426 w 4444598"/>
              <a:gd name="connsiteY1" fmla="*/ -1 h 6138299"/>
              <a:gd name="connsiteX2" fmla="*/ 4444599 w 4444598"/>
              <a:gd name="connsiteY2" fmla="*/ 251961 h 6138299"/>
              <a:gd name="connsiteX3" fmla="*/ 1582915 w 4444598"/>
              <a:gd name="connsiteY3" fmla="*/ 6138299 h 6138299"/>
              <a:gd name="connsiteX4" fmla="*/ 0 w 4444598"/>
              <a:gd name="connsiteY4" fmla="*/ 5239832 h 6138299"/>
              <a:gd name="connsiteX0" fmla="*/ 0 w 4444598"/>
              <a:gd name="connsiteY0" fmla="*/ 9634364 h 10532831"/>
              <a:gd name="connsiteX1" fmla="*/ 2540029 w 4444598"/>
              <a:gd name="connsiteY1" fmla="*/ -1 h 10532831"/>
              <a:gd name="connsiteX2" fmla="*/ 4444599 w 4444598"/>
              <a:gd name="connsiteY2" fmla="*/ 4646493 h 10532831"/>
              <a:gd name="connsiteX3" fmla="*/ 1582915 w 4444598"/>
              <a:gd name="connsiteY3" fmla="*/ 10532831 h 10532831"/>
              <a:gd name="connsiteX4" fmla="*/ 0 w 4444598"/>
              <a:gd name="connsiteY4" fmla="*/ 9634364 h 10532831"/>
              <a:gd name="connsiteX0" fmla="*/ 0 w 4467974"/>
              <a:gd name="connsiteY0" fmla="*/ 9672052 h 10532831"/>
              <a:gd name="connsiteX1" fmla="*/ 2563405 w 4467974"/>
              <a:gd name="connsiteY1" fmla="*/ -1 h 10532831"/>
              <a:gd name="connsiteX2" fmla="*/ 4467975 w 4467974"/>
              <a:gd name="connsiteY2" fmla="*/ 4646493 h 10532831"/>
              <a:gd name="connsiteX3" fmla="*/ 1606291 w 4467974"/>
              <a:gd name="connsiteY3" fmla="*/ 10532831 h 10532831"/>
              <a:gd name="connsiteX4" fmla="*/ 0 w 4467974"/>
              <a:gd name="connsiteY4" fmla="*/ 9672052 h 10532831"/>
              <a:gd name="connsiteX0" fmla="*/ 0 w 4467974"/>
              <a:gd name="connsiteY0" fmla="*/ 9672052 h 10570516"/>
              <a:gd name="connsiteX1" fmla="*/ 2563405 w 4467974"/>
              <a:gd name="connsiteY1" fmla="*/ -1 h 10570516"/>
              <a:gd name="connsiteX2" fmla="*/ 4467975 w 4467974"/>
              <a:gd name="connsiteY2" fmla="*/ 4646493 h 10570516"/>
              <a:gd name="connsiteX3" fmla="*/ 1582914 w 4467974"/>
              <a:gd name="connsiteY3" fmla="*/ 10570516 h 10570516"/>
              <a:gd name="connsiteX4" fmla="*/ 0 w 4467974"/>
              <a:gd name="connsiteY4" fmla="*/ 9672052 h 10570516"/>
              <a:gd name="connsiteX0" fmla="*/ 0 w 4467974"/>
              <a:gd name="connsiteY0" fmla="*/ 9712381 h 10610845"/>
              <a:gd name="connsiteX1" fmla="*/ 2535490 w 4467974"/>
              <a:gd name="connsiteY1" fmla="*/ -1 h 10610845"/>
              <a:gd name="connsiteX2" fmla="*/ 4467975 w 4467974"/>
              <a:gd name="connsiteY2" fmla="*/ 4686822 h 10610845"/>
              <a:gd name="connsiteX3" fmla="*/ 1582914 w 4467974"/>
              <a:gd name="connsiteY3" fmla="*/ 10610845 h 10610845"/>
              <a:gd name="connsiteX4" fmla="*/ 0 w 4467974"/>
              <a:gd name="connsiteY4" fmla="*/ 9712381 h 106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7974" h="10610845">
                <a:moveTo>
                  <a:pt x="0" y="9712381"/>
                </a:moveTo>
                <a:lnTo>
                  <a:pt x="2535490" y="-1"/>
                </a:lnTo>
                <a:lnTo>
                  <a:pt x="4467975" y="4686822"/>
                </a:lnTo>
                <a:lnTo>
                  <a:pt x="1582914" y="10610845"/>
                </a:lnTo>
                <a:lnTo>
                  <a:pt x="0" y="9712381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1905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6"/>
          <p:cNvSpPr/>
          <p:nvPr userDrawn="1"/>
        </p:nvSpPr>
        <p:spPr>
          <a:xfrm rot="11293373">
            <a:off x="-359583" y="-303982"/>
            <a:ext cx="1807823" cy="5531106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07823 w 1807823"/>
              <a:gd name="connsiteY0" fmla="*/ 5121409 h 5393074"/>
              <a:gd name="connsiteX1" fmla="*/ 1053320 w 1807823"/>
              <a:gd name="connsiteY1" fmla="*/ 0 h 5393074"/>
              <a:gd name="connsiteX2" fmla="*/ 0 w 1807823"/>
              <a:gd name="connsiteY2" fmla="*/ 5393074 h 5393074"/>
              <a:gd name="connsiteX3" fmla="*/ 1807823 w 1807823"/>
              <a:gd name="connsiteY3" fmla="*/ 5121409 h 539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7823" h="5393074">
                <a:moveTo>
                  <a:pt x="1807823" y="5121409"/>
                </a:moveTo>
                <a:lnTo>
                  <a:pt x="1053320" y="0"/>
                </a:lnTo>
                <a:lnTo>
                  <a:pt x="0" y="5393074"/>
                </a:lnTo>
                <a:lnTo>
                  <a:pt x="1807823" y="512140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1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5953708" y="666750"/>
            <a:ext cx="2827020" cy="45720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OUR CLIENTS</a:t>
            </a:r>
          </a:p>
          <a:p>
            <a:pPr lvl="0"/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5953708" y="1170432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15"/>
          <p:cNvSpPr>
            <a:spLocks noGrp="1"/>
          </p:cNvSpPr>
          <p:nvPr>
            <p:ph type="pic" sz="quarter" idx="41" hasCustomPrompt="1"/>
          </p:nvPr>
        </p:nvSpPr>
        <p:spPr>
          <a:xfrm>
            <a:off x="3853622" y="1565819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42" hasCustomPrompt="1"/>
          </p:nvPr>
        </p:nvSpPr>
        <p:spPr>
          <a:xfrm>
            <a:off x="4788029" y="2504094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5" name="Picture Placeholder 15"/>
          <p:cNvSpPr>
            <a:spLocks noGrp="1"/>
          </p:cNvSpPr>
          <p:nvPr>
            <p:ph type="pic" sz="quarter" idx="43" hasCustomPrompt="1"/>
          </p:nvPr>
        </p:nvSpPr>
        <p:spPr>
          <a:xfrm>
            <a:off x="3853622" y="3422731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6" name="Picture Placeholder 15"/>
          <p:cNvSpPr>
            <a:spLocks noGrp="1"/>
          </p:cNvSpPr>
          <p:nvPr>
            <p:ph type="pic" sz="quarter" idx="52" hasCustomPrompt="1"/>
          </p:nvPr>
        </p:nvSpPr>
        <p:spPr>
          <a:xfrm>
            <a:off x="3856458" y="2500409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7" name="Picture Placeholder 15"/>
          <p:cNvSpPr>
            <a:spLocks noGrp="1"/>
          </p:cNvSpPr>
          <p:nvPr>
            <p:ph type="pic" sz="quarter" idx="53" hasCustomPrompt="1"/>
          </p:nvPr>
        </p:nvSpPr>
        <p:spPr>
          <a:xfrm>
            <a:off x="4789163" y="1565819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8" name="Picture Placeholder 15"/>
          <p:cNvSpPr>
            <a:spLocks noGrp="1"/>
          </p:cNvSpPr>
          <p:nvPr>
            <p:ph type="pic" sz="quarter" idx="54" hasCustomPrompt="1"/>
          </p:nvPr>
        </p:nvSpPr>
        <p:spPr>
          <a:xfrm>
            <a:off x="4788029" y="3421810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9" name="Picture Placeholder 15"/>
          <p:cNvSpPr>
            <a:spLocks noGrp="1"/>
          </p:cNvSpPr>
          <p:nvPr>
            <p:ph type="pic" sz="quarter" idx="55" hasCustomPrompt="1"/>
          </p:nvPr>
        </p:nvSpPr>
        <p:spPr>
          <a:xfrm>
            <a:off x="5726236" y="1568604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0" name="Picture Placeholder 15"/>
          <p:cNvSpPr>
            <a:spLocks noGrp="1"/>
          </p:cNvSpPr>
          <p:nvPr>
            <p:ph type="pic" sz="quarter" idx="57" hasCustomPrompt="1"/>
          </p:nvPr>
        </p:nvSpPr>
        <p:spPr>
          <a:xfrm>
            <a:off x="5726236" y="3427511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1" name="Picture Placeholder 15"/>
          <p:cNvSpPr>
            <a:spLocks noGrp="1"/>
          </p:cNvSpPr>
          <p:nvPr>
            <p:ph type="pic" sz="quarter" idx="58" hasCustomPrompt="1"/>
          </p:nvPr>
        </p:nvSpPr>
        <p:spPr>
          <a:xfrm>
            <a:off x="5731000" y="2500409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2" name="Picture Placeholder 15"/>
          <p:cNvSpPr>
            <a:spLocks noGrp="1"/>
          </p:cNvSpPr>
          <p:nvPr>
            <p:ph type="pic" sz="quarter" idx="59" hasCustomPrompt="1"/>
          </p:nvPr>
        </p:nvSpPr>
        <p:spPr>
          <a:xfrm>
            <a:off x="6663688" y="1567868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60" hasCustomPrompt="1"/>
          </p:nvPr>
        </p:nvSpPr>
        <p:spPr>
          <a:xfrm>
            <a:off x="6664415" y="3431262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4" name="Picture Placeholder 15"/>
          <p:cNvSpPr>
            <a:spLocks noGrp="1"/>
          </p:cNvSpPr>
          <p:nvPr>
            <p:ph type="pic" sz="quarter" idx="64" hasCustomPrompt="1"/>
          </p:nvPr>
        </p:nvSpPr>
        <p:spPr>
          <a:xfrm>
            <a:off x="7587232" y="1567343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65" hasCustomPrompt="1"/>
          </p:nvPr>
        </p:nvSpPr>
        <p:spPr>
          <a:xfrm>
            <a:off x="7591142" y="2498574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6" name="Picture Placeholder 15"/>
          <p:cNvSpPr>
            <a:spLocks noGrp="1"/>
          </p:cNvSpPr>
          <p:nvPr>
            <p:ph type="pic" sz="quarter" idx="73" hasCustomPrompt="1"/>
          </p:nvPr>
        </p:nvSpPr>
        <p:spPr>
          <a:xfrm>
            <a:off x="7591752" y="3431262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8" name="Picture Placeholder 15"/>
          <p:cNvSpPr>
            <a:spLocks noGrp="1"/>
          </p:cNvSpPr>
          <p:nvPr>
            <p:ph type="pic" sz="quarter" idx="74" hasCustomPrompt="1"/>
          </p:nvPr>
        </p:nvSpPr>
        <p:spPr>
          <a:xfrm>
            <a:off x="6661047" y="2498574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9" name="Picture Placeholder 15"/>
          <p:cNvSpPr>
            <a:spLocks noGrp="1"/>
          </p:cNvSpPr>
          <p:nvPr>
            <p:ph type="pic" sz="quarter" idx="75" hasCustomPrompt="1"/>
          </p:nvPr>
        </p:nvSpPr>
        <p:spPr>
          <a:xfrm>
            <a:off x="2909132" y="1565886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40" name="Picture Placeholder 15"/>
          <p:cNvSpPr>
            <a:spLocks noGrp="1"/>
          </p:cNvSpPr>
          <p:nvPr>
            <p:ph type="pic" sz="quarter" idx="76" hasCustomPrompt="1"/>
          </p:nvPr>
        </p:nvSpPr>
        <p:spPr>
          <a:xfrm>
            <a:off x="2909132" y="3422118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41" name="Picture Placeholder 15"/>
          <p:cNvSpPr>
            <a:spLocks noGrp="1"/>
          </p:cNvSpPr>
          <p:nvPr>
            <p:ph type="pic" sz="quarter" idx="77" hasCustomPrompt="1"/>
          </p:nvPr>
        </p:nvSpPr>
        <p:spPr>
          <a:xfrm>
            <a:off x="2911968" y="2498574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34422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3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9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3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1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9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3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1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9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3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7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0" grpId="0" animBg="1"/>
      <p:bldP spid="1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644788" y="0"/>
            <a:ext cx="4499212" cy="5147756"/>
          </a:xfrm>
          <a:custGeom>
            <a:avLst/>
            <a:gdLst>
              <a:gd name="connsiteX0" fmla="*/ 0 w 3810000"/>
              <a:gd name="connsiteY0" fmla="*/ 0 h 5143500"/>
              <a:gd name="connsiteX1" fmla="*/ 3810000 w 3810000"/>
              <a:gd name="connsiteY1" fmla="*/ 0 h 5143500"/>
              <a:gd name="connsiteX2" fmla="*/ 3810000 w 3810000"/>
              <a:gd name="connsiteY2" fmla="*/ 5143500 h 5143500"/>
              <a:gd name="connsiteX3" fmla="*/ 0 w 3810000"/>
              <a:gd name="connsiteY3" fmla="*/ 5143500 h 5143500"/>
              <a:gd name="connsiteX4" fmla="*/ 0 w 3810000"/>
              <a:gd name="connsiteY4" fmla="*/ 0 h 5143500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43500"/>
              <a:gd name="connsiteX1" fmla="*/ 3810000 w 3810000"/>
              <a:gd name="connsiteY1" fmla="*/ 0 h 5143500"/>
              <a:gd name="connsiteX2" fmla="*/ 3810000 w 3810000"/>
              <a:gd name="connsiteY2" fmla="*/ 5143500 h 5143500"/>
              <a:gd name="connsiteX3" fmla="*/ 1007413 w 3810000"/>
              <a:gd name="connsiteY3" fmla="*/ 5138231 h 5143500"/>
              <a:gd name="connsiteX4" fmla="*/ 0 w 3810000"/>
              <a:gd name="connsiteY4" fmla="*/ 0 h 5143500"/>
              <a:gd name="connsiteX0" fmla="*/ 0 w 3810000"/>
              <a:gd name="connsiteY0" fmla="*/ 0 h 5147756"/>
              <a:gd name="connsiteX1" fmla="*/ 3810000 w 3810000"/>
              <a:gd name="connsiteY1" fmla="*/ 0 h 5147756"/>
              <a:gd name="connsiteX2" fmla="*/ 3810000 w 3810000"/>
              <a:gd name="connsiteY2" fmla="*/ 5143500 h 5147756"/>
              <a:gd name="connsiteX3" fmla="*/ 1007413 w 3810000"/>
              <a:gd name="connsiteY3" fmla="*/ 5147756 h 5147756"/>
              <a:gd name="connsiteX4" fmla="*/ 0 w 3810000"/>
              <a:gd name="connsiteY4" fmla="*/ 0 h 5147756"/>
              <a:gd name="connsiteX0" fmla="*/ 0 w 3810000"/>
              <a:gd name="connsiteY0" fmla="*/ 0 h 5147756"/>
              <a:gd name="connsiteX1" fmla="*/ 3810000 w 3810000"/>
              <a:gd name="connsiteY1" fmla="*/ 0 h 5147756"/>
              <a:gd name="connsiteX2" fmla="*/ 3810000 w 3810000"/>
              <a:gd name="connsiteY2" fmla="*/ 5143500 h 5147756"/>
              <a:gd name="connsiteX3" fmla="*/ 991282 w 3810000"/>
              <a:gd name="connsiteY3" fmla="*/ 5147756 h 5147756"/>
              <a:gd name="connsiteX4" fmla="*/ 0 w 3810000"/>
              <a:gd name="connsiteY4" fmla="*/ 0 h 514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147756">
                <a:moveTo>
                  <a:pt x="0" y="0"/>
                </a:moveTo>
                <a:lnTo>
                  <a:pt x="3810000" y="0"/>
                </a:lnTo>
                <a:lnTo>
                  <a:pt x="3810000" y="5143500"/>
                </a:lnTo>
                <a:lnTo>
                  <a:pt x="991282" y="5147756"/>
                </a:lnTo>
                <a:lnTo>
                  <a:pt x="0" y="0"/>
                </a:ln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0" name="Isosceles Triangle 5"/>
          <p:cNvSpPr/>
          <p:nvPr userDrawn="1"/>
        </p:nvSpPr>
        <p:spPr>
          <a:xfrm>
            <a:off x="1212273" y="3160783"/>
            <a:ext cx="4553712" cy="1997809"/>
          </a:xfrm>
          <a:custGeom>
            <a:avLst/>
            <a:gdLst>
              <a:gd name="connsiteX0" fmla="*/ 0 w 4572000"/>
              <a:gd name="connsiteY0" fmla="*/ 2555949 h 2555949"/>
              <a:gd name="connsiteX1" fmla="*/ 3964656 w 4572000"/>
              <a:gd name="connsiteY1" fmla="*/ 0 h 2555949"/>
              <a:gd name="connsiteX2" fmla="*/ 4572000 w 4572000"/>
              <a:gd name="connsiteY2" fmla="*/ 2555949 h 2555949"/>
              <a:gd name="connsiteX3" fmla="*/ 0 w 4572000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2555949 h 2567824"/>
              <a:gd name="connsiteX1" fmla="*/ 3964656 w 4558352"/>
              <a:gd name="connsiteY1" fmla="*/ 0 h 2567824"/>
              <a:gd name="connsiteX2" fmla="*/ 4558352 w 4558352"/>
              <a:gd name="connsiteY2" fmla="*/ 2567824 h 2567824"/>
              <a:gd name="connsiteX3" fmla="*/ 0 w 4558352"/>
              <a:gd name="connsiteY3" fmla="*/ 2555949 h 2567824"/>
              <a:gd name="connsiteX0" fmla="*/ 0 w 4546476"/>
              <a:gd name="connsiteY0" fmla="*/ 2555949 h 2555949"/>
              <a:gd name="connsiteX1" fmla="*/ 3964656 w 4546476"/>
              <a:gd name="connsiteY1" fmla="*/ 0 h 2555949"/>
              <a:gd name="connsiteX2" fmla="*/ 4546476 w 4546476"/>
              <a:gd name="connsiteY2" fmla="*/ 2555949 h 2555949"/>
              <a:gd name="connsiteX3" fmla="*/ 0 w 4546476"/>
              <a:gd name="connsiteY3" fmla="*/ 2555949 h 2555949"/>
              <a:gd name="connsiteX0" fmla="*/ 0 w 4546476"/>
              <a:gd name="connsiteY0" fmla="*/ 1997809 h 1997809"/>
              <a:gd name="connsiteX1" fmla="*/ 4095077 w 4546476"/>
              <a:gd name="connsiteY1" fmla="*/ 0 h 1997809"/>
              <a:gd name="connsiteX2" fmla="*/ 4546476 w 4546476"/>
              <a:gd name="connsiteY2" fmla="*/ 1997809 h 1997809"/>
              <a:gd name="connsiteX3" fmla="*/ 0 w 4546476"/>
              <a:gd name="connsiteY3" fmla="*/ 1997809 h 199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476" h="1997809">
                <a:moveTo>
                  <a:pt x="0" y="1997809"/>
                </a:moveTo>
                <a:lnTo>
                  <a:pt x="4095077" y="0"/>
                </a:lnTo>
                <a:lnTo>
                  <a:pt x="4546476" y="1997809"/>
                </a:lnTo>
                <a:lnTo>
                  <a:pt x="0" y="1997809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2" name="Media Placeholder 5"/>
          <p:cNvSpPr>
            <a:spLocks noGrp="1"/>
          </p:cNvSpPr>
          <p:nvPr>
            <p:ph type="media" sz="quarter" idx="11"/>
          </p:nvPr>
        </p:nvSpPr>
        <p:spPr>
          <a:xfrm>
            <a:off x="4632573" y="-7508"/>
            <a:ext cx="4518165" cy="5167666"/>
          </a:xfrm>
          <a:custGeom>
            <a:avLst/>
            <a:gdLst>
              <a:gd name="connsiteX0" fmla="*/ 0 w 4572000"/>
              <a:gd name="connsiteY0" fmla="*/ 0 h 2590800"/>
              <a:gd name="connsiteX1" fmla="*/ 4572000 w 4572000"/>
              <a:gd name="connsiteY1" fmla="*/ 0 h 2590800"/>
              <a:gd name="connsiteX2" fmla="*/ 4572000 w 4572000"/>
              <a:gd name="connsiteY2" fmla="*/ 2590800 h 2590800"/>
              <a:gd name="connsiteX3" fmla="*/ 0 w 4572000"/>
              <a:gd name="connsiteY3" fmla="*/ 2590800 h 2590800"/>
              <a:gd name="connsiteX4" fmla="*/ 0 w 4572000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72000 w 4579952"/>
              <a:gd name="connsiteY2" fmla="*/ 2590800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40194 w 4579952"/>
              <a:gd name="connsiteY2" fmla="*/ 2543092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686215"/>
              <a:gd name="connsiteX1" fmla="*/ 4579952 w 4579952"/>
              <a:gd name="connsiteY1" fmla="*/ 47708 h 2686215"/>
              <a:gd name="connsiteX2" fmla="*/ 4540194 w 4579952"/>
              <a:gd name="connsiteY2" fmla="*/ 2543092 h 2686215"/>
              <a:gd name="connsiteX3" fmla="*/ 79513 w 4579952"/>
              <a:gd name="connsiteY3" fmla="*/ 2686215 h 2686215"/>
              <a:gd name="connsiteX4" fmla="*/ 0 w 4579952"/>
              <a:gd name="connsiteY4" fmla="*/ 0 h 2686215"/>
              <a:gd name="connsiteX0" fmla="*/ 0 w 4579952"/>
              <a:gd name="connsiteY0" fmla="*/ 0 h 2670312"/>
              <a:gd name="connsiteX1" fmla="*/ 4579952 w 4579952"/>
              <a:gd name="connsiteY1" fmla="*/ 47708 h 2670312"/>
              <a:gd name="connsiteX2" fmla="*/ 4540194 w 4579952"/>
              <a:gd name="connsiteY2" fmla="*/ 2543092 h 2670312"/>
              <a:gd name="connsiteX3" fmla="*/ 71562 w 4579952"/>
              <a:gd name="connsiteY3" fmla="*/ 2670312 h 2670312"/>
              <a:gd name="connsiteX4" fmla="*/ 0 w 4579952"/>
              <a:gd name="connsiteY4" fmla="*/ 0 h 2670312"/>
              <a:gd name="connsiteX0" fmla="*/ 0 w 4579952"/>
              <a:gd name="connsiteY0" fmla="*/ 0 h 2662360"/>
              <a:gd name="connsiteX1" fmla="*/ 4579952 w 4579952"/>
              <a:gd name="connsiteY1" fmla="*/ 39756 h 2662360"/>
              <a:gd name="connsiteX2" fmla="*/ 4540194 w 4579952"/>
              <a:gd name="connsiteY2" fmla="*/ 2535140 h 2662360"/>
              <a:gd name="connsiteX3" fmla="*/ 71562 w 4579952"/>
              <a:gd name="connsiteY3" fmla="*/ 2662360 h 2662360"/>
              <a:gd name="connsiteX4" fmla="*/ 0 w 4579952"/>
              <a:gd name="connsiteY4" fmla="*/ 0 h 2662360"/>
              <a:gd name="connsiteX0" fmla="*/ 0 w 4556098"/>
              <a:gd name="connsiteY0" fmla="*/ 0 h 2670311"/>
              <a:gd name="connsiteX1" fmla="*/ 4556098 w 4556098"/>
              <a:gd name="connsiteY1" fmla="*/ 47707 h 2670311"/>
              <a:gd name="connsiteX2" fmla="*/ 4516340 w 4556098"/>
              <a:gd name="connsiteY2" fmla="*/ 2543091 h 2670311"/>
              <a:gd name="connsiteX3" fmla="*/ 47708 w 4556098"/>
              <a:gd name="connsiteY3" fmla="*/ 2670311 h 2670311"/>
              <a:gd name="connsiteX4" fmla="*/ 0 w 4556098"/>
              <a:gd name="connsiteY4" fmla="*/ 0 h 2670311"/>
              <a:gd name="connsiteX0" fmla="*/ 0 w 4579952"/>
              <a:gd name="connsiteY0" fmla="*/ 0 h 2662359"/>
              <a:gd name="connsiteX1" fmla="*/ 4579952 w 4579952"/>
              <a:gd name="connsiteY1" fmla="*/ 39755 h 2662359"/>
              <a:gd name="connsiteX2" fmla="*/ 4540194 w 4579952"/>
              <a:gd name="connsiteY2" fmla="*/ 2535139 h 2662359"/>
              <a:gd name="connsiteX3" fmla="*/ 71562 w 4579952"/>
              <a:gd name="connsiteY3" fmla="*/ 2662359 h 2662359"/>
              <a:gd name="connsiteX4" fmla="*/ 0 w 4579952"/>
              <a:gd name="connsiteY4" fmla="*/ 0 h 2662359"/>
              <a:gd name="connsiteX0" fmla="*/ 0 w 7940186"/>
              <a:gd name="connsiteY0" fmla="*/ 1023452 h 3685811"/>
              <a:gd name="connsiteX1" fmla="*/ 7940186 w 7940186"/>
              <a:gd name="connsiteY1" fmla="*/ 124 h 3685811"/>
              <a:gd name="connsiteX2" fmla="*/ 4540194 w 7940186"/>
              <a:gd name="connsiteY2" fmla="*/ 3558591 h 3685811"/>
              <a:gd name="connsiteX3" fmla="*/ 71562 w 7940186"/>
              <a:gd name="connsiteY3" fmla="*/ 3685811 h 3685811"/>
              <a:gd name="connsiteX4" fmla="*/ 0 w 7940186"/>
              <a:gd name="connsiteY4" fmla="*/ 1023452 h 3685811"/>
              <a:gd name="connsiteX0" fmla="*/ 0 w 7952740"/>
              <a:gd name="connsiteY0" fmla="*/ 1023452 h 5149498"/>
              <a:gd name="connsiteX1" fmla="*/ 7940186 w 7952740"/>
              <a:gd name="connsiteY1" fmla="*/ 124 h 5149498"/>
              <a:gd name="connsiteX2" fmla="*/ 7952467 w 7952740"/>
              <a:gd name="connsiteY2" fmla="*/ 5149498 h 5149498"/>
              <a:gd name="connsiteX3" fmla="*/ 71562 w 7952740"/>
              <a:gd name="connsiteY3" fmla="*/ 3685811 h 5149498"/>
              <a:gd name="connsiteX4" fmla="*/ 0 w 7952740"/>
              <a:gd name="connsiteY4" fmla="*/ 1023452 h 5149498"/>
              <a:gd name="connsiteX0" fmla="*/ 0 w 7952740"/>
              <a:gd name="connsiteY0" fmla="*/ 1023452 h 5150337"/>
              <a:gd name="connsiteX1" fmla="*/ 7940186 w 7952740"/>
              <a:gd name="connsiteY1" fmla="*/ 124 h 5150337"/>
              <a:gd name="connsiteX2" fmla="*/ 7952467 w 7952740"/>
              <a:gd name="connsiteY2" fmla="*/ 5149498 h 5150337"/>
              <a:gd name="connsiteX3" fmla="*/ 4643562 w 7952740"/>
              <a:gd name="connsiteY3" fmla="*/ 5150337 h 5150337"/>
              <a:gd name="connsiteX4" fmla="*/ 0 w 7952740"/>
              <a:gd name="connsiteY4" fmla="*/ 1023452 h 5150337"/>
              <a:gd name="connsiteX0" fmla="*/ 0 w 4518165"/>
              <a:gd name="connsiteY0" fmla="*/ 0 h 5167666"/>
              <a:gd name="connsiteX1" fmla="*/ 4505611 w 4518165"/>
              <a:gd name="connsiteY1" fmla="*/ 17453 h 5167666"/>
              <a:gd name="connsiteX2" fmla="*/ 4517892 w 4518165"/>
              <a:gd name="connsiteY2" fmla="*/ 5166827 h 5167666"/>
              <a:gd name="connsiteX3" fmla="*/ 1208987 w 4518165"/>
              <a:gd name="connsiteY3" fmla="*/ 5167666 h 5167666"/>
              <a:gd name="connsiteX4" fmla="*/ 0 w 4518165"/>
              <a:gd name="connsiteY4" fmla="*/ 0 h 516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8165" h="5167666">
                <a:moveTo>
                  <a:pt x="0" y="0"/>
                </a:moveTo>
                <a:lnTo>
                  <a:pt x="4505611" y="17453"/>
                </a:lnTo>
                <a:cubicBezTo>
                  <a:pt x="4502960" y="865150"/>
                  <a:pt x="4520543" y="4319130"/>
                  <a:pt x="4517892" y="5166827"/>
                </a:cubicBezTo>
                <a:lnTo>
                  <a:pt x="1208987" y="51676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8478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22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/>
          <p:cNvCxnSpPr/>
          <p:nvPr userDrawn="1"/>
        </p:nvCxnSpPr>
        <p:spPr>
          <a:xfrm>
            <a:off x="7924800" y="3414145"/>
            <a:ext cx="2819400" cy="457199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H="1" flipV="1">
            <a:off x="-1181100" y="1878608"/>
            <a:ext cx="2362200" cy="395684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-1292352" y="2143879"/>
            <a:ext cx="11274552" cy="1875671"/>
          </a:xfrm>
          <a:prstGeom prst="line">
            <a:avLst/>
          </a:prstGeom>
          <a:ln w="174625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>
            <a:off x="-2768019" y="2309671"/>
            <a:ext cx="7242048" cy="1143000"/>
          </a:xfrm>
          <a:prstGeom prst="line">
            <a:avLst/>
          </a:prstGeom>
          <a:ln w="38100">
            <a:solidFill>
              <a:srgbClr val="CF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 flipV="1">
            <a:off x="3218688" y="1885950"/>
            <a:ext cx="7242048" cy="1143000"/>
          </a:xfrm>
          <a:prstGeom prst="line">
            <a:avLst/>
          </a:prstGeom>
          <a:ln w="38100">
            <a:solidFill>
              <a:srgbClr val="DCDC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 rot="540000">
            <a:off x="1422665" y="2146251"/>
            <a:ext cx="6294155" cy="857250"/>
          </a:xfrm>
          <a:prstGeom prst="rect">
            <a:avLst/>
          </a:prstGeom>
        </p:spPr>
        <p:txBody>
          <a:bodyPr/>
          <a:lstStyle>
            <a:lvl1pPr algn="ctr">
              <a:defRPr sz="54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THANK  YOU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 flipH="1" flipV="1">
            <a:off x="-2011680" y="895350"/>
            <a:ext cx="6784848" cy="1043354"/>
          </a:xfrm>
          <a:prstGeom prst="line">
            <a:avLst/>
          </a:prstGeom>
          <a:ln>
            <a:solidFill>
              <a:srgbClr val="DCDCD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93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43541 0.12596 L -0.08959 -0.02223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-74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47656 -0.1343 L 8.33333E-7 1.86477E-6 " pathEditMode="relative" rAng="0" ptsTypes="AA">
                                      <p:cBhvr>
                                        <p:cTn id="18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37" y="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2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12483 0.03643 L 0.85816 0.25656 " pathEditMode="relative" rAng="0" ptsTypes="AA">
                                      <p:cBhvr>
                                        <p:cTn id="27" dur="4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67" y="10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35833 -0.11115 L 0 1.65792E-6 " pathEditMode="relative" rAng="0" ptsTypes="AA">
                                      <p:cBhvr>
                                        <p:cTn id="33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55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2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-0.02439 L 0.22084 0.05835 " pathEditMode="relative" rAng="0" ptsTypes="AA">
                                      <p:cBhvr>
                                        <p:cTn id="42" dur="4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41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25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71 -0.02717 L -0.33437 -0.08645 " pathEditMode="relative" rAng="0" ptsTypes="AA">
                                      <p:cBhvr>
                                        <p:cTn id="54" dur="5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29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2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 userDrawn="1"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 userDrawn="1"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 userDrawn="1"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-288616"/>
            <a:ext cx="4667516" cy="5451167"/>
            <a:chOff x="-19316" y="-242758"/>
            <a:chExt cx="4667516" cy="5451167"/>
          </a:xfrm>
        </p:grpSpPr>
        <p:sp>
          <p:nvSpPr>
            <p:cNvPr id="6" name="Freeform 5"/>
            <p:cNvSpPr>
              <a:spLocks/>
            </p:cNvSpPr>
            <p:nvPr userDrawn="1"/>
          </p:nvSpPr>
          <p:spPr bwMode="auto">
            <a:xfrm flipV="1">
              <a:off x="2590015" y="3976942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7586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65611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3175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572000" y="743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048000" y="1714500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24000" y="3430589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3430589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1714500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13716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315200" y="-317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317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657600" y="-317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828800" y="182721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86400" y="182721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07189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6"/>
          <p:cNvSpPr>
            <a:spLocks/>
          </p:cNvSpPr>
          <p:nvPr/>
        </p:nvSpPr>
        <p:spPr bwMode="auto">
          <a:xfrm>
            <a:off x="7860470" y="-8466"/>
            <a:ext cx="1294879" cy="1674041"/>
          </a:xfrm>
          <a:custGeom>
            <a:avLst/>
            <a:gdLst>
              <a:gd name="T0" fmla="*/ 2390 w 2390"/>
              <a:gd name="T1" fmla="*/ 3088 h 3088"/>
              <a:gd name="T2" fmla="*/ 2390 w 2390"/>
              <a:gd name="T3" fmla="*/ 0 h 3088"/>
              <a:gd name="T4" fmla="*/ 0 w 2390"/>
              <a:gd name="T5" fmla="*/ 974 h 3088"/>
              <a:gd name="T6" fmla="*/ 2390 w 2390"/>
              <a:gd name="T7" fmla="*/ 3088 h 30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90" h="3088">
                <a:moveTo>
                  <a:pt x="2390" y="3088"/>
                </a:moveTo>
                <a:lnTo>
                  <a:pt x="2390" y="0"/>
                </a:lnTo>
                <a:lnTo>
                  <a:pt x="0" y="974"/>
                </a:lnTo>
                <a:lnTo>
                  <a:pt x="2390" y="308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1483847" y="2905606"/>
            <a:ext cx="3088154" cy="2246363"/>
          </a:xfrm>
          <a:custGeom>
            <a:avLst/>
            <a:gdLst>
              <a:gd name="T0" fmla="*/ 5700 w 5700"/>
              <a:gd name="T1" fmla="*/ 4143 h 4143"/>
              <a:gd name="T2" fmla="*/ 3175 w 5700"/>
              <a:gd name="T3" fmla="*/ 0 h 4143"/>
              <a:gd name="T4" fmla="*/ 0 w 5700"/>
              <a:gd name="T5" fmla="*/ 2371 h 4143"/>
              <a:gd name="T6" fmla="*/ 5700 w 5700"/>
              <a:gd name="T7" fmla="*/ 4143 h 4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00" h="4143">
                <a:moveTo>
                  <a:pt x="5700" y="4143"/>
                </a:moveTo>
                <a:lnTo>
                  <a:pt x="3175" y="0"/>
                </a:lnTo>
                <a:lnTo>
                  <a:pt x="0" y="2371"/>
                </a:lnTo>
                <a:lnTo>
                  <a:pt x="5700" y="4143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-11342" y="2147280"/>
            <a:ext cx="3214541" cy="2043667"/>
          </a:xfrm>
          <a:custGeom>
            <a:avLst/>
            <a:gdLst>
              <a:gd name="T0" fmla="*/ 5935 w 5935"/>
              <a:gd name="T1" fmla="*/ 1397 h 3768"/>
              <a:gd name="T2" fmla="*/ 0 w 5935"/>
              <a:gd name="T3" fmla="*/ 0 h 3768"/>
              <a:gd name="T4" fmla="*/ 2760 w 5935"/>
              <a:gd name="T5" fmla="*/ 3768 h 3768"/>
              <a:gd name="T6" fmla="*/ 5935 w 5935"/>
              <a:gd name="T7" fmla="*/ 1397 h 3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35" h="3768">
                <a:moveTo>
                  <a:pt x="5935" y="1397"/>
                </a:moveTo>
                <a:lnTo>
                  <a:pt x="0" y="0"/>
                </a:lnTo>
                <a:lnTo>
                  <a:pt x="2760" y="3768"/>
                </a:lnTo>
                <a:lnTo>
                  <a:pt x="5935" y="1397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-11344" y="2147279"/>
            <a:ext cx="1495191" cy="3004690"/>
          </a:xfrm>
          <a:custGeom>
            <a:avLst/>
            <a:gdLst>
              <a:gd name="T0" fmla="*/ 2760 w 2760"/>
              <a:gd name="T1" fmla="*/ 3768 h 5540"/>
              <a:gd name="T2" fmla="*/ 0 w 2760"/>
              <a:gd name="T3" fmla="*/ 0 h 5540"/>
              <a:gd name="T4" fmla="*/ 0 w 2760"/>
              <a:gd name="T5" fmla="*/ 5540 h 5540"/>
              <a:gd name="T6" fmla="*/ 2760 w 2760"/>
              <a:gd name="T7" fmla="*/ 3768 h 5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60" h="5540">
                <a:moveTo>
                  <a:pt x="2760" y="3768"/>
                </a:moveTo>
                <a:lnTo>
                  <a:pt x="0" y="0"/>
                </a:lnTo>
                <a:lnTo>
                  <a:pt x="0" y="5540"/>
                </a:lnTo>
                <a:lnTo>
                  <a:pt x="2760" y="3768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-11342" y="-8467"/>
            <a:ext cx="3214541" cy="2914072"/>
          </a:xfrm>
          <a:custGeom>
            <a:avLst/>
            <a:gdLst>
              <a:gd name="T0" fmla="*/ 5935 w 5935"/>
              <a:gd name="T1" fmla="*/ 5374 h 5374"/>
              <a:gd name="T2" fmla="*/ 3005 w 5935"/>
              <a:gd name="T3" fmla="*/ 1655 h 5374"/>
              <a:gd name="T4" fmla="*/ 1701 w 5935"/>
              <a:gd name="T5" fmla="*/ 0 h 5374"/>
              <a:gd name="T6" fmla="*/ 0 w 5935"/>
              <a:gd name="T7" fmla="*/ 0 h 5374"/>
              <a:gd name="T8" fmla="*/ 0 w 5935"/>
              <a:gd name="T9" fmla="*/ 3977 h 5374"/>
              <a:gd name="T10" fmla="*/ 5935 w 5935"/>
              <a:gd name="T11" fmla="*/ 5374 h 5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35" h="5374">
                <a:moveTo>
                  <a:pt x="5935" y="5374"/>
                </a:moveTo>
                <a:lnTo>
                  <a:pt x="3005" y="1655"/>
                </a:lnTo>
                <a:lnTo>
                  <a:pt x="1701" y="0"/>
                </a:lnTo>
                <a:lnTo>
                  <a:pt x="0" y="0"/>
                </a:lnTo>
                <a:lnTo>
                  <a:pt x="0" y="3977"/>
                </a:lnTo>
                <a:lnTo>
                  <a:pt x="5935" y="5374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1617389" y="888171"/>
            <a:ext cx="2022204" cy="2017435"/>
          </a:xfrm>
          <a:custGeom>
            <a:avLst/>
            <a:gdLst>
              <a:gd name="T0" fmla="*/ 2971 w 3734"/>
              <a:gd name="T1" fmla="*/ 3571 h 3719"/>
              <a:gd name="T2" fmla="*/ 3734 w 3734"/>
              <a:gd name="T3" fmla="*/ 841 h 3719"/>
              <a:gd name="T4" fmla="*/ 0 w 3734"/>
              <a:gd name="T5" fmla="*/ 0 h 3719"/>
              <a:gd name="T6" fmla="*/ 2930 w 3734"/>
              <a:gd name="T7" fmla="*/ 3719 h 3719"/>
              <a:gd name="T8" fmla="*/ 2971 w 3734"/>
              <a:gd name="T9" fmla="*/ 3571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34" h="3719">
                <a:moveTo>
                  <a:pt x="2971" y="3571"/>
                </a:moveTo>
                <a:lnTo>
                  <a:pt x="3734" y="841"/>
                </a:lnTo>
                <a:lnTo>
                  <a:pt x="0" y="0"/>
                </a:lnTo>
                <a:lnTo>
                  <a:pt x="2930" y="3719"/>
                </a:lnTo>
                <a:lnTo>
                  <a:pt x="2971" y="3571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1617393" y="-8467"/>
            <a:ext cx="2067513" cy="1354495"/>
          </a:xfrm>
          <a:custGeom>
            <a:avLst/>
            <a:gdLst>
              <a:gd name="T0" fmla="*/ 3734 w 3819"/>
              <a:gd name="T1" fmla="*/ 2496 h 2496"/>
              <a:gd name="T2" fmla="*/ 3819 w 3819"/>
              <a:gd name="T3" fmla="*/ 0 h 2496"/>
              <a:gd name="T4" fmla="*/ 2337 w 3819"/>
              <a:gd name="T5" fmla="*/ 0 h 2496"/>
              <a:gd name="T6" fmla="*/ 0 w 3819"/>
              <a:gd name="T7" fmla="*/ 1655 h 2496"/>
              <a:gd name="T8" fmla="*/ 3734 w 3819"/>
              <a:gd name="T9" fmla="*/ 2496 h 2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19" h="2496">
                <a:moveTo>
                  <a:pt x="3734" y="2496"/>
                </a:moveTo>
                <a:lnTo>
                  <a:pt x="3819" y="0"/>
                </a:lnTo>
                <a:lnTo>
                  <a:pt x="2337" y="0"/>
                </a:lnTo>
                <a:lnTo>
                  <a:pt x="0" y="1655"/>
                </a:lnTo>
                <a:lnTo>
                  <a:pt x="3734" y="2496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909140" y="-8468"/>
            <a:ext cx="1974510" cy="896638"/>
          </a:xfrm>
          <a:custGeom>
            <a:avLst/>
            <a:gdLst>
              <a:gd name="T0" fmla="*/ 3641 w 3641"/>
              <a:gd name="T1" fmla="*/ 0 h 1655"/>
              <a:gd name="T2" fmla="*/ 0 w 3641"/>
              <a:gd name="T3" fmla="*/ 0 h 1655"/>
              <a:gd name="T4" fmla="*/ 1304 w 3641"/>
              <a:gd name="T5" fmla="*/ 1655 h 1655"/>
              <a:gd name="T6" fmla="*/ 3641 w 3641"/>
              <a:gd name="T7" fmla="*/ 0 h 1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41" h="1655">
                <a:moveTo>
                  <a:pt x="3641" y="0"/>
                </a:moveTo>
                <a:lnTo>
                  <a:pt x="0" y="0"/>
                </a:lnTo>
                <a:lnTo>
                  <a:pt x="1304" y="1655"/>
                </a:lnTo>
                <a:lnTo>
                  <a:pt x="3641" y="0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3639595" y="-8467"/>
            <a:ext cx="3462547" cy="1354495"/>
          </a:xfrm>
          <a:custGeom>
            <a:avLst/>
            <a:gdLst>
              <a:gd name="T0" fmla="*/ 6392 w 6392"/>
              <a:gd name="T1" fmla="*/ 1543 h 2496"/>
              <a:gd name="T2" fmla="*/ 2032 w 6392"/>
              <a:gd name="T3" fmla="*/ 0 h 2496"/>
              <a:gd name="T4" fmla="*/ 85 w 6392"/>
              <a:gd name="T5" fmla="*/ 0 h 2496"/>
              <a:gd name="T6" fmla="*/ 0 w 6392"/>
              <a:gd name="T7" fmla="*/ 2496 h 2496"/>
              <a:gd name="T8" fmla="*/ 6392 w 6392"/>
              <a:gd name="T9" fmla="*/ 1543 h 2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92" h="2496">
                <a:moveTo>
                  <a:pt x="6392" y="1543"/>
                </a:moveTo>
                <a:lnTo>
                  <a:pt x="2032" y="0"/>
                </a:lnTo>
                <a:lnTo>
                  <a:pt x="85" y="0"/>
                </a:lnTo>
                <a:lnTo>
                  <a:pt x="0" y="2496"/>
                </a:lnTo>
                <a:lnTo>
                  <a:pt x="6392" y="1543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3639595" y="828553"/>
            <a:ext cx="4907659" cy="2077052"/>
          </a:xfrm>
          <a:custGeom>
            <a:avLst/>
            <a:gdLst>
              <a:gd name="T0" fmla="*/ 9059 w 9059"/>
              <a:gd name="T1" fmla="*/ 3831 h 3831"/>
              <a:gd name="T2" fmla="*/ 6392 w 9059"/>
              <a:gd name="T3" fmla="*/ 0 h 3831"/>
              <a:gd name="T4" fmla="*/ 0 w 9059"/>
              <a:gd name="T5" fmla="*/ 953 h 3831"/>
              <a:gd name="T6" fmla="*/ 9059 w 9059"/>
              <a:gd name="T7" fmla="*/ 3831 h 38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59" h="3831">
                <a:moveTo>
                  <a:pt x="9059" y="3831"/>
                </a:moveTo>
                <a:lnTo>
                  <a:pt x="6392" y="0"/>
                </a:lnTo>
                <a:lnTo>
                  <a:pt x="0" y="953"/>
                </a:lnTo>
                <a:lnTo>
                  <a:pt x="9059" y="383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>
            <a:off x="6484512" y="-8467"/>
            <a:ext cx="2670835" cy="837021"/>
          </a:xfrm>
          <a:custGeom>
            <a:avLst/>
            <a:gdLst>
              <a:gd name="T0" fmla="*/ 4931 w 4931"/>
              <a:gd name="T1" fmla="*/ 0 h 1543"/>
              <a:gd name="T2" fmla="*/ 0 w 4931"/>
              <a:gd name="T3" fmla="*/ 0 h 1543"/>
              <a:gd name="T4" fmla="*/ 1143 w 4931"/>
              <a:gd name="T5" fmla="*/ 1543 h 1543"/>
              <a:gd name="T6" fmla="*/ 2541 w 4931"/>
              <a:gd name="T7" fmla="*/ 974 h 1543"/>
              <a:gd name="T8" fmla="*/ 4931 w 4931"/>
              <a:gd name="T9" fmla="*/ 0 h 1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31" h="1543">
                <a:moveTo>
                  <a:pt x="4931" y="0"/>
                </a:moveTo>
                <a:lnTo>
                  <a:pt x="0" y="0"/>
                </a:lnTo>
                <a:lnTo>
                  <a:pt x="1143" y="1543"/>
                </a:lnTo>
                <a:lnTo>
                  <a:pt x="2541" y="974"/>
                </a:lnTo>
                <a:lnTo>
                  <a:pt x="4931" y="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>
            <a:off x="7102144" y="518546"/>
            <a:ext cx="2053205" cy="2387060"/>
          </a:xfrm>
          <a:custGeom>
            <a:avLst/>
            <a:gdLst>
              <a:gd name="T0" fmla="*/ 3788 w 3788"/>
              <a:gd name="T1" fmla="*/ 2114 h 4400"/>
              <a:gd name="T2" fmla="*/ 1398 w 3788"/>
              <a:gd name="T3" fmla="*/ 0 h 4400"/>
              <a:gd name="T4" fmla="*/ 0 w 3788"/>
              <a:gd name="T5" fmla="*/ 569 h 4400"/>
              <a:gd name="T6" fmla="*/ 2667 w 3788"/>
              <a:gd name="T7" fmla="*/ 4400 h 4400"/>
              <a:gd name="T8" fmla="*/ 3788 w 3788"/>
              <a:gd name="T9" fmla="*/ 2114 h 4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88" h="4400">
                <a:moveTo>
                  <a:pt x="3788" y="2114"/>
                </a:moveTo>
                <a:lnTo>
                  <a:pt x="1398" y="0"/>
                </a:lnTo>
                <a:lnTo>
                  <a:pt x="0" y="569"/>
                </a:lnTo>
                <a:lnTo>
                  <a:pt x="2667" y="4400"/>
                </a:lnTo>
                <a:lnTo>
                  <a:pt x="3788" y="2114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7"/>
          <p:cNvSpPr>
            <a:spLocks/>
          </p:cNvSpPr>
          <p:nvPr/>
        </p:nvSpPr>
        <p:spPr bwMode="auto">
          <a:xfrm>
            <a:off x="4741312" y="-8467"/>
            <a:ext cx="2360827" cy="837021"/>
          </a:xfrm>
          <a:custGeom>
            <a:avLst/>
            <a:gdLst>
              <a:gd name="T0" fmla="*/ 4360 w 4360"/>
              <a:gd name="T1" fmla="*/ 1543 h 1543"/>
              <a:gd name="T2" fmla="*/ 3217 w 4360"/>
              <a:gd name="T3" fmla="*/ 0 h 1543"/>
              <a:gd name="T4" fmla="*/ 0 w 4360"/>
              <a:gd name="T5" fmla="*/ 0 h 1543"/>
              <a:gd name="T6" fmla="*/ 4360 w 4360"/>
              <a:gd name="T7" fmla="*/ 1543 h 1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60" h="1543">
                <a:moveTo>
                  <a:pt x="4360" y="1543"/>
                </a:moveTo>
                <a:lnTo>
                  <a:pt x="3217" y="0"/>
                </a:lnTo>
                <a:lnTo>
                  <a:pt x="0" y="0"/>
                </a:lnTo>
                <a:lnTo>
                  <a:pt x="4360" y="1543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8"/>
          <p:cNvSpPr>
            <a:spLocks/>
          </p:cNvSpPr>
          <p:nvPr/>
        </p:nvSpPr>
        <p:spPr bwMode="auto">
          <a:xfrm>
            <a:off x="4572004" y="3640086"/>
            <a:ext cx="1981665" cy="1511884"/>
          </a:xfrm>
          <a:custGeom>
            <a:avLst/>
            <a:gdLst>
              <a:gd name="T0" fmla="*/ 3655 w 3655"/>
              <a:gd name="T1" fmla="*/ 2788 h 2788"/>
              <a:gd name="T2" fmla="*/ 2893 w 3655"/>
              <a:gd name="T3" fmla="*/ 0 h 2788"/>
              <a:gd name="T4" fmla="*/ 0 w 3655"/>
              <a:gd name="T5" fmla="*/ 2788 h 2788"/>
              <a:gd name="T6" fmla="*/ 3655 w 3655"/>
              <a:gd name="T7" fmla="*/ 2788 h 2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55" h="2788">
                <a:moveTo>
                  <a:pt x="3655" y="2788"/>
                </a:moveTo>
                <a:lnTo>
                  <a:pt x="2893" y="0"/>
                </a:lnTo>
                <a:lnTo>
                  <a:pt x="0" y="2788"/>
                </a:lnTo>
                <a:lnTo>
                  <a:pt x="3655" y="2788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9"/>
          <p:cNvSpPr>
            <a:spLocks/>
          </p:cNvSpPr>
          <p:nvPr/>
        </p:nvSpPr>
        <p:spPr bwMode="auto">
          <a:xfrm>
            <a:off x="6138731" y="3640086"/>
            <a:ext cx="2019820" cy="1511884"/>
          </a:xfrm>
          <a:custGeom>
            <a:avLst/>
            <a:gdLst>
              <a:gd name="T0" fmla="*/ 3726 w 3726"/>
              <a:gd name="T1" fmla="*/ 2788 h 2788"/>
              <a:gd name="T2" fmla="*/ 0 w 3726"/>
              <a:gd name="T3" fmla="*/ 0 h 2788"/>
              <a:gd name="T4" fmla="*/ 762 w 3726"/>
              <a:gd name="T5" fmla="*/ 2788 h 2788"/>
              <a:gd name="T6" fmla="*/ 3726 w 3726"/>
              <a:gd name="T7" fmla="*/ 2788 h 2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26" h="2788">
                <a:moveTo>
                  <a:pt x="3726" y="2788"/>
                </a:moveTo>
                <a:lnTo>
                  <a:pt x="0" y="0"/>
                </a:lnTo>
                <a:lnTo>
                  <a:pt x="762" y="2788"/>
                </a:lnTo>
                <a:lnTo>
                  <a:pt x="3726" y="2788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20"/>
          <p:cNvSpPr>
            <a:spLocks/>
          </p:cNvSpPr>
          <p:nvPr/>
        </p:nvSpPr>
        <p:spPr bwMode="auto">
          <a:xfrm>
            <a:off x="6138731" y="2905606"/>
            <a:ext cx="3016614" cy="2246363"/>
          </a:xfrm>
          <a:custGeom>
            <a:avLst/>
            <a:gdLst>
              <a:gd name="T0" fmla="*/ 5566 w 5566"/>
              <a:gd name="T1" fmla="*/ 4143 h 4143"/>
              <a:gd name="T2" fmla="*/ 4445 w 5566"/>
              <a:gd name="T3" fmla="*/ 0 h 4143"/>
              <a:gd name="T4" fmla="*/ 0 w 5566"/>
              <a:gd name="T5" fmla="*/ 1355 h 4143"/>
              <a:gd name="T6" fmla="*/ 3726 w 5566"/>
              <a:gd name="T7" fmla="*/ 4143 h 4143"/>
              <a:gd name="T8" fmla="*/ 5566 w 5566"/>
              <a:gd name="T9" fmla="*/ 4143 h 4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66" h="4143">
                <a:moveTo>
                  <a:pt x="5566" y="4143"/>
                </a:moveTo>
                <a:lnTo>
                  <a:pt x="4445" y="0"/>
                </a:lnTo>
                <a:lnTo>
                  <a:pt x="0" y="1355"/>
                </a:lnTo>
                <a:lnTo>
                  <a:pt x="3726" y="4143"/>
                </a:lnTo>
                <a:lnTo>
                  <a:pt x="5566" y="4143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1"/>
          <p:cNvSpPr>
            <a:spLocks/>
          </p:cNvSpPr>
          <p:nvPr/>
        </p:nvSpPr>
        <p:spPr bwMode="auto">
          <a:xfrm>
            <a:off x="-11344" y="4190946"/>
            <a:ext cx="2000742" cy="961025"/>
          </a:xfrm>
          <a:custGeom>
            <a:avLst/>
            <a:gdLst>
              <a:gd name="T0" fmla="*/ 3691 w 3691"/>
              <a:gd name="T1" fmla="*/ 1772 h 1772"/>
              <a:gd name="T2" fmla="*/ 2760 w 3691"/>
              <a:gd name="T3" fmla="*/ 0 h 1772"/>
              <a:gd name="T4" fmla="*/ 0 w 3691"/>
              <a:gd name="T5" fmla="*/ 1772 h 1772"/>
              <a:gd name="T6" fmla="*/ 3691 w 3691"/>
              <a:gd name="T7" fmla="*/ 1772 h 1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91" h="1772">
                <a:moveTo>
                  <a:pt x="3691" y="1772"/>
                </a:moveTo>
                <a:lnTo>
                  <a:pt x="2760" y="0"/>
                </a:lnTo>
                <a:lnTo>
                  <a:pt x="0" y="1772"/>
                </a:lnTo>
                <a:lnTo>
                  <a:pt x="3691" y="1772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2"/>
          <p:cNvSpPr>
            <a:spLocks/>
          </p:cNvSpPr>
          <p:nvPr/>
        </p:nvSpPr>
        <p:spPr bwMode="auto">
          <a:xfrm>
            <a:off x="1483847" y="4190946"/>
            <a:ext cx="3088154" cy="961025"/>
          </a:xfrm>
          <a:custGeom>
            <a:avLst/>
            <a:gdLst>
              <a:gd name="T0" fmla="*/ 5700 w 5700"/>
              <a:gd name="T1" fmla="*/ 1772 h 1772"/>
              <a:gd name="T2" fmla="*/ 0 w 5700"/>
              <a:gd name="T3" fmla="*/ 0 h 1772"/>
              <a:gd name="T4" fmla="*/ 931 w 5700"/>
              <a:gd name="T5" fmla="*/ 1772 h 1772"/>
              <a:gd name="T6" fmla="*/ 5700 w 5700"/>
              <a:gd name="T7" fmla="*/ 1772 h 1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00" h="1772">
                <a:moveTo>
                  <a:pt x="5700" y="1772"/>
                </a:moveTo>
                <a:lnTo>
                  <a:pt x="0" y="0"/>
                </a:lnTo>
                <a:lnTo>
                  <a:pt x="931" y="1772"/>
                </a:lnTo>
                <a:lnTo>
                  <a:pt x="5700" y="1772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3"/>
          <p:cNvSpPr>
            <a:spLocks/>
          </p:cNvSpPr>
          <p:nvPr/>
        </p:nvSpPr>
        <p:spPr bwMode="auto">
          <a:xfrm>
            <a:off x="3639595" y="1346028"/>
            <a:ext cx="4907659" cy="2294057"/>
          </a:xfrm>
          <a:custGeom>
            <a:avLst/>
            <a:gdLst>
              <a:gd name="T0" fmla="*/ 9059 w 9059"/>
              <a:gd name="T1" fmla="*/ 2878 h 4233"/>
              <a:gd name="T2" fmla="*/ 0 w 9059"/>
              <a:gd name="T3" fmla="*/ 0 h 4233"/>
              <a:gd name="T4" fmla="*/ 4614 w 9059"/>
              <a:gd name="T5" fmla="*/ 4233 h 4233"/>
              <a:gd name="T6" fmla="*/ 9059 w 9059"/>
              <a:gd name="T7" fmla="*/ 2878 h 4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59" h="4233">
                <a:moveTo>
                  <a:pt x="9059" y="2878"/>
                </a:moveTo>
                <a:lnTo>
                  <a:pt x="0" y="0"/>
                </a:lnTo>
                <a:lnTo>
                  <a:pt x="4614" y="4233"/>
                </a:lnTo>
                <a:lnTo>
                  <a:pt x="9059" y="287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4"/>
          <p:cNvSpPr>
            <a:spLocks/>
          </p:cNvSpPr>
          <p:nvPr/>
        </p:nvSpPr>
        <p:spPr bwMode="auto">
          <a:xfrm>
            <a:off x="3227044" y="1346028"/>
            <a:ext cx="2911688" cy="2294057"/>
          </a:xfrm>
          <a:custGeom>
            <a:avLst/>
            <a:gdLst>
              <a:gd name="T0" fmla="*/ 5377 w 5377"/>
              <a:gd name="T1" fmla="*/ 4233 h 4233"/>
              <a:gd name="T2" fmla="*/ 763 w 5377"/>
              <a:gd name="T3" fmla="*/ 0 h 4233"/>
              <a:gd name="T4" fmla="*/ 0 w 5377"/>
              <a:gd name="T5" fmla="*/ 2730 h 4233"/>
              <a:gd name="T6" fmla="*/ 5377 w 5377"/>
              <a:gd name="T7" fmla="*/ 4233 h 4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77" h="4233">
                <a:moveTo>
                  <a:pt x="5377" y="4233"/>
                </a:moveTo>
                <a:lnTo>
                  <a:pt x="763" y="0"/>
                </a:lnTo>
                <a:lnTo>
                  <a:pt x="0" y="2730"/>
                </a:lnTo>
                <a:lnTo>
                  <a:pt x="5377" y="4233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5"/>
          <p:cNvSpPr>
            <a:spLocks/>
          </p:cNvSpPr>
          <p:nvPr/>
        </p:nvSpPr>
        <p:spPr bwMode="auto">
          <a:xfrm>
            <a:off x="3203201" y="2824525"/>
            <a:ext cx="2935535" cy="2327442"/>
          </a:xfrm>
          <a:custGeom>
            <a:avLst/>
            <a:gdLst>
              <a:gd name="T0" fmla="*/ 5418 w 5418"/>
              <a:gd name="T1" fmla="*/ 1503 h 4291"/>
              <a:gd name="T2" fmla="*/ 41 w 5418"/>
              <a:gd name="T3" fmla="*/ 0 h 4291"/>
              <a:gd name="T4" fmla="*/ 0 w 5418"/>
              <a:gd name="T5" fmla="*/ 148 h 4291"/>
              <a:gd name="T6" fmla="*/ 2525 w 5418"/>
              <a:gd name="T7" fmla="*/ 4291 h 4291"/>
              <a:gd name="T8" fmla="*/ 5418 w 5418"/>
              <a:gd name="T9" fmla="*/ 1503 h 4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8" h="4291">
                <a:moveTo>
                  <a:pt x="5418" y="1503"/>
                </a:moveTo>
                <a:lnTo>
                  <a:pt x="41" y="0"/>
                </a:lnTo>
                <a:lnTo>
                  <a:pt x="0" y="148"/>
                </a:lnTo>
                <a:lnTo>
                  <a:pt x="2525" y="4291"/>
                </a:lnTo>
                <a:lnTo>
                  <a:pt x="5418" y="1503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6"/>
          <p:cNvSpPr>
            <a:spLocks/>
          </p:cNvSpPr>
          <p:nvPr/>
        </p:nvSpPr>
        <p:spPr bwMode="auto">
          <a:xfrm>
            <a:off x="8547256" y="1665574"/>
            <a:ext cx="608093" cy="3486394"/>
          </a:xfrm>
          <a:custGeom>
            <a:avLst/>
            <a:gdLst>
              <a:gd name="T0" fmla="*/ 1121 w 1121"/>
              <a:gd name="T1" fmla="*/ 6429 h 6429"/>
              <a:gd name="T2" fmla="*/ 1121 w 1121"/>
              <a:gd name="T3" fmla="*/ 0 h 6429"/>
              <a:gd name="T4" fmla="*/ 0 w 1121"/>
              <a:gd name="T5" fmla="*/ 2286 h 6429"/>
              <a:gd name="T6" fmla="*/ 1121 w 1121"/>
              <a:gd name="T7" fmla="*/ 6429 h 6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1" h="6429">
                <a:moveTo>
                  <a:pt x="1121" y="6429"/>
                </a:moveTo>
                <a:lnTo>
                  <a:pt x="1121" y="0"/>
                </a:lnTo>
                <a:lnTo>
                  <a:pt x="0" y="2286"/>
                </a:lnTo>
                <a:lnTo>
                  <a:pt x="1121" y="6429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03968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43" y="-8466"/>
            <a:ext cx="9166689" cy="5160437"/>
            <a:chOff x="-11344" y="-8468"/>
            <a:chExt cx="9166689" cy="5160437"/>
          </a:xfrm>
        </p:grpSpPr>
        <p:sp>
          <p:nvSpPr>
            <p:cNvPr id="3" name="Freeform 16"/>
            <p:cNvSpPr>
              <a:spLocks/>
            </p:cNvSpPr>
            <p:nvPr/>
          </p:nvSpPr>
          <p:spPr bwMode="auto">
            <a:xfrm>
              <a:off x="7860466" y="-8468"/>
              <a:ext cx="1294879" cy="1674041"/>
            </a:xfrm>
            <a:custGeom>
              <a:avLst/>
              <a:gdLst>
                <a:gd name="T0" fmla="*/ 2390 w 2390"/>
                <a:gd name="T1" fmla="*/ 3088 h 3088"/>
                <a:gd name="T2" fmla="*/ 2390 w 2390"/>
                <a:gd name="T3" fmla="*/ 0 h 3088"/>
                <a:gd name="T4" fmla="*/ 0 w 2390"/>
                <a:gd name="T5" fmla="*/ 974 h 3088"/>
                <a:gd name="T6" fmla="*/ 2390 w 2390"/>
                <a:gd name="T7" fmla="*/ 3088 h 3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0" h="3088">
                  <a:moveTo>
                    <a:pt x="2390" y="3088"/>
                  </a:moveTo>
                  <a:lnTo>
                    <a:pt x="2390" y="0"/>
                  </a:lnTo>
                  <a:lnTo>
                    <a:pt x="0" y="974"/>
                  </a:lnTo>
                  <a:lnTo>
                    <a:pt x="2390" y="308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-11344" y="-8468"/>
              <a:ext cx="9166687" cy="5160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483847" y="2905604"/>
              <a:ext cx="3088154" cy="2246363"/>
            </a:xfrm>
            <a:custGeom>
              <a:avLst/>
              <a:gdLst>
                <a:gd name="T0" fmla="*/ 5700 w 5700"/>
                <a:gd name="T1" fmla="*/ 4143 h 4143"/>
                <a:gd name="T2" fmla="*/ 3175 w 5700"/>
                <a:gd name="T3" fmla="*/ 0 h 4143"/>
                <a:gd name="T4" fmla="*/ 0 w 5700"/>
                <a:gd name="T5" fmla="*/ 2371 h 4143"/>
                <a:gd name="T6" fmla="*/ 5700 w 5700"/>
                <a:gd name="T7" fmla="*/ 4143 h 4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0" h="4143">
                  <a:moveTo>
                    <a:pt x="5700" y="4143"/>
                  </a:moveTo>
                  <a:lnTo>
                    <a:pt x="3175" y="0"/>
                  </a:lnTo>
                  <a:lnTo>
                    <a:pt x="0" y="2371"/>
                  </a:lnTo>
                  <a:lnTo>
                    <a:pt x="5700" y="414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-11344" y="2147278"/>
              <a:ext cx="3214541" cy="2043667"/>
            </a:xfrm>
            <a:custGeom>
              <a:avLst/>
              <a:gdLst>
                <a:gd name="T0" fmla="*/ 5935 w 5935"/>
                <a:gd name="T1" fmla="*/ 1397 h 3768"/>
                <a:gd name="T2" fmla="*/ 0 w 5935"/>
                <a:gd name="T3" fmla="*/ 0 h 3768"/>
                <a:gd name="T4" fmla="*/ 2760 w 5935"/>
                <a:gd name="T5" fmla="*/ 3768 h 3768"/>
                <a:gd name="T6" fmla="*/ 5935 w 5935"/>
                <a:gd name="T7" fmla="*/ 1397 h 3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35" h="3768">
                  <a:moveTo>
                    <a:pt x="5935" y="1397"/>
                  </a:moveTo>
                  <a:lnTo>
                    <a:pt x="0" y="0"/>
                  </a:lnTo>
                  <a:lnTo>
                    <a:pt x="2760" y="3768"/>
                  </a:lnTo>
                  <a:lnTo>
                    <a:pt x="5935" y="139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-11344" y="2147278"/>
              <a:ext cx="1495191" cy="3004690"/>
            </a:xfrm>
            <a:custGeom>
              <a:avLst/>
              <a:gdLst>
                <a:gd name="T0" fmla="*/ 2760 w 2760"/>
                <a:gd name="T1" fmla="*/ 3768 h 5540"/>
                <a:gd name="T2" fmla="*/ 0 w 2760"/>
                <a:gd name="T3" fmla="*/ 0 h 5540"/>
                <a:gd name="T4" fmla="*/ 0 w 2760"/>
                <a:gd name="T5" fmla="*/ 5540 h 5540"/>
                <a:gd name="T6" fmla="*/ 2760 w 2760"/>
                <a:gd name="T7" fmla="*/ 3768 h 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60" h="5540">
                  <a:moveTo>
                    <a:pt x="2760" y="3768"/>
                  </a:moveTo>
                  <a:lnTo>
                    <a:pt x="0" y="0"/>
                  </a:lnTo>
                  <a:lnTo>
                    <a:pt x="0" y="5540"/>
                  </a:lnTo>
                  <a:lnTo>
                    <a:pt x="2760" y="37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-11344" y="-8468"/>
              <a:ext cx="3214541" cy="2914072"/>
            </a:xfrm>
            <a:custGeom>
              <a:avLst/>
              <a:gdLst>
                <a:gd name="T0" fmla="*/ 5935 w 5935"/>
                <a:gd name="T1" fmla="*/ 5374 h 5374"/>
                <a:gd name="T2" fmla="*/ 3005 w 5935"/>
                <a:gd name="T3" fmla="*/ 1655 h 5374"/>
                <a:gd name="T4" fmla="*/ 1701 w 5935"/>
                <a:gd name="T5" fmla="*/ 0 h 5374"/>
                <a:gd name="T6" fmla="*/ 0 w 5935"/>
                <a:gd name="T7" fmla="*/ 0 h 5374"/>
                <a:gd name="T8" fmla="*/ 0 w 5935"/>
                <a:gd name="T9" fmla="*/ 3977 h 5374"/>
                <a:gd name="T10" fmla="*/ 5935 w 5935"/>
                <a:gd name="T11" fmla="*/ 5374 h 5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35" h="5374">
                  <a:moveTo>
                    <a:pt x="5935" y="5374"/>
                  </a:moveTo>
                  <a:lnTo>
                    <a:pt x="3005" y="1655"/>
                  </a:lnTo>
                  <a:lnTo>
                    <a:pt x="1701" y="0"/>
                  </a:lnTo>
                  <a:lnTo>
                    <a:pt x="0" y="0"/>
                  </a:lnTo>
                  <a:lnTo>
                    <a:pt x="0" y="3977"/>
                  </a:lnTo>
                  <a:lnTo>
                    <a:pt x="5935" y="53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617389" y="888170"/>
              <a:ext cx="2022204" cy="2017435"/>
            </a:xfrm>
            <a:custGeom>
              <a:avLst/>
              <a:gdLst>
                <a:gd name="T0" fmla="*/ 2971 w 3734"/>
                <a:gd name="T1" fmla="*/ 3571 h 3719"/>
                <a:gd name="T2" fmla="*/ 3734 w 3734"/>
                <a:gd name="T3" fmla="*/ 841 h 3719"/>
                <a:gd name="T4" fmla="*/ 0 w 3734"/>
                <a:gd name="T5" fmla="*/ 0 h 3719"/>
                <a:gd name="T6" fmla="*/ 2930 w 3734"/>
                <a:gd name="T7" fmla="*/ 3719 h 3719"/>
                <a:gd name="T8" fmla="*/ 2971 w 3734"/>
                <a:gd name="T9" fmla="*/ 3571 h 3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4" h="3719">
                  <a:moveTo>
                    <a:pt x="2971" y="3571"/>
                  </a:moveTo>
                  <a:lnTo>
                    <a:pt x="3734" y="841"/>
                  </a:lnTo>
                  <a:lnTo>
                    <a:pt x="0" y="0"/>
                  </a:lnTo>
                  <a:lnTo>
                    <a:pt x="2930" y="3719"/>
                  </a:lnTo>
                  <a:lnTo>
                    <a:pt x="2971" y="357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1617389" y="-8468"/>
              <a:ext cx="2067513" cy="1354495"/>
            </a:xfrm>
            <a:custGeom>
              <a:avLst/>
              <a:gdLst>
                <a:gd name="T0" fmla="*/ 3734 w 3819"/>
                <a:gd name="T1" fmla="*/ 2496 h 2496"/>
                <a:gd name="T2" fmla="*/ 3819 w 3819"/>
                <a:gd name="T3" fmla="*/ 0 h 2496"/>
                <a:gd name="T4" fmla="*/ 2337 w 3819"/>
                <a:gd name="T5" fmla="*/ 0 h 2496"/>
                <a:gd name="T6" fmla="*/ 0 w 3819"/>
                <a:gd name="T7" fmla="*/ 1655 h 2496"/>
                <a:gd name="T8" fmla="*/ 3734 w 3819"/>
                <a:gd name="T9" fmla="*/ 2496 h 2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9" h="2496">
                  <a:moveTo>
                    <a:pt x="3734" y="2496"/>
                  </a:moveTo>
                  <a:lnTo>
                    <a:pt x="3819" y="0"/>
                  </a:lnTo>
                  <a:lnTo>
                    <a:pt x="2337" y="0"/>
                  </a:lnTo>
                  <a:lnTo>
                    <a:pt x="0" y="1655"/>
                  </a:lnTo>
                  <a:lnTo>
                    <a:pt x="3734" y="2496"/>
                  </a:lnTo>
                  <a:close/>
                </a:path>
              </a:pathLst>
            </a:cu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909140" y="-8468"/>
              <a:ext cx="1974510" cy="896638"/>
            </a:xfrm>
            <a:custGeom>
              <a:avLst/>
              <a:gdLst>
                <a:gd name="T0" fmla="*/ 3641 w 3641"/>
                <a:gd name="T1" fmla="*/ 0 h 1655"/>
                <a:gd name="T2" fmla="*/ 0 w 3641"/>
                <a:gd name="T3" fmla="*/ 0 h 1655"/>
                <a:gd name="T4" fmla="*/ 1304 w 3641"/>
                <a:gd name="T5" fmla="*/ 1655 h 1655"/>
                <a:gd name="T6" fmla="*/ 3641 w 3641"/>
                <a:gd name="T7" fmla="*/ 0 h 1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41" h="1655">
                  <a:moveTo>
                    <a:pt x="3641" y="0"/>
                  </a:moveTo>
                  <a:lnTo>
                    <a:pt x="0" y="0"/>
                  </a:lnTo>
                  <a:lnTo>
                    <a:pt x="1304" y="1655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3639593" y="-8468"/>
              <a:ext cx="3462547" cy="1354495"/>
            </a:xfrm>
            <a:custGeom>
              <a:avLst/>
              <a:gdLst>
                <a:gd name="T0" fmla="*/ 6392 w 6392"/>
                <a:gd name="T1" fmla="*/ 1543 h 2496"/>
                <a:gd name="T2" fmla="*/ 2032 w 6392"/>
                <a:gd name="T3" fmla="*/ 0 h 2496"/>
                <a:gd name="T4" fmla="*/ 85 w 6392"/>
                <a:gd name="T5" fmla="*/ 0 h 2496"/>
                <a:gd name="T6" fmla="*/ 0 w 6392"/>
                <a:gd name="T7" fmla="*/ 2496 h 2496"/>
                <a:gd name="T8" fmla="*/ 6392 w 6392"/>
                <a:gd name="T9" fmla="*/ 1543 h 2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92" h="2496">
                  <a:moveTo>
                    <a:pt x="6392" y="1543"/>
                  </a:moveTo>
                  <a:lnTo>
                    <a:pt x="2032" y="0"/>
                  </a:lnTo>
                  <a:lnTo>
                    <a:pt x="85" y="0"/>
                  </a:lnTo>
                  <a:lnTo>
                    <a:pt x="0" y="2496"/>
                  </a:lnTo>
                  <a:lnTo>
                    <a:pt x="6392" y="1543"/>
                  </a:lnTo>
                  <a:close/>
                </a:path>
              </a:pathLst>
            </a:cu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3639593" y="828553"/>
              <a:ext cx="4907659" cy="2077052"/>
            </a:xfrm>
            <a:custGeom>
              <a:avLst/>
              <a:gdLst>
                <a:gd name="T0" fmla="*/ 9059 w 9059"/>
                <a:gd name="T1" fmla="*/ 3831 h 3831"/>
                <a:gd name="T2" fmla="*/ 6392 w 9059"/>
                <a:gd name="T3" fmla="*/ 0 h 3831"/>
                <a:gd name="T4" fmla="*/ 0 w 9059"/>
                <a:gd name="T5" fmla="*/ 953 h 3831"/>
                <a:gd name="T6" fmla="*/ 9059 w 9059"/>
                <a:gd name="T7" fmla="*/ 3831 h 3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59" h="3831">
                  <a:moveTo>
                    <a:pt x="9059" y="3831"/>
                  </a:moveTo>
                  <a:lnTo>
                    <a:pt x="6392" y="0"/>
                  </a:lnTo>
                  <a:lnTo>
                    <a:pt x="0" y="953"/>
                  </a:lnTo>
                  <a:lnTo>
                    <a:pt x="9059" y="3831"/>
                  </a:lnTo>
                  <a:close/>
                </a:path>
              </a:pathLst>
            </a:custGeom>
            <a:solidFill>
              <a:schemeClr val="accent6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6484508" y="-8468"/>
              <a:ext cx="2670835" cy="837021"/>
            </a:xfrm>
            <a:custGeom>
              <a:avLst/>
              <a:gdLst>
                <a:gd name="T0" fmla="*/ 4931 w 4931"/>
                <a:gd name="T1" fmla="*/ 0 h 1543"/>
                <a:gd name="T2" fmla="*/ 0 w 4931"/>
                <a:gd name="T3" fmla="*/ 0 h 1543"/>
                <a:gd name="T4" fmla="*/ 1143 w 4931"/>
                <a:gd name="T5" fmla="*/ 1543 h 1543"/>
                <a:gd name="T6" fmla="*/ 2541 w 4931"/>
                <a:gd name="T7" fmla="*/ 974 h 1543"/>
                <a:gd name="T8" fmla="*/ 4931 w 4931"/>
                <a:gd name="T9" fmla="*/ 0 h 1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1" h="1543">
                  <a:moveTo>
                    <a:pt x="4931" y="0"/>
                  </a:moveTo>
                  <a:lnTo>
                    <a:pt x="0" y="0"/>
                  </a:lnTo>
                  <a:lnTo>
                    <a:pt x="1143" y="1543"/>
                  </a:lnTo>
                  <a:lnTo>
                    <a:pt x="2541" y="974"/>
                  </a:lnTo>
                  <a:lnTo>
                    <a:pt x="49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7102140" y="518546"/>
              <a:ext cx="2053205" cy="2387060"/>
            </a:xfrm>
            <a:custGeom>
              <a:avLst/>
              <a:gdLst>
                <a:gd name="T0" fmla="*/ 3788 w 3788"/>
                <a:gd name="T1" fmla="*/ 2114 h 4400"/>
                <a:gd name="T2" fmla="*/ 1398 w 3788"/>
                <a:gd name="T3" fmla="*/ 0 h 4400"/>
                <a:gd name="T4" fmla="*/ 0 w 3788"/>
                <a:gd name="T5" fmla="*/ 569 h 4400"/>
                <a:gd name="T6" fmla="*/ 2667 w 3788"/>
                <a:gd name="T7" fmla="*/ 4400 h 4400"/>
                <a:gd name="T8" fmla="*/ 3788 w 3788"/>
                <a:gd name="T9" fmla="*/ 2114 h 4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8" h="4400">
                  <a:moveTo>
                    <a:pt x="3788" y="2114"/>
                  </a:moveTo>
                  <a:lnTo>
                    <a:pt x="1398" y="0"/>
                  </a:lnTo>
                  <a:lnTo>
                    <a:pt x="0" y="569"/>
                  </a:lnTo>
                  <a:lnTo>
                    <a:pt x="2667" y="4400"/>
                  </a:lnTo>
                  <a:lnTo>
                    <a:pt x="3788" y="2114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4741312" y="-8468"/>
              <a:ext cx="2360827" cy="837021"/>
            </a:xfrm>
            <a:custGeom>
              <a:avLst/>
              <a:gdLst>
                <a:gd name="T0" fmla="*/ 4360 w 4360"/>
                <a:gd name="T1" fmla="*/ 1543 h 1543"/>
                <a:gd name="T2" fmla="*/ 3217 w 4360"/>
                <a:gd name="T3" fmla="*/ 0 h 1543"/>
                <a:gd name="T4" fmla="*/ 0 w 4360"/>
                <a:gd name="T5" fmla="*/ 0 h 1543"/>
                <a:gd name="T6" fmla="*/ 4360 w 4360"/>
                <a:gd name="T7" fmla="*/ 1543 h 1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0" h="1543">
                  <a:moveTo>
                    <a:pt x="4360" y="1543"/>
                  </a:moveTo>
                  <a:lnTo>
                    <a:pt x="3217" y="0"/>
                  </a:lnTo>
                  <a:lnTo>
                    <a:pt x="0" y="0"/>
                  </a:lnTo>
                  <a:lnTo>
                    <a:pt x="4360" y="1543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4572000" y="3640084"/>
              <a:ext cx="1981665" cy="1511884"/>
            </a:xfrm>
            <a:custGeom>
              <a:avLst/>
              <a:gdLst>
                <a:gd name="T0" fmla="*/ 3655 w 3655"/>
                <a:gd name="T1" fmla="*/ 2788 h 2788"/>
                <a:gd name="T2" fmla="*/ 2893 w 3655"/>
                <a:gd name="T3" fmla="*/ 0 h 2788"/>
                <a:gd name="T4" fmla="*/ 0 w 3655"/>
                <a:gd name="T5" fmla="*/ 2788 h 2788"/>
                <a:gd name="T6" fmla="*/ 3655 w 3655"/>
                <a:gd name="T7" fmla="*/ 2788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55" h="2788">
                  <a:moveTo>
                    <a:pt x="3655" y="2788"/>
                  </a:moveTo>
                  <a:lnTo>
                    <a:pt x="2893" y="0"/>
                  </a:lnTo>
                  <a:lnTo>
                    <a:pt x="0" y="2788"/>
                  </a:lnTo>
                  <a:lnTo>
                    <a:pt x="3655" y="27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6138731" y="3640084"/>
              <a:ext cx="2019820" cy="1511884"/>
            </a:xfrm>
            <a:custGeom>
              <a:avLst/>
              <a:gdLst>
                <a:gd name="T0" fmla="*/ 3726 w 3726"/>
                <a:gd name="T1" fmla="*/ 2788 h 2788"/>
                <a:gd name="T2" fmla="*/ 0 w 3726"/>
                <a:gd name="T3" fmla="*/ 0 h 2788"/>
                <a:gd name="T4" fmla="*/ 762 w 3726"/>
                <a:gd name="T5" fmla="*/ 2788 h 2788"/>
                <a:gd name="T6" fmla="*/ 3726 w 3726"/>
                <a:gd name="T7" fmla="*/ 2788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26" h="2788">
                  <a:moveTo>
                    <a:pt x="3726" y="2788"/>
                  </a:moveTo>
                  <a:lnTo>
                    <a:pt x="0" y="0"/>
                  </a:lnTo>
                  <a:lnTo>
                    <a:pt x="762" y="2788"/>
                  </a:lnTo>
                  <a:lnTo>
                    <a:pt x="3726" y="2788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6138731" y="2905604"/>
              <a:ext cx="3016614" cy="2246363"/>
            </a:xfrm>
            <a:custGeom>
              <a:avLst/>
              <a:gdLst>
                <a:gd name="T0" fmla="*/ 5566 w 5566"/>
                <a:gd name="T1" fmla="*/ 4143 h 4143"/>
                <a:gd name="T2" fmla="*/ 4445 w 5566"/>
                <a:gd name="T3" fmla="*/ 0 h 4143"/>
                <a:gd name="T4" fmla="*/ 0 w 5566"/>
                <a:gd name="T5" fmla="*/ 1355 h 4143"/>
                <a:gd name="T6" fmla="*/ 3726 w 5566"/>
                <a:gd name="T7" fmla="*/ 4143 h 4143"/>
                <a:gd name="T8" fmla="*/ 5566 w 5566"/>
                <a:gd name="T9" fmla="*/ 4143 h 4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66" h="4143">
                  <a:moveTo>
                    <a:pt x="5566" y="4143"/>
                  </a:moveTo>
                  <a:lnTo>
                    <a:pt x="4445" y="0"/>
                  </a:lnTo>
                  <a:lnTo>
                    <a:pt x="0" y="1355"/>
                  </a:lnTo>
                  <a:lnTo>
                    <a:pt x="3726" y="4143"/>
                  </a:lnTo>
                  <a:lnTo>
                    <a:pt x="5566" y="4143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-11344" y="4190944"/>
              <a:ext cx="2000742" cy="961025"/>
            </a:xfrm>
            <a:custGeom>
              <a:avLst/>
              <a:gdLst>
                <a:gd name="T0" fmla="*/ 3691 w 3691"/>
                <a:gd name="T1" fmla="*/ 1772 h 1772"/>
                <a:gd name="T2" fmla="*/ 2760 w 3691"/>
                <a:gd name="T3" fmla="*/ 0 h 1772"/>
                <a:gd name="T4" fmla="*/ 0 w 3691"/>
                <a:gd name="T5" fmla="*/ 1772 h 1772"/>
                <a:gd name="T6" fmla="*/ 3691 w 3691"/>
                <a:gd name="T7" fmla="*/ 1772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91" h="1772">
                  <a:moveTo>
                    <a:pt x="3691" y="1772"/>
                  </a:moveTo>
                  <a:lnTo>
                    <a:pt x="2760" y="0"/>
                  </a:lnTo>
                  <a:lnTo>
                    <a:pt x="0" y="1772"/>
                  </a:lnTo>
                  <a:lnTo>
                    <a:pt x="3691" y="177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1483847" y="4190944"/>
              <a:ext cx="3088154" cy="961025"/>
            </a:xfrm>
            <a:custGeom>
              <a:avLst/>
              <a:gdLst>
                <a:gd name="T0" fmla="*/ 5700 w 5700"/>
                <a:gd name="T1" fmla="*/ 1772 h 1772"/>
                <a:gd name="T2" fmla="*/ 0 w 5700"/>
                <a:gd name="T3" fmla="*/ 0 h 1772"/>
                <a:gd name="T4" fmla="*/ 931 w 5700"/>
                <a:gd name="T5" fmla="*/ 1772 h 1772"/>
                <a:gd name="T6" fmla="*/ 5700 w 5700"/>
                <a:gd name="T7" fmla="*/ 1772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0" h="1772">
                  <a:moveTo>
                    <a:pt x="5700" y="1772"/>
                  </a:moveTo>
                  <a:lnTo>
                    <a:pt x="0" y="0"/>
                  </a:lnTo>
                  <a:lnTo>
                    <a:pt x="931" y="1772"/>
                  </a:lnTo>
                  <a:lnTo>
                    <a:pt x="5700" y="17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3639593" y="1346027"/>
              <a:ext cx="4907659" cy="2294057"/>
            </a:xfrm>
            <a:custGeom>
              <a:avLst/>
              <a:gdLst>
                <a:gd name="T0" fmla="*/ 9059 w 9059"/>
                <a:gd name="T1" fmla="*/ 2878 h 4233"/>
                <a:gd name="T2" fmla="*/ 0 w 9059"/>
                <a:gd name="T3" fmla="*/ 0 h 4233"/>
                <a:gd name="T4" fmla="*/ 4614 w 9059"/>
                <a:gd name="T5" fmla="*/ 4233 h 4233"/>
                <a:gd name="T6" fmla="*/ 9059 w 9059"/>
                <a:gd name="T7" fmla="*/ 2878 h 4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59" h="4233">
                  <a:moveTo>
                    <a:pt x="9059" y="2878"/>
                  </a:moveTo>
                  <a:lnTo>
                    <a:pt x="0" y="0"/>
                  </a:lnTo>
                  <a:lnTo>
                    <a:pt x="4614" y="4233"/>
                  </a:lnTo>
                  <a:lnTo>
                    <a:pt x="9059" y="28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3227044" y="1346027"/>
              <a:ext cx="2911688" cy="2294057"/>
            </a:xfrm>
            <a:custGeom>
              <a:avLst/>
              <a:gdLst>
                <a:gd name="T0" fmla="*/ 5377 w 5377"/>
                <a:gd name="T1" fmla="*/ 4233 h 4233"/>
                <a:gd name="T2" fmla="*/ 763 w 5377"/>
                <a:gd name="T3" fmla="*/ 0 h 4233"/>
                <a:gd name="T4" fmla="*/ 0 w 5377"/>
                <a:gd name="T5" fmla="*/ 2730 h 4233"/>
                <a:gd name="T6" fmla="*/ 5377 w 5377"/>
                <a:gd name="T7" fmla="*/ 4233 h 4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77" h="4233">
                  <a:moveTo>
                    <a:pt x="5377" y="4233"/>
                  </a:moveTo>
                  <a:lnTo>
                    <a:pt x="763" y="0"/>
                  </a:lnTo>
                  <a:lnTo>
                    <a:pt x="0" y="2730"/>
                  </a:lnTo>
                  <a:lnTo>
                    <a:pt x="5377" y="423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3203197" y="2824525"/>
              <a:ext cx="2935535" cy="2327442"/>
            </a:xfrm>
            <a:custGeom>
              <a:avLst/>
              <a:gdLst>
                <a:gd name="T0" fmla="*/ 5418 w 5418"/>
                <a:gd name="T1" fmla="*/ 1503 h 4291"/>
                <a:gd name="T2" fmla="*/ 41 w 5418"/>
                <a:gd name="T3" fmla="*/ 0 h 4291"/>
                <a:gd name="T4" fmla="*/ 0 w 5418"/>
                <a:gd name="T5" fmla="*/ 148 h 4291"/>
                <a:gd name="T6" fmla="*/ 2525 w 5418"/>
                <a:gd name="T7" fmla="*/ 4291 h 4291"/>
                <a:gd name="T8" fmla="*/ 5418 w 5418"/>
                <a:gd name="T9" fmla="*/ 1503 h 4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8" h="4291">
                  <a:moveTo>
                    <a:pt x="5418" y="1503"/>
                  </a:moveTo>
                  <a:lnTo>
                    <a:pt x="41" y="0"/>
                  </a:lnTo>
                  <a:lnTo>
                    <a:pt x="0" y="148"/>
                  </a:lnTo>
                  <a:lnTo>
                    <a:pt x="2525" y="4291"/>
                  </a:lnTo>
                  <a:lnTo>
                    <a:pt x="5418" y="1503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8547252" y="1665573"/>
              <a:ext cx="608093" cy="3486394"/>
            </a:xfrm>
            <a:custGeom>
              <a:avLst/>
              <a:gdLst>
                <a:gd name="T0" fmla="*/ 1121 w 1121"/>
                <a:gd name="T1" fmla="*/ 6429 h 6429"/>
                <a:gd name="T2" fmla="*/ 1121 w 1121"/>
                <a:gd name="T3" fmla="*/ 0 h 6429"/>
                <a:gd name="T4" fmla="*/ 0 w 1121"/>
                <a:gd name="T5" fmla="*/ 2286 h 6429"/>
                <a:gd name="T6" fmla="*/ 1121 w 1121"/>
                <a:gd name="T7" fmla="*/ 6429 h 6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1" h="6429">
                  <a:moveTo>
                    <a:pt x="1121" y="6429"/>
                  </a:moveTo>
                  <a:lnTo>
                    <a:pt x="1121" y="0"/>
                  </a:lnTo>
                  <a:lnTo>
                    <a:pt x="0" y="2286"/>
                  </a:lnTo>
                  <a:lnTo>
                    <a:pt x="1121" y="642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7183842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3286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6" hasCustomPrompt="1"/>
          </p:nvPr>
        </p:nvSpPr>
        <p:spPr>
          <a:xfrm>
            <a:off x="3273552" y="722376"/>
            <a:ext cx="4521277" cy="2581275"/>
          </a:xfrm>
          <a:custGeom>
            <a:avLst/>
            <a:gdLst>
              <a:gd name="connsiteX0" fmla="*/ 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0 w 4590288"/>
              <a:gd name="connsiteY4" fmla="*/ 0 h 2889504"/>
              <a:gd name="connsiteX0" fmla="*/ 67286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672860 w 4590288"/>
              <a:gd name="connsiteY4" fmla="*/ 0 h 2889504"/>
              <a:gd name="connsiteX0" fmla="*/ 629728 w 4547156"/>
              <a:gd name="connsiteY0" fmla="*/ 0 h 2889504"/>
              <a:gd name="connsiteX1" fmla="*/ 4547156 w 4547156"/>
              <a:gd name="connsiteY1" fmla="*/ 0 h 2889504"/>
              <a:gd name="connsiteX2" fmla="*/ 4547156 w 4547156"/>
              <a:gd name="connsiteY2" fmla="*/ 2889504 h 2889504"/>
              <a:gd name="connsiteX3" fmla="*/ 0 w 4547156"/>
              <a:gd name="connsiteY3" fmla="*/ 2889504 h 2889504"/>
              <a:gd name="connsiteX4" fmla="*/ 629728 w 4547156"/>
              <a:gd name="connsiteY4" fmla="*/ 0 h 2889504"/>
              <a:gd name="connsiteX0" fmla="*/ 603849 w 4521277"/>
              <a:gd name="connsiteY0" fmla="*/ 0 h 2889504"/>
              <a:gd name="connsiteX1" fmla="*/ 4521277 w 4521277"/>
              <a:gd name="connsiteY1" fmla="*/ 0 h 2889504"/>
              <a:gd name="connsiteX2" fmla="*/ 4521277 w 4521277"/>
              <a:gd name="connsiteY2" fmla="*/ 2889504 h 2889504"/>
              <a:gd name="connsiteX3" fmla="*/ 0 w 4521277"/>
              <a:gd name="connsiteY3" fmla="*/ 2889504 h 2889504"/>
              <a:gd name="connsiteX4" fmla="*/ 603849 w 4521277"/>
              <a:gd name="connsiteY4" fmla="*/ 0 h 288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277" h="2889504">
                <a:moveTo>
                  <a:pt x="603849" y="0"/>
                </a:moveTo>
                <a:lnTo>
                  <a:pt x="4521277" y="0"/>
                </a:lnTo>
                <a:lnTo>
                  <a:pt x="4521277" y="2889504"/>
                </a:lnTo>
                <a:lnTo>
                  <a:pt x="0" y="2889504"/>
                </a:lnTo>
                <a:lnTo>
                  <a:pt x="60384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/>
          <a:lstStyle>
            <a:lvl1pPr marL="2006600" indent="-177800" algn="r">
              <a:tabLst>
                <a:tab pos="2006600" algn="l"/>
              </a:tabLst>
              <a:defRPr sz="1200" baseline="0"/>
            </a:lvl1pPr>
          </a:lstStyle>
          <a:p>
            <a:r>
              <a:rPr lang="en-US" dirty="0"/>
              <a:t>Media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" y="0"/>
            <a:ext cx="6297304" cy="685800"/>
          </a:xfrm>
          <a:custGeom>
            <a:avLst/>
            <a:gdLst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324600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5642212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092588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6092588 w 6297304"/>
              <a:gd name="connsiteY2" fmla="*/ 685800 h 685800"/>
              <a:gd name="connsiteX3" fmla="*/ 0 w 6297304"/>
              <a:gd name="connsiteY3" fmla="*/ 685800 h 685800"/>
              <a:gd name="connsiteX4" fmla="*/ 0 w 6297304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04" h="685800">
                <a:moveTo>
                  <a:pt x="0" y="0"/>
                </a:moveTo>
                <a:lnTo>
                  <a:pt x="6297304" y="0"/>
                </a:lnTo>
                <a:lnTo>
                  <a:pt x="609258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9"/>
          <p:cNvSpPr/>
          <p:nvPr userDrawn="1"/>
        </p:nvSpPr>
        <p:spPr>
          <a:xfrm>
            <a:off x="0" y="2578608"/>
            <a:ext cx="3401695" cy="977465"/>
          </a:xfrm>
          <a:custGeom>
            <a:avLst/>
            <a:gdLst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324600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5642212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092588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6092588 w 6297304"/>
              <a:gd name="connsiteY2" fmla="*/ 685800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5964421 w 6297304"/>
              <a:gd name="connsiteY2" fmla="*/ 676495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5938787 w 6297304"/>
              <a:gd name="connsiteY2" fmla="*/ 676495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374206"/>
              <a:gd name="connsiteY0" fmla="*/ 0 h 685800"/>
              <a:gd name="connsiteX1" fmla="*/ 6374206 w 6374206"/>
              <a:gd name="connsiteY1" fmla="*/ 0 h 685800"/>
              <a:gd name="connsiteX2" fmla="*/ 5938787 w 6374206"/>
              <a:gd name="connsiteY2" fmla="*/ 676495 h 685800"/>
              <a:gd name="connsiteX3" fmla="*/ 0 w 6374206"/>
              <a:gd name="connsiteY3" fmla="*/ 685800 h 685800"/>
              <a:gd name="connsiteX4" fmla="*/ 0 w 6374206"/>
              <a:gd name="connsiteY4" fmla="*/ 0 h 685800"/>
              <a:gd name="connsiteX0" fmla="*/ 0 w 6374206"/>
              <a:gd name="connsiteY0" fmla="*/ 10842 h 696642"/>
              <a:gd name="connsiteX1" fmla="*/ 6374206 w 6374206"/>
              <a:gd name="connsiteY1" fmla="*/ 0 h 696642"/>
              <a:gd name="connsiteX2" fmla="*/ 5938787 w 6374206"/>
              <a:gd name="connsiteY2" fmla="*/ 687337 h 696642"/>
              <a:gd name="connsiteX3" fmla="*/ 0 w 6374206"/>
              <a:gd name="connsiteY3" fmla="*/ 696642 h 696642"/>
              <a:gd name="connsiteX4" fmla="*/ 0 w 6374206"/>
              <a:gd name="connsiteY4" fmla="*/ 10842 h 696642"/>
              <a:gd name="connsiteX0" fmla="*/ 0 w 6389140"/>
              <a:gd name="connsiteY0" fmla="*/ 16263 h 702063"/>
              <a:gd name="connsiteX1" fmla="*/ 6389140 w 6389140"/>
              <a:gd name="connsiteY1" fmla="*/ 0 h 702063"/>
              <a:gd name="connsiteX2" fmla="*/ 5938787 w 6389140"/>
              <a:gd name="connsiteY2" fmla="*/ 692758 h 702063"/>
              <a:gd name="connsiteX3" fmla="*/ 0 w 6389140"/>
              <a:gd name="connsiteY3" fmla="*/ 702063 h 702063"/>
              <a:gd name="connsiteX4" fmla="*/ 0 w 6389140"/>
              <a:gd name="connsiteY4" fmla="*/ 16263 h 702063"/>
              <a:gd name="connsiteX0" fmla="*/ 0 w 6389140"/>
              <a:gd name="connsiteY0" fmla="*/ 16263 h 702611"/>
              <a:gd name="connsiteX1" fmla="*/ 6389140 w 6389140"/>
              <a:gd name="connsiteY1" fmla="*/ 0 h 702611"/>
              <a:gd name="connsiteX2" fmla="*/ 5938787 w 6389140"/>
              <a:gd name="connsiteY2" fmla="*/ 702611 h 702611"/>
              <a:gd name="connsiteX3" fmla="*/ 0 w 6389140"/>
              <a:gd name="connsiteY3" fmla="*/ 702063 h 702611"/>
              <a:gd name="connsiteX4" fmla="*/ 0 w 6389140"/>
              <a:gd name="connsiteY4" fmla="*/ 16263 h 702611"/>
              <a:gd name="connsiteX0" fmla="*/ 11927 w 6389140"/>
              <a:gd name="connsiteY0" fmla="*/ 7710 h 702611"/>
              <a:gd name="connsiteX1" fmla="*/ 6389140 w 6389140"/>
              <a:gd name="connsiteY1" fmla="*/ 0 h 702611"/>
              <a:gd name="connsiteX2" fmla="*/ 5938787 w 6389140"/>
              <a:gd name="connsiteY2" fmla="*/ 702611 h 702611"/>
              <a:gd name="connsiteX3" fmla="*/ 0 w 6389140"/>
              <a:gd name="connsiteY3" fmla="*/ 702063 h 702611"/>
              <a:gd name="connsiteX4" fmla="*/ 11927 w 6389140"/>
              <a:gd name="connsiteY4" fmla="*/ 7710 h 702611"/>
              <a:gd name="connsiteX0" fmla="*/ 0 w 6484554"/>
              <a:gd name="connsiteY0" fmla="*/ 0 h 703454"/>
              <a:gd name="connsiteX1" fmla="*/ 6484554 w 6484554"/>
              <a:gd name="connsiteY1" fmla="*/ 843 h 703454"/>
              <a:gd name="connsiteX2" fmla="*/ 6034201 w 6484554"/>
              <a:gd name="connsiteY2" fmla="*/ 703454 h 703454"/>
              <a:gd name="connsiteX3" fmla="*/ 95414 w 6484554"/>
              <a:gd name="connsiteY3" fmla="*/ 702906 h 703454"/>
              <a:gd name="connsiteX4" fmla="*/ 0 w 6484554"/>
              <a:gd name="connsiteY4" fmla="*/ 0 h 703454"/>
              <a:gd name="connsiteX0" fmla="*/ 0 w 6412994"/>
              <a:gd name="connsiteY0" fmla="*/ 0 h 703454"/>
              <a:gd name="connsiteX1" fmla="*/ 6412994 w 6412994"/>
              <a:gd name="connsiteY1" fmla="*/ 843 h 703454"/>
              <a:gd name="connsiteX2" fmla="*/ 5962641 w 6412994"/>
              <a:gd name="connsiteY2" fmla="*/ 703454 h 703454"/>
              <a:gd name="connsiteX3" fmla="*/ 23854 w 6412994"/>
              <a:gd name="connsiteY3" fmla="*/ 702906 h 703454"/>
              <a:gd name="connsiteX4" fmla="*/ 0 w 6412994"/>
              <a:gd name="connsiteY4" fmla="*/ 0 h 703454"/>
              <a:gd name="connsiteX0" fmla="*/ 0 w 6389141"/>
              <a:gd name="connsiteY0" fmla="*/ 0 h 703454"/>
              <a:gd name="connsiteX1" fmla="*/ 6389141 w 6389141"/>
              <a:gd name="connsiteY1" fmla="*/ 843 h 703454"/>
              <a:gd name="connsiteX2" fmla="*/ 5938788 w 6389141"/>
              <a:gd name="connsiteY2" fmla="*/ 703454 h 703454"/>
              <a:gd name="connsiteX3" fmla="*/ 1 w 6389141"/>
              <a:gd name="connsiteY3" fmla="*/ 702906 h 703454"/>
              <a:gd name="connsiteX4" fmla="*/ 0 w 6389141"/>
              <a:gd name="connsiteY4" fmla="*/ 0 h 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9141" h="703454">
                <a:moveTo>
                  <a:pt x="0" y="0"/>
                </a:moveTo>
                <a:lnTo>
                  <a:pt x="6389141" y="843"/>
                </a:lnTo>
                <a:lnTo>
                  <a:pt x="5938788" y="703454"/>
                </a:lnTo>
                <a:lnTo>
                  <a:pt x="1" y="702906"/>
                </a:lnTo>
                <a:cubicBezTo>
                  <a:pt x="1" y="468604"/>
                  <a:pt x="0" y="234302"/>
                  <a:pt x="0" y="0"/>
                </a:cubicBez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090672" y="3328416"/>
            <a:ext cx="6107301" cy="685800"/>
          </a:xfrm>
          <a:custGeom>
            <a:avLst/>
            <a:gdLst>
              <a:gd name="connsiteX0" fmla="*/ 0 w 5995347"/>
              <a:gd name="connsiteY0" fmla="*/ 0 h 676656"/>
              <a:gd name="connsiteX1" fmla="*/ 5995347 w 5995347"/>
              <a:gd name="connsiteY1" fmla="*/ 0 h 676656"/>
              <a:gd name="connsiteX2" fmla="*/ 5995347 w 5995347"/>
              <a:gd name="connsiteY2" fmla="*/ 676656 h 676656"/>
              <a:gd name="connsiteX3" fmla="*/ 0 w 5995347"/>
              <a:gd name="connsiteY3" fmla="*/ 676656 h 676656"/>
              <a:gd name="connsiteX4" fmla="*/ 0 w 5995347"/>
              <a:gd name="connsiteY4" fmla="*/ 0 h 676656"/>
              <a:gd name="connsiteX0" fmla="*/ 111318 w 6106665"/>
              <a:gd name="connsiteY0" fmla="*/ 0 h 676656"/>
              <a:gd name="connsiteX1" fmla="*/ 6106665 w 6106665"/>
              <a:gd name="connsiteY1" fmla="*/ 0 h 676656"/>
              <a:gd name="connsiteX2" fmla="*/ 6106665 w 6106665"/>
              <a:gd name="connsiteY2" fmla="*/ 676656 h 676656"/>
              <a:gd name="connsiteX3" fmla="*/ 0 w 6106665"/>
              <a:gd name="connsiteY3" fmla="*/ 676656 h 676656"/>
              <a:gd name="connsiteX4" fmla="*/ 111318 w 6106665"/>
              <a:gd name="connsiteY4" fmla="*/ 0 h 676656"/>
              <a:gd name="connsiteX0" fmla="*/ 143123 w 6106665"/>
              <a:gd name="connsiteY0" fmla="*/ 0 h 684607"/>
              <a:gd name="connsiteX1" fmla="*/ 6106665 w 6106665"/>
              <a:gd name="connsiteY1" fmla="*/ 7951 h 684607"/>
              <a:gd name="connsiteX2" fmla="*/ 6106665 w 6106665"/>
              <a:gd name="connsiteY2" fmla="*/ 684607 h 684607"/>
              <a:gd name="connsiteX3" fmla="*/ 0 w 6106665"/>
              <a:gd name="connsiteY3" fmla="*/ 684607 h 684607"/>
              <a:gd name="connsiteX4" fmla="*/ 143123 w 6106665"/>
              <a:gd name="connsiteY4" fmla="*/ 0 h 684607"/>
              <a:gd name="connsiteX0" fmla="*/ 143123 w 6106665"/>
              <a:gd name="connsiteY0" fmla="*/ 0 h 684607"/>
              <a:gd name="connsiteX1" fmla="*/ 6106665 w 6106665"/>
              <a:gd name="connsiteY1" fmla="*/ 7951 h 684607"/>
              <a:gd name="connsiteX2" fmla="*/ 6106665 w 6106665"/>
              <a:gd name="connsiteY2" fmla="*/ 684607 h 684607"/>
              <a:gd name="connsiteX3" fmla="*/ 0 w 6106665"/>
              <a:gd name="connsiteY3" fmla="*/ 684607 h 684607"/>
              <a:gd name="connsiteX4" fmla="*/ 143123 w 6106665"/>
              <a:gd name="connsiteY4" fmla="*/ 0 h 684607"/>
              <a:gd name="connsiteX0" fmla="*/ 151074 w 6114616"/>
              <a:gd name="connsiteY0" fmla="*/ 0 h 684607"/>
              <a:gd name="connsiteX1" fmla="*/ 6114616 w 6114616"/>
              <a:gd name="connsiteY1" fmla="*/ 7951 h 684607"/>
              <a:gd name="connsiteX2" fmla="*/ 6114616 w 6114616"/>
              <a:gd name="connsiteY2" fmla="*/ 684607 h 684607"/>
              <a:gd name="connsiteX3" fmla="*/ 0 w 6114616"/>
              <a:gd name="connsiteY3" fmla="*/ 676656 h 684607"/>
              <a:gd name="connsiteX4" fmla="*/ 151074 w 6114616"/>
              <a:gd name="connsiteY4" fmla="*/ 0 h 684607"/>
              <a:gd name="connsiteX0" fmla="*/ 166976 w 6114616"/>
              <a:gd name="connsiteY0" fmla="*/ 0 h 684607"/>
              <a:gd name="connsiteX1" fmla="*/ 6114616 w 6114616"/>
              <a:gd name="connsiteY1" fmla="*/ 7951 h 684607"/>
              <a:gd name="connsiteX2" fmla="*/ 6114616 w 6114616"/>
              <a:gd name="connsiteY2" fmla="*/ 684607 h 684607"/>
              <a:gd name="connsiteX3" fmla="*/ 0 w 6114616"/>
              <a:gd name="connsiteY3" fmla="*/ 676656 h 684607"/>
              <a:gd name="connsiteX4" fmla="*/ 166976 w 6114616"/>
              <a:gd name="connsiteY4" fmla="*/ 0 h 684607"/>
              <a:gd name="connsiteX0" fmla="*/ 174292 w 6114616"/>
              <a:gd name="connsiteY0" fmla="*/ 0 h 677494"/>
              <a:gd name="connsiteX1" fmla="*/ 6114616 w 6114616"/>
              <a:gd name="connsiteY1" fmla="*/ 838 h 677494"/>
              <a:gd name="connsiteX2" fmla="*/ 6114616 w 6114616"/>
              <a:gd name="connsiteY2" fmla="*/ 677494 h 677494"/>
              <a:gd name="connsiteX3" fmla="*/ 0 w 6114616"/>
              <a:gd name="connsiteY3" fmla="*/ 669543 h 677494"/>
              <a:gd name="connsiteX4" fmla="*/ 174292 w 6114616"/>
              <a:gd name="connsiteY4" fmla="*/ 0 h 677494"/>
              <a:gd name="connsiteX0" fmla="*/ 159662 w 6099986"/>
              <a:gd name="connsiteY0" fmla="*/ 0 h 677494"/>
              <a:gd name="connsiteX1" fmla="*/ 6099986 w 6099986"/>
              <a:gd name="connsiteY1" fmla="*/ 838 h 677494"/>
              <a:gd name="connsiteX2" fmla="*/ 6099986 w 6099986"/>
              <a:gd name="connsiteY2" fmla="*/ 677494 h 677494"/>
              <a:gd name="connsiteX3" fmla="*/ 0 w 6099986"/>
              <a:gd name="connsiteY3" fmla="*/ 669543 h 677494"/>
              <a:gd name="connsiteX4" fmla="*/ 159662 w 6099986"/>
              <a:gd name="connsiteY4" fmla="*/ 0 h 677494"/>
              <a:gd name="connsiteX0" fmla="*/ 166977 w 6107301"/>
              <a:gd name="connsiteY0" fmla="*/ 0 h 677494"/>
              <a:gd name="connsiteX1" fmla="*/ 6107301 w 6107301"/>
              <a:gd name="connsiteY1" fmla="*/ 838 h 677494"/>
              <a:gd name="connsiteX2" fmla="*/ 6107301 w 6107301"/>
              <a:gd name="connsiteY2" fmla="*/ 677494 h 677494"/>
              <a:gd name="connsiteX3" fmla="*/ 0 w 6107301"/>
              <a:gd name="connsiteY3" fmla="*/ 676656 h 677494"/>
              <a:gd name="connsiteX4" fmla="*/ 166977 w 6107301"/>
              <a:gd name="connsiteY4" fmla="*/ 0 h 67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7301" h="677494">
                <a:moveTo>
                  <a:pt x="166977" y="0"/>
                </a:moveTo>
                <a:lnTo>
                  <a:pt x="6107301" y="838"/>
                </a:lnTo>
                <a:lnTo>
                  <a:pt x="6107301" y="677494"/>
                </a:lnTo>
                <a:lnTo>
                  <a:pt x="0" y="676656"/>
                </a:lnTo>
                <a:lnTo>
                  <a:pt x="166977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335024" y="731520"/>
            <a:ext cx="2490746" cy="1801368"/>
          </a:xfrm>
          <a:custGeom>
            <a:avLst/>
            <a:gdLst>
              <a:gd name="connsiteX0" fmla="*/ 0 w 2514600"/>
              <a:gd name="connsiteY0" fmla="*/ 0 h 1801368"/>
              <a:gd name="connsiteX1" fmla="*/ 2514600 w 2514600"/>
              <a:gd name="connsiteY1" fmla="*/ 0 h 1801368"/>
              <a:gd name="connsiteX2" fmla="*/ 2514600 w 2514600"/>
              <a:gd name="connsiteY2" fmla="*/ 1801368 h 1801368"/>
              <a:gd name="connsiteX3" fmla="*/ 0 w 2514600"/>
              <a:gd name="connsiteY3" fmla="*/ 1801368 h 1801368"/>
              <a:gd name="connsiteX4" fmla="*/ 0 w 2514600"/>
              <a:gd name="connsiteY4" fmla="*/ 0 h 1801368"/>
              <a:gd name="connsiteX0" fmla="*/ 0 w 2514600"/>
              <a:gd name="connsiteY0" fmla="*/ 0 h 1801368"/>
              <a:gd name="connsiteX1" fmla="*/ 2514600 w 2514600"/>
              <a:gd name="connsiteY1" fmla="*/ 0 h 1801368"/>
              <a:gd name="connsiteX2" fmla="*/ 2077278 w 2514600"/>
              <a:gd name="connsiteY2" fmla="*/ 1801368 h 1801368"/>
              <a:gd name="connsiteX3" fmla="*/ 0 w 2514600"/>
              <a:gd name="connsiteY3" fmla="*/ 1801368 h 1801368"/>
              <a:gd name="connsiteX4" fmla="*/ 0 w 2514600"/>
              <a:gd name="connsiteY4" fmla="*/ 0 h 1801368"/>
              <a:gd name="connsiteX0" fmla="*/ 0 w 2490746"/>
              <a:gd name="connsiteY0" fmla="*/ 0 h 1801368"/>
              <a:gd name="connsiteX1" fmla="*/ 2490746 w 2490746"/>
              <a:gd name="connsiteY1" fmla="*/ 0 h 1801368"/>
              <a:gd name="connsiteX2" fmla="*/ 2077278 w 2490746"/>
              <a:gd name="connsiteY2" fmla="*/ 1801368 h 1801368"/>
              <a:gd name="connsiteX3" fmla="*/ 0 w 2490746"/>
              <a:gd name="connsiteY3" fmla="*/ 1801368 h 1801368"/>
              <a:gd name="connsiteX4" fmla="*/ 0 w 2490746"/>
              <a:gd name="connsiteY4" fmla="*/ 0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0746" h="1801368">
                <a:moveTo>
                  <a:pt x="0" y="0"/>
                </a:moveTo>
                <a:lnTo>
                  <a:pt x="2490746" y="0"/>
                </a:lnTo>
                <a:lnTo>
                  <a:pt x="2077278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/>
          <a:lstStyle>
            <a:lvl1pPr marL="111125" indent="-111125"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335021" y="3584448"/>
            <a:ext cx="1810512" cy="824730"/>
          </a:xfrm>
          <a:custGeom>
            <a:avLst/>
            <a:gdLst>
              <a:gd name="connsiteX0" fmla="*/ 0 w 1810512"/>
              <a:gd name="connsiteY0" fmla="*/ 0 h 685800"/>
              <a:gd name="connsiteX1" fmla="*/ 1810512 w 1810512"/>
              <a:gd name="connsiteY1" fmla="*/ 0 h 685800"/>
              <a:gd name="connsiteX2" fmla="*/ 1810512 w 1810512"/>
              <a:gd name="connsiteY2" fmla="*/ 685800 h 685800"/>
              <a:gd name="connsiteX3" fmla="*/ 0 w 1810512"/>
              <a:gd name="connsiteY3" fmla="*/ 685800 h 685800"/>
              <a:gd name="connsiteX4" fmla="*/ 0 w 1810512"/>
              <a:gd name="connsiteY4" fmla="*/ 0 h 685800"/>
              <a:gd name="connsiteX0" fmla="*/ 0 w 1810512"/>
              <a:gd name="connsiteY0" fmla="*/ 0 h 685800"/>
              <a:gd name="connsiteX1" fmla="*/ 1810512 w 1810512"/>
              <a:gd name="connsiteY1" fmla="*/ 0 h 685800"/>
              <a:gd name="connsiteX2" fmla="*/ 1651486 w 1810512"/>
              <a:gd name="connsiteY2" fmla="*/ 685800 h 685800"/>
              <a:gd name="connsiteX3" fmla="*/ 0 w 1810512"/>
              <a:gd name="connsiteY3" fmla="*/ 685800 h 685800"/>
              <a:gd name="connsiteX4" fmla="*/ 0 w 1810512"/>
              <a:gd name="connsiteY4" fmla="*/ 0 h 685800"/>
              <a:gd name="connsiteX0" fmla="*/ 0 w 1810512"/>
              <a:gd name="connsiteY0" fmla="*/ 0 h 693050"/>
              <a:gd name="connsiteX1" fmla="*/ 1810512 w 1810512"/>
              <a:gd name="connsiteY1" fmla="*/ 0 h 693050"/>
              <a:gd name="connsiteX2" fmla="*/ 1591101 w 1810512"/>
              <a:gd name="connsiteY2" fmla="*/ 693050 h 693050"/>
              <a:gd name="connsiteX3" fmla="*/ 0 w 1810512"/>
              <a:gd name="connsiteY3" fmla="*/ 685800 h 693050"/>
              <a:gd name="connsiteX4" fmla="*/ 0 w 1810512"/>
              <a:gd name="connsiteY4" fmla="*/ 0 h 693050"/>
              <a:gd name="connsiteX0" fmla="*/ 0 w 1793259"/>
              <a:gd name="connsiteY0" fmla="*/ 0 h 693050"/>
              <a:gd name="connsiteX1" fmla="*/ 1793259 w 1793259"/>
              <a:gd name="connsiteY1" fmla="*/ 0 h 693050"/>
              <a:gd name="connsiteX2" fmla="*/ 1591101 w 1793259"/>
              <a:gd name="connsiteY2" fmla="*/ 693050 h 693050"/>
              <a:gd name="connsiteX3" fmla="*/ 0 w 1793259"/>
              <a:gd name="connsiteY3" fmla="*/ 685800 h 693050"/>
              <a:gd name="connsiteX4" fmla="*/ 0 w 1793259"/>
              <a:gd name="connsiteY4" fmla="*/ 0 h 6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3259" h="693050">
                <a:moveTo>
                  <a:pt x="0" y="0"/>
                </a:moveTo>
                <a:lnTo>
                  <a:pt x="1793259" y="0"/>
                </a:lnTo>
                <a:lnTo>
                  <a:pt x="1591101" y="69305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FF7171"/>
          </a:solidFill>
        </p:spPr>
        <p:txBody>
          <a:bodyPr/>
          <a:lstStyle>
            <a:lvl1pPr marL="111125" indent="-111125">
              <a:defRPr sz="1200"/>
            </a:lvl1pPr>
          </a:lstStyle>
          <a:p>
            <a:endParaRPr lang="en-US" dirty="0"/>
          </a:p>
        </p:txBody>
      </p:sp>
      <p:sp>
        <p:nvSpPr>
          <p:cNvPr id="21" name="Text Placeholder 2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934462"/>
            <a:ext cx="2133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OUR VISION</a:t>
            </a:r>
            <a:endParaRPr lang="en-US" sz="2000" dirty="0"/>
          </a:p>
        </p:txBody>
      </p:sp>
      <p:sp>
        <p:nvSpPr>
          <p:cNvPr id="22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2724150"/>
            <a:ext cx="2057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VIDEO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15" hasCustomPrompt="1"/>
          </p:nvPr>
        </p:nvSpPr>
        <p:spPr>
          <a:xfrm>
            <a:off x="2971800" y="4019550"/>
            <a:ext cx="4953000" cy="381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Roboto"/>
                <a:ea typeface="Roboto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"Click to edit Master text styles"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1705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15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1" grpId="0" animBg="1"/>
      <p:bldP spid="14" grpId="0" animBg="1"/>
      <p:bldP spid="16" grpId="0" animBg="1"/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280035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56556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-15875" y="750888"/>
            <a:ext cx="2895600" cy="2514600"/>
          </a:xfrm>
        </p:spPr>
        <p:txBody>
          <a:bodyPr/>
          <a:lstStyle/>
          <a:p>
            <a:r>
              <a:rPr lang="en-US" dirty="0"/>
              <a:t>s</a:t>
            </a: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3859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766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37481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33400" y="1352550"/>
            <a:ext cx="8077202" cy="22098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49223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52550"/>
            <a:ext cx="4114800" cy="32004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9347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378958" y="1504950"/>
            <a:ext cx="5765042" cy="22098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54639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1428751"/>
            <a:ext cx="4572000" cy="23622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56960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3611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36218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28600" y="213658"/>
            <a:ext cx="3886200" cy="467756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Box 6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13063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407766" y="1601481"/>
            <a:ext cx="2328468" cy="264667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Box 6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29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 flipH="1">
            <a:off x="6064716" y="2167128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elogram 7"/>
          <p:cNvSpPr/>
          <p:nvPr userDrawn="1"/>
        </p:nvSpPr>
        <p:spPr>
          <a:xfrm>
            <a:off x="1938528" y="3959352"/>
            <a:ext cx="3127248" cy="564543"/>
          </a:xfrm>
          <a:custGeom>
            <a:avLst/>
            <a:gdLst>
              <a:gd name="connsiteX0" fmla="*/ 0 w 2971800"/>
              <a:gd name="connsiteY0" fmla="*/ 548640 h 548640"/>
              <a:gd name="connsiteX1" fmla="*/ 137160 w 2971800"/>
              <a:gd name="connsiteY1" fmla="*/ 0 h 548640"/>
              <a:gd name="connsiteX2" fmla="*/ 2971800 w 2971800"/>
              <a:gd name="connsiteY2" fmla="*/ 0 h 548640"/>
              <a:gd name="connsiteX3" fmla="*/ 2834640 w 2971800"/>
              <a:gd name="connsiteY3" fmla="*/ 548640 h 548640"/>
              <a:gd name="connsiteX4" fmla="*/ 0 w 2971800"/>
              <a:gd name="connsiteY4" fmla="*/ 548640 h 548640"/>
              <a:gd name="connsiteX0" fmla="*/ 0 w 3015691"/>
              <a:gd name="connsiteY0" fmla="*/ 563271 h 563271"/>
              <a:gd name="connsiteX1" fmla="*/ 137160 w 3015691"/>
              <a:gd name="connsiteY1" fmla="*/ 14631 h 563271"/>
              <a:gd name="connsiteX2" fmla="*/ 3015691 w 3015691"/>
              <a:gd name="connsiteY2" fmla="*/ 0 h 563271"/>
              <a:gd name="connsiteX3" fmla="*/ 2834640 w 3015691"/>
              <a:gd name="connsiteY3" fmla="*/ 563271 h 563271"/>
              <a:gd name="connsiteX4" fmla="*/ 0 w 3015691"/>
              <a:gd name="connsiteY4" fmla="*/ 563271 h 563271"/>
              <a:gd name="connsiteX0" fmla="*/ 0 w 3015691"/>
              <a:gd name="connsiteY0" fmla="*/ 563271 h 563271"/>
              <a:gd name="connsiteX1" fmla="*/ 137160 w 3015691"/>
              <a:gd name="connsiteY1" fmla="*/ 14631 h 563271"/>
              <a:gd name="connsiteX2" fmla="*/ 3015691 w 3015691"/>
              <a:gd name="connsiteY2" fmla="*/ 0 h 563271"/>
              <a:gd name="connsiteX3" fmla="*/ 2871216 w 3015691"/>
              <a:gd name="connsiteY3" fmla="*/ 563271 h 563271"/>
              <a:gd name="connsiteX4" fmla="*/ 0 w 3015691"/>
              <a:gd name="connsiteY4" fmla="*/ 563271 h 563271"/>
              <a:gd name="connsiteX0" fmla="*/ 0 w 3015691"/>
              <a:gd name="connsiteY0" fmla="*/ 564543 h 564543"/>
              <a:gd name="connsiteX1" fmla="*/ 144896 w 3015691"/>
              <a:gd name="connsiteY1" fmla="*/ 0 h 564543"/>
              <a:gd name="connsiteX2" fmla="*/ 3015691 w 3015691"/>
              <a:gd name="connsiteY2" fmla="*/ 1272 h 564543"/>
              <a:gd name="connsiteX3" fmla="*/ 2871216 w 3015691"/>
              <a:gd name="connsiteY3" fmla="*/ 564543 h 564543"/>
              <a:gd name="connsiteX4" fmla="*/ 0 w 3015691"/>
              <a:gd name="connsiteY4" fmla="*/ 564543 h 56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5691" h="564543">
                <a:moveTo>
                  <a:pt x="0" y="564543"/>
                </a:moveTo>
                <a:lnTo>
                  <a:pt x="144896" y="0"/>
                </a:lnTo>
                <a:lnTo>
                  <a:pt x="3015691" y="1272"/>
                </a:lnTo>
                <a:lnTo>
                  <a:pt x="2871216" y="564543"/>
                </a:lnTo>
                <a:lnTo>
                  <a:pt x="0" y="564543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7"/>
          <p:cNvSpPr/>
          <p:nvPr userDrawn="1"/>
        </p:nvSpPr>
        <p:spPr>
          <a:xfrm>
            <a:off x="2594344" y="774619"/>
            <a:ext cx="3280569" cy="1219429"/>
          </a:xfrm>
          <a:custGeom>
            <a:avLst/>
            <a:gdLst>
              <a:gd name="connsiteX0" fmla="*/ 0 w 2971800"/>
              <a:gd name="connsiteY0" fmla="*/ 548640 h 548640"/>
              <a:gd name="connsiteX1" fmla="*/ 137160 w 2971800"/>
              <a:gd name="connsiteY1" fmla="*/ 0 h 548640"/>
              <a:gd name="connsiteX2" fmla="*/ 2971800 w 2971800"/>
              <a:gd name="connsiteY2" fmla="*/ 0 h 548640"/>
              <a:gd name="connsiteX3" fmla="*/ 2834640 w 2971800"/>
              <a:gd name="connsiteY3" fmla="*/ 548640 h 548640"/>
              <a:gd name="connsiteX4" fmla="*/ 0 w 2971800"/>
              <a:gd name="connsiteY4" fmla="*/ 548640 h 548640"/>
              <a:gd name="connsiteX0" fmla="*/ 0 w 3015691"/>
              <a:gd name="connsiteY0" fmla="*/ 563271 h 563271"/>
              <a:gd name="connsiteX1" fmla="*/ 137160 w 3015691"/>
              <a:gd name="connsiteY1" fmla="*/ 14631 h 563271"/>
              <a:gd name="connsiteX2" fmla="*/ 3015691 w 3015691"/>
              <a:gd name="connsiteY2" fmla="*/ 0 h 563271"/>
              <a:gd name="connsiteX3" fmla="*/ 2834640 w 3015691"/>
              <a:gd name="connsiteY3" fmla="*/ 563271 h 563271"/>
              <a:gd name="connsiteX4" fmla="*/ 0 w 3015691"/>
              <a:gd name="connsiteY4" fmla="*/ 563271 h 563271"/>
              <a:gd name="connsiteX0" fmla="*/ 0 w 3015691"/>
              <a:gd name="connsiteY0" fmla="*/ 563271 h 563271"/>
              <a:gd name="connsiteX1" fmla="*/ 137160 w 3015691"/>
              <a:gd name="connsiteY1" fmla="*/ 14631 h 563271"/>
              <a:gd name="connsiteX2" fmla="*/ 3015691 w 3015691"/>
              <a:gd name="connsiteY2" fmla="*/ 0 h 563271"/>
              <a:gd name="connsiteX3" fmla="*/ 2871216 w 3015691"/>
              <a:gd name="connsiteY3" fmla="*/ 563271 h 563271"/>
              <a:gd name="connsiteX4" fmla="*/ 0 w 3015691"/>
              <a:gd name="connsiteY4" fmla="*/ 563271 h 563271"/>
              <a:gd name="connsiteX0" fmla="*/ 0 w 3015691"/>
              <a:gd name="connsiteY0" fmla="*/ 548640 h 548640"/>
              <a:gd name="connsiteX1" fmla="*/ 137160 w 3015691"/>
              <a:gd name="connsiteY1" fmla="*/ 0 h 548640"/>
              <a:gd name="connsiteX2" fmla="*/ 3015691 w 3015691"/>
              <a:gd name="connsiteY2" fmla="*/ 106 h 548640"/>
              <a:gd name="connsiteX3" fmla="*/ 2871216 w 3015691"/>
              <a:gd name="connsiteY3" fmla="*/ 548640 h 548640"/>
              <a:gd name="connsiteX4" fmla="*/ 0 w 3015691"/>
              <a:gd name="connsiteY4" fmla="*/ 548640 h 548640"/>
              <a:gd name="connsiteX0" fmla="*/ 0 w 3160507"/>
              <a:gd name="connsiteY0" fmla="*/ 563377 h 563377"/>
              <a:gd name="connsiteX1" fmla="*/ 281976 w 3160507"/>
              <a:gd name="connsiteY1" fmla="*/ 0 h 563377"/>
              <a:gd name="connsiteX2" fmla="*/ 3160507 w 3160507"/>
              <a:gd name="connsiteY2" fmla="*/ 106 h 563377"/>
              <a:gd name="connsiteX3" fmla="*/ 3016032 w 3160507"/>
              <a:gd name="connsiteY3" fmla="*/ 548640 h 563377"/>
              <a:gd name="connsiteX4" fmla="*/ 0 w 3160507"/>
              <a:gd name="connsiteY4" fmla="*/ 563377 h 563377"/>
              <a:gd name="connsiteX0" fmla="*/ 0 w 3160507"/>
              <a:gd name="connsiteY0" fmla="*/ 563377 h 563377"/>
              <a:gd name="connsiteX1" fmla="*/ 281976 w 3160507"/>
              <a:gd name="connsiteY1" fmla="*/ 0 h 563377"/>
              <a:gd name="connsiteX2" fmla="*/ 3160507 w 3160507"/>
              <a:gd name="connsiteY2" fmla="*/ 106 h 563377"/>
              <a:gd name="connsiteX3" fmla="*/ 2902248 w 3160507"/>
              <a:gd name="connsiteY3" fmla="*/ 558465 h 563377"/>
              <a:gd name="connsiteX4" fmla="*/ 0 w 3160507"/>
              <a:gd name="connsiteY4" fmla="*/ 563377 h 563377"/>
              <a:gd name="connsiteX0" fmla="*/ 0 w 3170850"/>
              <a:gd name="connsiteY0" fmla="*/ 563377 h 563377"/>
              <a:gd name="connsiteX1" fmla="*/ 281976 w 3170850"/>
              <a:gd name="connsiteY1" fmla="*/ 0 h 563377"/>
              <a:gd name="connsiteX2" fmla="*/ 3170850 w 3170850"/>
              <a:gd name="connsiteY2" fmla="*/ 9930 h 563377"/>
              <a:gd name="connsiteX3" fmla="*/ 2902248 w 3170850"/>
              <a:gd name="connsiteY3" fmla="*/ 558465 h 563377"/>
              <a:gd name="connsiteX4" fmla="*/ 0 w 3170850"/>
              <a:gd name="connsiteY4" fmla="*/ 563377 h 563377"/>
              <a:gd name="connsiteX0" fmla="*/ 0 w 3191538"/>
              <a:gd name="connsiteY0" fmla="*/ 563377 h 563377"/>
              <a:gd name="connsiteX1" fmla="*/ 281976 w 3191538"/>
              <a:gd name="connsiteY1" fmla="*/ 0 h 563377"/>
              <a:gd name="connsiteX2" fmla="*/ 3191538 w 3191538"/>
              <a:gd name="connsiteY2" fmla="*/ 105 h 563377"/>
              <a:gd name="connsiteX3" fmla="*/ 2902248 w 3191538"/>
              <a:gd name="connsiteY3" fmla="*/ 558465 h 563377"/>
              <a:gd name="connsiteX4" fmla="*/ 0 w 3191538"/>
              <a:gd name="connsiteY4" fmla="*/ 563377 h 563377"/>
              <a:gd name="connsiteX0" fmla="*/ 0 w 3191538"/>
              <a:gd name="connsiteY0" fmla="*/ 563377 h 563377"/>
              <a:gd name="connsiteX1" fmla="*/ 281976 w 3191538"/>
              <a:gd name="connsiteY1" fmla="*/ 0 h 563377"/>
              <a:gd name="connsiteX2" fmla="*/ 3191538 w 3191538"/>
              <a:gd name="connsiteY2" fmla="*/ 105 h 563377"/>
              <a:gd name="connsiteX3" fmla="*/ 2891904 w 3191538"/>
              <a:gd name="connsiteY3" fmla="*/ 563377 h 563377"/>
              <a:gd name="connsiteX4" fmla="*/ 0 w 3191538"/>
              <a:gd name="connsiteY4" fmla="*/ 563377 h 56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1538" h="563377">
                <a:moveTo>
                  <a:pt x="0" y="563377"/>
                </a:moveTo>
                <a:lnTo>
                  <a:pt x="281976" y="0"/>
                </a:lnTo>
                <a:lnTo>
                  <a:pt x="3191538" y="105"/>
                </a:lnTo>
                <a:lnTo>
                  <a:pt x="2891904" y="563377"/>
                </a:lnTo>
                <a:lnTo>
                  <a:pt x="0" y="56337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2095500" y="2029968"/>
            <a:ext cx="3451225" cy="1898650"/>
          </a:xfrm>
          <a:custGeom>
            <a:avLst/>
            <a:gdLst>
              <a:gd name="connsiteX0" fmla="*/ 0 w 3044825"/>
              <a:gd name="connsiteY0" fmla="*/ 0 h 1898650"/>
              <a:gd name="connsiteX1" fmla="*/ 3044825 w 3044825"/>
              <a:gd name="connsiteY1" fmla="*/ 0 h 1898650"/>
              <a:gd name="connsiteX2" fmla="*/ 3044825 w 3044825"/>
              <a:gd name="connsiteY2" fmla="*/ 1898650 h 1898650"/>
              <a:gd name="connsiteX3" fmla="*/ 0 w 3044825"/>
              <a:gd name="connsiteY3" fmla="*/ 1898650 h 1898650"/>
              <a:gd name="connsiteX4" fmla="*/ 0 w 3044825"/>
              <a:gd name="connsiteY4" fmla="*/ 0 h 1898650"/>
              <a:gd name="connsiteX0" fmla="*/ 0 w 3044825"/>
              <a:gd name="connsiteY0" fmla="*/ 0 h 1898650"/>
              <a:gd name="connsiteX1" fmla="*/ 3044825 w 3044825"/>
              <a:gd name="connsiteY1" fmla="*/ 0 h 1898650"/>
              <a:gd name="connsiteX2" fmla="*/ 2555875 w 3044825"/>
              <a:gd name="connsiteY2" fmla="*/ 1898650 h 1898650"/>
              <a:gd name="connsiteX3" fmla="*/ 0 w 3044825"/>
              <a:gd name="connsiteY3" fmla="*/ 1898650 h 1898650"/>
              <a:gd name="connsiteX4" fmla="*/ 0 w 3044825"/>
              <a:gd name="connsiteY4" fmla="*/ 0 h 1898650"/>
              <a:gd name="connsiteX0" fmla="*/ 0 w 3044825"/>
              <a:gd name="connsiteY0" fmla="*/ 0 h 1898650"/>
              <a:gd name="connsiteX1" fmla="*/ 3044825 w 3044825"/>
              <a:gd name="connsiteY1" fmla="*/ 6350 h 1898650"/>
              <a:gd name="connsiteX2" fmla="*/ 2555875 w 3044825"/>
              <a:gd name="connsiteY2" fmla="*/ 1898650 h 1898650"/>
              <a:gd name="connsiteX3" fmla="*/ 0 w 3044825"/>
              <a:gd name="connsiteY3" fmla="*/ 1898650 h 1898650"/>
              <a:gd name="connsiteX4" fmla="*/ 0 w 3044825"/>
              <a:gd name="connsiteY4" fmla="*/ 0 h 1898650"/>
              <a:gd name="connsiteX0" fmla="*/ 0 w 3051175"/>
              <a:gd name="connsiteY0" fmla="*/ 0 h 1898650"/>
              <a:gd name="connsiteX1" fmla="*/ 3051175 w 3051175"/>
              <a:gd name="connsiteY1" fmla="*/ 0 h 1898650"/>
              <a:gd name="connsiteX2" fmla="*/ 2555875 w 3051175"/>
              <a:gd name="connsiteY2" fmla="*/ 1898650 h 1898650"/>
              <a:gd name="connsiteX3" fmla="*/ 0 w 3051175"/>
              <a:gd name="connsiteY3" fmla="*/ 1898650 h 1898650"/>
              <a:gd name="connsiteX4" fmla="*/ 0 w 3051175"/>
              <a:gd name="connsiteY4" fmla="*/ 0 h 1898650"/>
              <a:gd name="connsiteX0" fmla="*/ 0 w 3032125"/>
              <a:gd name="connsiteY0" fmla="*/ 0 h 1898650"/>
              <a:gd name="connsiteX1" fmla="*/ 3032125 w 3032125"/>
              <a:gd name="connsiteY1" fmla="*/ 0 h 1898650"/>
              <a:gd name="connsiteX2" fmla="*/ 2555875 w 3032125"/>
              <a:gd name="connsiteY2" fmla="*/ 1898650 h 1898650"/>
              <a:gd name="connsiteX3" fmla="*/ 0 w 3032125"/>
              <a:gd name="connsiteY3" fmla="*/ 1898650 h 1898650"/>
              <a:gd name="connsiteX4" fmla="*/ 0 w 3032125"/>
              <a:gd name="connsiteY4" fmla="*/ 0 h 1898650"/>
              <a:gd name="connsiteX0" fmla="*/ 419100 w 3451225"/>
              <a:gd name="connsiteY0" fmla="*/ 0 h 1898650"/>
              <a:gd name="connsiteX1" fmla="*/ 3451225 w 3451225"/>
              <a:gd name="connsiteY1" fmla="*/ 0 h 1898650"/>
              <a:gd name="connsiteX2" fmla="*/ 2974975 w 3451225"/>
              <a:gd name="connsiteY2" fmla="*/ 1898650 h 1898650"/>
              <a:gd name="connsiteX3" fmla="*/ 0 w 3451225"/>
              <a:gd name="connsiteY3" fmla="*/ 1898650 h 1898650"/>
              <a:gd name="connsiteX4" fmla="*/ 419100 w 3451225"/>
              <a:gd name="connsiteY4" fmla="*/ 0 h 1898650"/>
              <a:gd name="connsiteX0" fmla="*/ 476250 w 3451225"/>
              <a:gd name="connsiteY0" fmla="*/ 0 h 1898650"/>
              <a:gd name="connsiteX1" fmla="*/ 3451225 w 3451225"/>
              <a:gd name="connsiteY1" fmla="*/ 0 h 1898650"/>
              <a:gd name="connsiteX2" fmla="*/ 2974975 w 3451225"/>
              <a:gd name="connsiteY2" fmla="*/ 1898650 h 1898650"/>
              <a:gd name="connsiteX3" fmla="*/ 0 w 3451225"/>
              <a:gd name="connsiteY3" fmla="*/ 1898650 h 1898650"/>
              <a:gd name="connsiteX4" fmla="*/ 476250 w 3451225"/>
              <a:gd name="connsiteY4" fmla="*/ 0 h 189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1225" h="1898650">
                <a:moveTo>
                  <a:pt x="476250" y="0"/>
                </a:moveTo>
                <a:lnTo>
                  <a:pt x="3451225" y="0"/>
                </a:lnTo>
                <a:lnTo>
                  <a:pt x="2974975" y="1898650"/>
                </a:lnTo>
                <a:lnTo>
                  <a:pt x="0" y="1898650"/>
                </a:lnTo>
                <a:lnTo>
                  <a:pt x="47625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371600" indent="-114300" algn="r"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774700"/>
            <a:ext cx="2843784" cy="2247595"/>
          </a:xfrm>
          <a:custGeom>
            <a:avLst/>
            <a:gdLst>
              <a:gd name="connsiteX0" fmla="*/ 0 w 2843784"/>
              <a:gd name="connsiteY0" fmla="*/ 0 h 2240280"/>
              <a:gd name="connsiteX1" fmla="*/ 2843784 w 2843784"/>
              <a:gd name="connsiteY1" fmla="*/ 0 h 2240280"/>
              <a:gd name="connsiteX2" fmla="*/ 2843784 w 2843784"/>
              <a:gd name="connsiteY2" fmla="*/ 2240280 h 2240280"/>
              <a:gd name="connsiteX3" fmla="*/ 0 w 2843784"/>
              <a:gd name="connsiteY3" fmla="*/ 2240280 h 2240280"/>
              <a:gd name="connsiteX4" fmla="*/ 0 w 2843784"/>
              <a:gd name="connsiteY4" fmla="*/ 0 h 2240280"/>
              <a:gd name="connsiteX0" fmla="*/ 0 w 2843784"/>
              <a:gd name="connsiteY0" fmla="*/ 0 h 2247595"/>
              <a:gd name="connsiteX1" fmla="*/ 2843784 w 2843784"/>
              <a:gd name="connsiteY1" fmla="*/ 0 h 2247595"/>
              <a:gd name="connsiteX2" fmla="*/ 2280513 w 2843784"/>
              <a:gd name="connsiteY2" fmla="*/ 2247595 h 2247595"/>
              <a:gd name="connsiteX3" fmla="*/ 0 w 2843784"/>
              <a:gd name="connsiteY3" fmla="*/ 2240280 h 2247595"/>
              <a:gd name="connsiteX4" fmla="*/ 0 w 2843784"/>
              <a:gd name="connsiteY4" fmla="*/ 0 h 22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784" h="2247595">
                <a:moveTo>
                  <a:pt x="0" y="0"/>
                </a:moveTo>
                <a:lnTo>
                  <a:pt x="2843784" y="0"/>
                </a:lnTo>
                <a:lnTo>
                  <a:pt x="2280513" y="2247595"/>
                </a:lnTo>
                <a:lnTo>
                  <a:pt x="0" y="2240280"/>
                </a:lnTo>
                <a:lnTo>
                  <a:pt x="0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09538" indent="-109538" algn="l"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0" y="3063240"/>
            <a:ext cx="2273198" cy="1453896"/>
          </a:xfrm>
          <a:custGeom>
            <a:avLst/>
            <a:gdLst>
              <a:gd name="connsiteX0" fmla="*/ 0 w 2258568"/>
              <a:gd name="connsiteY0" fmla="*/ 0 h 1453896"/>
              <a:gd name="connsiteX1" fmla="*/ 2258568 w 2258568"/>
              <a:gd name="connsiteY1" fmla="*/ 0 h 1453896"/>
              <a:gd name="connsiteX2" fmla="*/ 2258568 w 2258568"/>
              <a:gd name="connsiteY2" fmla="*/ 1453896 h 1453896"/>
              <a:gd name="connsiteX3" fmla="*/ 0 w 2258568"/>
              <a:gd name="connsiteY3" fmla="*/ 1453896 h 1453896"/>
              <a:gd name="connsiteX4" fmla="*/ 0 w 2258568"/>
              <a:gd name="connsiteY4" fmla="*/ 0 h 1453896"/>
              <a:gd name="connsiteX0" fmla="*/ 0 w 2258568"/>
              <a:gd name="connsiteY0" fmla="*/ 0 h 1453896"/>
              <a:gd name="connsiteX1" fmla="*/ 2258568 w 2258568"/>
              <a:gd name="connsiteY1" fmla="*/ 0 h 1453896"/>
              <a:gd name="connsiteX2" fmla="*/ 1900123 w 2258568"/>
              <a:gd name="connsiteY2" fmla="*/ 1453896 h 1453896"/>
              <a:gd name="connsiteX3" fmla="*/ 0 w 2258568"/>
              <a:gd name="connsiteY3" fmla="*/ 1453896 h 1453896"/>
              <a:gd name="connsiteX4" fmla="*/ 0 w 2258568"/>
              <a:gd name="connsiteY4" fmla="*/ 0 h 1453896"/>
              <a:gd name="connsiteX0" fmla="*/ 0 w 2273198"/>
              <a:gd name="connsiteY0" fmla="*/ 0 h 1453896"/>
              <a:gd name="connsiteX1" fmla="*/ 2273198 w 2273198"/>
              <a:gd name="connsiteY1" fmla="*/ 0 h 1453896"/>
              <a:gd name="connsiteX2" fmla="*/ 1900123 w 2273198"/>
              <a:gd name="connsiteY2" fmla="*/ 1453896 h 1453896"/>
              <a:gd name="connsiteX3" fmla="*/ 0 w 2273198"/>
              <a:gd name="connsiteY3" fmla="*/ 1453896 h 1453896"/>
              <a:gd name="connsiteX4" fmla="*/ 0 w 2273198"/>
              <a:gd name="connsiteY4" fmla="*/ 0 h 1453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3198" h="1453896">
                <a:moveTo>
                  <a:pt x="0" y="0"/>
                </a:moveTo>
                <a:lnTo>
                  <a:pt x="2273198" y="0"/>
                </a:lnTo>
                <a:lnTo>
                  <a:pt x="1900123" y="1453896"/>
                </a:lnTo>
                <a:lnTo>
                  <a:pt x="0" y="1453896"/>
                </a:lnTo>
                <a:lnTo>
                  <a:pt x="0" y="0"/>
                </a:lnTo>
                <a:close/>
              </a:path>
            </a:pathLst>
          </a:custGeom>
          <a:solidFill>
            <a:srgbClr val="FF7171"/>
          </a:solidFill>
        </p:spPr>
        <p:txBody>
          <a:bodyPr anchor="t"/>
          <a:lstStyle>
            <a:lvl1pPr marL="109538" indent="-109538" algn="l">
              <a:defRPr sz="1200"/>
            </a:lvl1pPr>
          </a:lstStyle>
          <a:p>
            <a:endParaRPr lang="en-US" dirty="0"/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988516" y="2295144"/>
            <a:ext cx="2926884" cy="194069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17780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6064716" y="16573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ABOUT US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19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1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5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3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35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  <p:bldP spid="15" grpId="0" animBg="1"/>
      <p:bldP spid="2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4" y="1428750"/>
            <a:ext cx="1600199" cy="180643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Box 6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24998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38200" y="1428750"/>
            <a:ext cx="2212848" cy="221284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Box 6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52332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95717" y="1428750"/>
            <a:ext cx="1179576" cy="1179576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042590" y="1430541"/>
            <a:ext cx="1179576" cy="1179576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991255" y="1428750"/>
            <a:ext cx="1179576" cy="1179576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35" name="Snip Diagonal Corner Rectangle 34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6" name="TextBox 35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36823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15046" y="1535665"/>
            <a:ext cx="1115568" cy="111556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Snip Diagonal Corner Rectangle 34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6" name="TextBox 35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14170" y="3107456"/>
            <a:ext cx="1115568" cy="111556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01535" y="1533812"/>
            <a:ext cx="1115568" cy="111556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801535" y="3107456"/>
            <a:ext cx="1115568" cy="111556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711560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30811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4" name="Freeform 23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-76200" y="3408363"/>
            <a:ext cx="1828800" cy="18303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828800" y="1504950"/>
            <a:ext cx="3657600" cy="366077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7467600" y="1504951"/>
            <a:ext cx="1828800" cy="363855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5567916" y="1504950"/>
            <a:ext cx="1828800" cy="18303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5567916" y="3408363"/>
            <a:ext cx="1828800" cy="18303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-76200" y="1504950"/>
            <a:ext cx="1828800" cy="18303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8074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86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2286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2286000" y="0"/>
            <a:ext cx="2286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858000" y="0"/>
            <a:ext cx="2286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3414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-11876" y="455964"/>
            <a:ext cx="2612572" cy="2705512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2572" h="2705512">
                <a:moveTo>
                  <a:pt x="11876" y="0"/>
                </a:moveTo>
                <a:lnTo>
                  <a:pt x="742207" y="172192"/>
                </a:lnTo>
                <a:lnTo>
                  <a:pt x="2612572" y="1820799"/>
                </a:lnTo>
                <a:lnTo>
                  <a:pt x="0" y="2705512"/>
                </a:lnTo>
                <a:cubicBezTo>
                  <a:pt x="3959" y="1803675"/>
                  <a:pt x="7917" y="901837"/>
                  <a:pt x="11876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0541" y="2263983"/>
            <a:ext cx="2588821" cy="2883641"/>
          </a:xfrm>
          <a:custGeom>
            <a:avLst/>
            <a:gdLst>
              <a:gd name="connsiteX0" fmla="*/ 0 w 2579915"/>
              <a:gd name="connsiteY0" fmla="*/ 2871766 h 2871766"/>
              <a:gd name="connsiteX1" fmla="*/ 0 w 2579915"/>
              <a:gd name="connsiteY1" fmla="*/ 0 h 2871766"/>
              <a:gd name="connsiteX2" fmla="*/ 2579915 w 2579915"/>
              <a:gd name="connsiteY2" fmla="*/ 2871766 h 2871766"/>
              <a:gd name="connsiteX3" fmla="*/ 0 w 2579915"/>
              <a:gd name="connsiteY3" fmla="*/ 2871766 h 2871766"/>
              <a:gd name="connsiteX0" fmla="*/ 0 w 2579915"/>
              <a:gd name="connsiteY0" fmla="*/ 2883641 h 2883641"/>
              <a:gd name="connsiteX1" fmla="*/ 2571008 w 2579915"/>
              <a:gd name="connsiteY1" fmla="*/ 0 h 2883641"/>
              <a:gd name="connsiteX2" fmla="*/ 2579915 w 2579915"/>
              <a:gd name="connsiteY2" fmla="*/ 2883641 h 2883641"/>
              <a:gd name="connsiteX3" fmla="*/ 0 w 2579915"/>
              <a:gd name="connsiteY3" fmla="*/ 2883641 h 2883641"/>
              <a:gd name="connsiteX0" fmla="*/ 0 w 2571008"/>
              <a:gd name="connsiteY0" fmla="*/ 2883641 h 2901454"/>
              <a:gd name="connsiteX1" fmla="*/ 2571008 w 2571008"/>
              <a:gd name="connsiteY1" fmla="*/ 0 h 2901454"/>
              <a:gd name="connsiteX2" fmla="*/ 1612076 w 2571008"/>
              <a:gd name="connsiteY2" fmla="*/ 2901454 h 2901454"/>
              <a:gd name="connsiteX3" fmla="*/ 0 w 2571008"/>
              <a:gd name="connsiteY3" fmla="*/ 2883641 h 2901454"/>
              <a:gd name="connsiteX0" fmla="*/ 0 w 2571008"/>
              <a:gd name="connsiteY0" fmla="*/ 2883641 h 2883641"/>
              <a:gd name="connsiteX1" fmla="*/ 2571008 w 2571008"/>
              <a:gd name="connsiteY1" fmla="*/ 0 h 2883641"/>
              <a:gd name="connsiteX2" fmla="*/ 1623951 w 2571008"/>
              <a:gd name="connsiteY2" fmla="*/ 2883641 h 2883641"/>
              <a:gd name="connsiteX3" fmla="*/ 0 w 2571008"/>
              <a:gd name="connsiteY3" fmla="*/ 2883641 h 2883641"/>
              <a:gd name="connsiteX0" fmla="*/ 0 w 2588821"/>
              <a:gd name="connsiteY0" fmla="*/ 888586 h 2883641"/>
              <a:gd name="connsiteX1" fmla="*/ 2588821 w 2588821"/>
              <a:gd name="connsiteY1" fmla="*/ 0 h 2883641"/>
              <a:gd name="connsiteX2" fmla="*/ 1641764 w 2588821"/>
              <a:gd name="connsiteY2" fmla="*/ 2883641 h 2883641"/>
              <a:gd name="connsiteX3" fmla="*/ 0 w 2588821"/>
              <a:gd name="connsiteY3" fmla="*/ 888586 h 288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8821" h="2883641">
                <a:moveTo>
                  <a:pt x="0" y="888586"/>
                </a:moveTo>
                <a:lnTo>
                  <a:pt x="2588821" y="0"/>
                </a:lnTo>
                <a:lnTo>
                  <a:pt x="1641764" y="2883641"/>
                </a:lnTo>
                <a:lnTo>
                  <a:pt x="0" y="888586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53295" y="2267941"/>
            <a:ext cx="2918361" cy="2883641"/>
          </a:xfrm>
          <a:custGeom>
            <a:avLst/>
            <a:gdLst>
              <a:gd name="connsiteX0" fmla="*/ 0 w 2579915"/>
              <a:gd name="connsiteY0" fmla="*/ 2871766 h 2871766"/>
              <a:gd name="connsiteX1" fmla="*/ 0 w 2579915"/>
              <a:gd name="connsiteY1" fmla="*/ 0 h 2871766"/>
              <a:gd name="connsiteX2" fmla="*/ 2579915 w 2579915"/>
              <a:gd name="connsiteY2" fmla="*/ 2871766 h 2871766"/>
              <a:gd name="connsiteX3" fmla="*/ 0 w 2579915"/>
              <a:gd name="connsiteY3" fmla="*/ 2871766 h 2871766"/>
              <a:gd name="connsiteX0" fmla="*/ 0 w 2579915"/>
              <a:gd name="connsiteY0" fmla="*/ 2883641 h 2883641"/>
              <a:gd name="connsiteX1" fmla="*/ 2571008 w 2579915"/>
              <a:gd name="connsiteY1" fmla="*/ 0 h 2883641"/>
              <a:gd name="connsiteX2" fmla="*/ 2579915 w 2579915"/>
              <a:gd name="connsiteY2" fmla="*/ 2883641 h 2883641"/>
              <a:gd name="connsiteX3" fmla="*/ 0 w 2579915"/>
              <a:gd name="connsiteY3" fmla="*/ 2883641 h 2883641"/>
              <a:gd name="connsiteX0" fmla="*/ 0 w 2571008"/>
              <a:gd name="connsiteY0" fmla="*/ 2883641 h 2901454"/>
              <a:gd name="connsiteX1" fmla="*/ 2571008 w 2571008"/>
              <a:gd name="connsiteY1" fmla="*/ 0 h 2901454"/>
              <a:gd name="connsiteX2" fmla="*/ 1612076 w 2571008"/>
              <a:gd name="connsiteY2" fmla="*/ 2901454 h 2901454"/>
              <a:gd name="connsiteX3" fmla="*/ 0 w 2571008"/>
              <a:gd name="connsiteY3" fmla="*/ 2883641 h 2901454"/>
              <a:gd name="connsiteX0" fmla="*/ 0 w 2571008"/>
              <a:gd name="connsiteY0" fmla="*/ 2883641 h 2883641"/>
              <a:gd name="connsiteX1" fmla="*/ 2571008 w 2571008"/>
              <a:gd name="connsiteY1" fmla="*/ 0 h 2883641"/>
              <a:gd name="connsiteX2" fmla="*/ 1623951 w 2571008"/>
              <a:gd name="connsiteY2" fmla="*/ 2883641 h 2883641"/>
              <a:gd name="connsiteX3" fmla="*/ 0 w 2571008"/>
              <a:gd name="connsiteY3" fmla="*/ 2883641 h 2883641"/>
              <a:gd name="connsiteX0" fmla="*/ 0 w 2588821"/>
              <a:gd name="connsiteY0" fmla="*/ 888586 h 2883641"/>
              <a:gd name="connsiteX1" fmla="*/ 2588821 w 2588821"/>
              <a:gd name="connsiteY1" fmla="*/ 0 h 2883641"/>
              <a:gd name="connsiteX2" fmla="*/ 1641764 w 2588821"/>
              <a:gd name="connsiteY2" fmla="*/ 2883641 h 2883641"/>
              <a:gd name="connsiteX3" fmla="*/ 0 w 2588821"/>
              <a:gd name="connsiteY3" fmla="*/ 888586 h 2883641"/>
              <a:gd name="connsiteX0" fmla="*/ 0 w 2434442"/>
              <a:gd name="connsiteY0" fmla="*/ 1037028 h 3032083"/>
              <a:gd name="connsiteX1" fmla="*/ 2434442 w 2434442"/>
              <a:gd name="connsiteY1" fmla="*/ 0 h 3032083"/>
              <a:gd name="connsiteX2" fmla="*/ 1641764 w 2434442"/>
              <a:gd name="connsiteY2" fmla="*/ 3032083 h 3032083"/>
              <a:gd name="connsiteX3" fmla="*/ 0 w 2434442"/>
              <a:gd name="connsiteY3" fmla="*/ 1037028 h 3032083"/>
              <a:gd name="connsiteX0" fmla="*/ 0 w 4408714"/>
              <a:gd name="connsiteY0" fmla="*/ 1037028 h 2871766"/>
              <a:gd name="connsiteX1" fmla="*/ 2434442 w 4408714"/>
              <a:gd name="connsiteY1" fmla="*/ 0 h 2871766"/>
              <a:gd name="connsiteX2" fmla="*/ 4408714 w 4408714"/>
              <a:gd name="connsiteY2" fmla="*/ 2871766 h 2871766"/>
              <a:gd name="connsiteX3" fmla="*/ 0 w 4408714"/>
              <a:gd name="connsiteY3" fmla="*/ 1037028 h 2871766"/>
              <a:gd name="connsiteX0" fmla="*/ 0 w 2918361"/>
              <a:gd name="connsiteY0" fmla="*/ 2883641 h 2883641"/>
              <a:gd name="connsiteX1" fmla="*/ 944089 w 2918361"/>
              <a:gd name="connsiteY1" fmla="*/ 0 h 2883641"/>
              <a:gd name="connsiteX2" fmla="*/ 2918361 w 2918361"/>
              <a:gd name="connsiteY2" fmla="*/ 2871766 h 2883641"/>
              <a:gd name="connsiteX3" fmla="*/ 0 w 2918361"/>
              <a:gd name="connsiteY3" fmla="*/ 2883641 h 288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8361" h="2883641">
                <a:moveTo>
                  <a:pt x="0" y="2883641"/>
                </a:moveTo>
                <a:lnTo>
                  <a:pt x="944089" y="0"/>
                </a:lnTo>
                <a:lnTo>
                  <a:pt x="2918361" y="2871766"/>
                </a:lnTo>
                <a:lnTo>
                  <a:pt x="0" y="2883641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716255" y="-2737"/>
            <a:ext cx="2721276" cy="2277087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0 w 2600706"/>
              <a:gd name="connsiteY0" fmla="*/ 0 h 3192857"/>
              <a:gd name="connsiteX1" fmla="*/ 730341 w 2600706"/>
              <a:gd name="connsiteY1" fmla="*/ 172192 h 3192857"/>
              <a:gd name="connsiteX2" fmla="*/ 2600706 w 2600706"/>
              <a:gd name="connsiteY2" fmla="*/ 1820799 h 3192857"/>
              <a:gd name="connsiteX3" fmla="*/ 1269299 w 2600706"/>
              <a:gd name="connsiteY3" fmla="*/ 3192857 h 3192857"/>
              <a:gd name="connsiteX4" fmla="*/ 10 w 2600706"/>
              <a:gd name="connsiteY4" fmla="*/ 0 h 3192857"/>
              <a:gd name="connsiteX0" fmla="*/ 0 w 2600696"/>
              <a:gd name="connsiteY0" fmla="*/ 0 h 3192857"/>
              <a:gd name="connsiteX1" fmla="*/ 730331 w 2600696"/>
              <a:gd name="connsiteY1" fmla="*/ 172192 h 3192857"/>
              <a:gd name="connsiteX2" fmla="*/ 2600696 w 2600696"/>
              <a:gd name="connsiteY2" fmla="*/ 1820799 h 3192857"/>
              <a:gd name="connsiteX3" fmla="*/ 1269289 w 2600696"/>
              <a:gd name="connsiteY3" fmla="*/ 3192857 h 3192857"/>
              <a:gd name="connsiteX4" fmla="*/ 0 w 2600696"/>
              <a:gd name="connsiteY4" fmla="*/ 0 h 3192857"/>
              <a:gd name="connsiteX0" fmla="*/ 0 w 2600696"/>
              <a:gd name="connsiteY0" fmla="*/ 0 h 2936624"/>
              <a:gd name="connsiteX1" fmla="*/ 730331 w 2600696"/>
              <a:gd name="connsiteY1" fmla="*/ 172192 h 2936624"/>
              <a:gd name="connsiteX2" fmla="*/ 2600696 w 2600696"/>
              <a:gd name="connsiteY2" fmla="*/ 1820799 h 2936624"/>
              <a:gd name="connsiteX3" fmla="*/ 1294410 w 2600696"/>
              <a:gd name="connsiteY3" fmla="*/ 2936624 h 2936624"/>
              <a:gd name="connsiteX4" fmla="*/ 0 w 2600696"/>
              <a:gd name="connsiteY4" fmla="*/ 0 h 2936624"/>
              <a:gd name="connsiteX0" fmla="*/ 0 w 2600696"/>
              <a:gd name="connsiteY0" fmla="*/ 0 h 3182809"/>
              <a:gd name="connsiteX1" fmla="*/ 730331 w 2600696"/>
              <a:gd name="connsiteY1" fmla="*/ 172192 h 3182809"/>
              <a:gd name="connsiteX2" fmla="*/ 2600696 w 2600696"/>
              <a:gd name="connsiteY2" fmla="*/ 1820799 h 3182809"/>
              <a:gd name="connsiteX3" fmla="*/ 1274313 w 2600696"/>
              <a:gd name="connsiteY3" fmla="*/ 3182809 h 3182809"/>
              <a:gd name="connsiteX4" fmla="*/ 0 w 2600696"/>
              <a:gd name="connsiteY4" fmla="*/ 0 h 3182809"/>
              <a:gd name="connsiteX0" fmla="*/ 0 w 2108327"/>
              <a:gd name="connsiteY0" fmla="*/ 0 h 3182809"/>
              <a:gd name="connsiteX1" fmla="*/ 730331 w 2108327"/>
              <a:gd name="connsiteY1" fmla="*/ 172192 h 3182809"/>
              <a:gd name="connsiteX2" fmla="*/ 2108327 w 2108327"/>
              <a:gd name="connsiteY2" fmla="*/ 906399 h 3182809"/>
              <a:gd name="connsiteX3" fmla="*/ 1274313 w 2108327"/>
              <a:gd name="connsiteY3" fmla="*/ 3182809 h 3182809"/>
              <a:gd name="connsiteX4" fmla="*/ 0 w 2108327"/>
              <a:gd name="connsiteY4" fmla="*/ 0 h 3182809"/>
              <a:gd name="connsiteX0" fmla="*/ 0 w 2108327"/>
              <a:gd name="connsiteY0" fmla="*/ 0 h 3182809"/>
              <a:gd name="connsiteX1" fmla="*/ 735355 w 2108327"/>
              <a:gd name="connsiteY1" fmla="*/ 910746 h 3182809"/>
              <a:gd name="connsiteX2" fmla="*/ 2108327 w 2108327"/>
              <a:gd name="connsiteY2" fmla="*/ 906399 h 3182809"/>
              <a:gd name="connsiteX3" fmla="*/ 1274313 w 2108327"/>
              <a:gd name="connsiteY3" fmla="*/ 3182809 h 3182809"/>
              <a:gd name="connsiteX4" fmla="*/ 0 w 2108327"/>
              <a:gd name="connsiteY4" fmla="*/ 0 h 3182809"/>
              <a:gd name="connsiteX0" fmla="*/ 0 w 2721276"/>
              <a:gd name="connsiteY0" fmla="*/ 620950 h 2276410"/>
              <a:gd name="connsiteX1" fmla="*/ 1348304 w 2721276"/>
              <a:gd name="connsiteY1" fmla="*/ 4347 h 2276410"/>
              <a:gd name="connsiteX2" fmla="*/ 2721276 w 2721276"/>
              <a:gd name="connsiteY2" fmla="*/ 0 h 2276410"/>
              <a:gd name="connsiteX3" fmla="*/ 1887262 w 2721276"/>
              <a:gd name="connsiteY3" fmla="*/ 2276410 h 2276410"/>
              <a:gd name="connsiteX4" fmla="*/ 0 w 2721276"/>
              <a:gd name="connsiteY4" fmla="*/ 620950 h 2276410"/>
              <a:gd name="connsiteX0" fmla="*/ 0 w 2721276"/>
              <a:gd name="connsiteY0" fmla="*/ 661820 h 2317280"/>
              <a:gd name="connsiteX1" fmla="*/ 1333231 w 2721276"/>
              <a:gd name="connsiteY1" fmla="*/ 0 h 2317280"/>
              <a:gd name="connsiteX2" fmla="*/ 2721276 w 2721276"/>
              <a:gd name="connsiteY2" fmla="*/ 40870 h 2317280"/>
              <a:gd name="connsiteX3" fmla="*/ 1887262 w 2721276"/>
              <a:gd name="connsiteY3" fmla="*/ 2317280 h 2317280"/>
              <a:gd name="connsiteX4" fmla="*/ 0 w 2721276"/>
              <a:gd name="connsiteY4" fmla="*/ 661820 h 2317280"/>
              <a:gd name="connsiteX0" fmla="*/ 0 w 2721276"/>
              <a:gd name="connsiteY0" fmla="*/ 621627 h 2277087"/>
              <a:gd name="connsiteX1" fmla="*/ 1343279 w 2721276"/>
              <a:gd name="connsiteY1" fmla="*/ 0 h 2277087"/>
              <a:gd name="connsiteX2" fmla="*/ 2721276 w 2721276"/>
              <a:gd name="connsiteY2" fmla="*/ 677 h 2277087"/>
              <a:gd name="connsiteX3" fmla="*/ 1887262 w 2721276"/>
              <a:gd name="connsiteY3" fmla="*/ 2277087 h 2277087"/>
              <a:gd name="connsiteX4" fmla="*/ 0 w 2721276"/>
              <a:gd name="connsiteY4" fmla="*/ 621627 h 227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276" h="2277087">
                <a:moveTo>
                  <a:pt x="0" y="621627"/>
                </a:moveTo>
                <a:lnTo>
                  <a:pt x="1343279" y="0"/>
                </a:lnTo>
                <a:lnTo>
                  <a:pt x="2721276" y="677"/>
                </a:lnTo>
                <a:lnTo>
                  <a:pt x="1887262" y="2277087"/>
                </a:lnTo>
                <a:lnTo>
                  <a:pt x="0" y="621627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602676" y="-5607"/>
            <a:ext cx="4289796" cy="3835070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748558 h 3454070"/>
              <a:gd name="connsiteX1" fmla="*/ 907307 w 2612572"/>
              <a:gd name="connsiteY1" fmla="*/ 0 h 3454070"/>
              <a:gd name="connsiteX2" fmla="*/ 2612572 w 2612572"/>
              <a:gd name="connsiteY2" fmla="*/ 2569357 h 3454070"/>
              <a:gd name="connsiteX3" fmla="*/ 0 w 2612572"/>
              <a:gd name="connsiteY3" fmla="*/ 3454070 h 3454070"/>
              <a:gd name="connsiteX4" fmla="*/ 11876 w 2612572"/>
              <a:gd name="connsiteY4" fmla="*/ 748558 h 3454070"/>
              <a:gd name="connsiteX0" fmla="*/ 11876 w 3234872"/>
              <a:gd name="connsiteY0" fmla="*/ 748558 h 3454070"/>
              <a:gd name="connsiteX1" fmla="*/ 907307 w 3234872"/>
              <a:gd name="connsiteY1" fmla="*/ 0 h 3454070"/>
              <a:gd name="connsiteX2" fmla="*/ 3234872 w 3234872"/>
              <a:gd name="connsiteY2" fmla="*/ 2213757 h 3454070"/>
              <a:gd name="connsiteX3" fmla="*/ 0 w 3234872"/>
              <a:gd name="connsiteY3" fmla="*/ 3454070 h 3454070"/>
              <a:gd name="connsiteX4" fmla="*/ 11876 w 3234872"/>
              <a:gd name="connsiteY4" fmla="*/ 748558 h 3454070"/>
              <a:gd name="connsiteX0" fmla="*/ 12 w 3223008"/>
              <a:gd name="connsiteY0" fmla="*/ 748558 h 3835070"/>
              <a:gd name="connsiteX1" fmla="*/ 895443 w 3223008"/>
              <a:gd name="connsiteY1" fmla="*/ 0 h 3835070"/>
              <a:gd name="connsiteX2" fmla="*/ 3223008 w 3223008"/>
              <a:gd name="connsiteY2" fmla="*/ 2213757 h 3835070"/>
              <a:gd name="connsiteX3" fmla="*/ 1004136 w 3223008"/>
              <a:gd name="connsiteY3" fmla="*/ 3835070 h 3835070"/>
              <a:gd name="connsiteX4" fmla="*/ 12 w 3223008"/>
              <a:gd name="connsiteY4" fmla="*/ 748558 h 3835070"/>
              <a:gd name="connsiteX0" fmla="*/ 0 w 3222996"/>
              <a:gd name="connsiteY0" fmla="*/ 748558 h 3835070"/>
              <a:gd name="connsiteX1" fmla="*/ 895431 w 3222996"/>
              <a:gd name="connsiteY1" fmla="*/ 0 h 3835070"/>
              <a:gd name="connsiteX2" fmla="*/ 3222996 w 3222996"/>
              <a:gd name="connsiteY2" fmla="*/ 2213757 h 3835070"/>
              <a:gd name="connsiteX3" fmla="*/ 1004124 w 3222996"/>
              <a:gd name="connsiteY3" fmla="*/ 3835070 h 3835070"/>
              <a:gd name="connsiteX4" fmla="*/ 0 w 3222996"/>
              <a:gd name="connsiteY4" fmla="*/ 748558 h 3835070"/>
              <a:gd name="connsiteX0" fmla="*/ 0 w 4289796"/>
              <a:gd name="connsiteY0" fmla="*/ 2285258 h 3835070"/>
              <a:gd name="connsiteX1" fmla="*/ 1962231 w 4289796"/>
              <a:gd name="connsiteY1" fmla="*/ 0 h 3835070"/>
              <a:gd name="connsiteX2" fmla="*/ 4289796 w 4289796"/>
              <a:gd name="connsiteY2" fmla="*/ 2213757 h 3835070"/>
              <a:gd name="connsiteX3" fmla="*/ 2070924 w 4289796"/>
              <a:gd name="connsiteY3" fmla="*/ 3835070 h 3835070"/>
              <a:gd name="connsiteX4" fmla="*/ 0 w 4289796"/>
              <a:gd name="connsiteY4" fmla="*/ 2285258 h 3835070"/>
              <a:gd name="connsiteX0" fmla="*/ 0 w 4289796"/>
              <a:gd name="connsiteY0" fmla="*/ 2037608 h 3587420"/>
              <a:gd name="connsiteX1" fmla="*/ 1955881 w 4289796"/>
              <a:gd name="connsiteY1" fmla="*/ 0 h 3587420"/>
              <a:gd name="connsiteX2" fmla="*/ 4289796 w 4289796"/>
              <a:gd name="connsiteY2" fmla="*/ 1966107 h 3587420"/>
              <a:gd name="connsiteX3" fmla="*/ 2070924 w 4289796"/>
              <a:gd name="connsiteY3" fmla="*/ 3587420 h 3587420"/>
              <a:gd name="connsiteX4" fmla="*/ 0 w 4289796"/>
              <a:gd name="connsiteY4" fmla="*/ 2037608 h 3587420"/>
              <a:gd name="connsiteX0" fmla="*/ 0 w 4289796"/>
              <a:gd name="connsiteY0" fmla="*/ 2285258 h 3835070"/>
              <a:gd name="connsiteX1" fmla="*/ 1968581 w 4289796"/>
              <a:gd name="connsiteY1" fmla="*/ 0 h 3835070"/>
              <a:gd name="connsiteX2" fmla="*/ 4289796 w 4289796"/>
              <a:gd name="connsiteY2" fmla="*/ 2213757 h 3835070"/>
              <a:gd name="connsiteX3" fmla="*/ 2070924 w 4289796"/>
              <a:gd name="connsiteY3" fmla="*/ 3835070 h 3835070"/>
              <a:gd name="connsiteX4" fmla="*/ 0 w 4289796"/>
              <a:gd name="connsiteY4" fmla="*/ 2285258 h 383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9796" h="3835070">
                <a:moveTo>
                  <a:pt x="0" y="2285258"/>
                </a:moveTo>
                <a:lnTo>
                  <a:pt x="1968581" y="0"/>
                </a:lnTo>
                <a:lnTo>
                  <a:pt x="4289796" y="2213757"/>
                </a:lnTo>
                <a:lnTo>
                  <a:pt x="2070924" y="3835070"/>
                </a:lnTo>
                <a:lnTo>
                  <a:pt x="0" y="2285258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4558476" y="742"/>
            <a:ext cx="3927846" cy="2196770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4 w 2600710"/>
              <a:gd name="connsiteY0" fmla="*/ 0 h 3283362"/>
              <a:gd name="connsiteX1" fmla="*/ 730345 w 2600710"/>
              <a:gd name="connsiteY1" fmla="*/ 172192 h 3283362"/>
              <a:gd name="connsiteX2" fmla="*/ 2600710 w 2600710"/>
              <a:gd name="connsiteY2" fmla="*/ 1820799 h 3283362"/>
              <a:gd name="connsiteX3" fmla="*/ 839038 w 2600710"/>
              <a:gd name="connsiteY3" fmla="*/ 3283362 h 3283362"/>
              <a:gd name="connsiteX4" fmla="*/ 14 w 2600710"/>
              <a:gd name="connsiteY4" fmla="*/ 0 h 3283362"/>
              <a:gd name="connsiteX0" fmla="*/ 0 w 2600696"/>
              <a:gd name="connsiteY0" fmla="*/ 0 h 3283362"/>
              <a:gd name="connsiteX1" fmla="*/ 730331 w 2600696"/>
              <a:gd name="connsiteY1" fmla="*/ 172192 h 3283362"/>
              <a:gd name="connsiteX2" fmla="*/ 2600696 w 2600696"/>
              <a:gd name="connsiteY2" fmla="*/ 1820799 h 3283362"/>
              <a:gd name="connsiteX3" fmla="*/ 839024 w 2600696"/>
              <a:gd name="connsiteY3" fmla="*/ 3283362 h 3283362"/>
              <a:gd name="connsiteX4" fmla="*/ 0 w 2600696"/>
              <a:gd name="connsiteY4" fmla="*/ 0 h 3283362"/>
              <a:gd name="connsiteX0" fmla="*/ 0 w 2600696"/>
              <a:gd name="connsiteY0" fmla="*/ 0 h 2972212"/>
              <a:gd name="connsiteX1" fmla="*/ 730331 w 2600696"/>
              <a:gd name="connsiteY1" fmla="*/ 172192 h 2972212"/>
              <a:gd name="connsiteX2" fmla="*/ 2600696 w 2600696"/>
              <a:gd name="connsiteY2" fmla="*/ 1820799 h 2972212"/>
              <a:gd name="connsiteX3" fmla="*/ 1029524 w 2600696"/>
              <a:gd name="connsiteY3" fmla="*/ 2972212 h 2972212"/>
              <a:gd name="connsiteX4" fmla="*/ 0 w 2600696"/>
              <a:gd name="connsiteY4" fmla="*/ 0 h 2972212"/>
              <a:gd name="connsiteX0" fmla="*/ 0 w 2600696"/>
              <a:gd name="connsiteY0" fmla="*/ 0 h 3283362"/>
              <a:gd name="connsiteX1" fmla="*/ 730331 w 2600696"/>
              <a:gd name="connsiteY1" fmla="*/ 172192 h 3283362"/>
              <a:gd name="connsiteX2" fmla="*/ 2600696 w 2600696"/>
              <a:gd name="connsiteY2" fmla="*/ 1820799 h 3283362"/>
              <a:gd name="connsiteX3" fmla="*/ 851724 w 2600696"/>
              <a:gd name="connsiteY3" fmla="*/ 3283362 h 3283362"/>
              <a:gd name="connsiteX4" fmla="*/ 0 w 2600696"/>
              <a:gd name="connsiteY4" fmla="*/ 0 h 3283362"/>
              <a:gd name="connsiteX0" fmla="*/ 0 w 2454646"/>
              <a:gd name="connsiteY0" fmla="*/ 0 h 3283362"/>
              <a:gd name="connsiteX1" fmla="*/ 730331 w 2454646"/>
              <a:gd name="connsiteY1" fmla="*/ 172192 h 3283362"/>
              <a:gd name="connsiteX2" fmla="*/ 2454646 w 2454646"/>
              <a:gd name="connsiteY2" fmla="*/ 1725549 h 3283362"/>
              <a:gd name="connsiteX3" fmla="*/ 851724 w 2454646"/>
              <a:gd name="connsiteY3" fmla="*/ 3283362 h 3283362"/>
              <a:gd name="connsiteX4" fmla="*/ 0 w 2454646"/>
              <a:gd name="connsiteY4" fmla="*/ 0 h 3283362"/>
              <a:gd name="connsiteX0" fmla="*/ 0 w 2454646"/>
              <a:gd name="connsiteY0" fmla="*/ 0 h 3283362"/>
              <a:gd name="connsiteX1" fmla="*/ 647781 w 2454646"/>
              <a:gd name="connsiteY1" fmla="*/ 1086592 h 3283362"/>
              <a:gd name="connsiteX2" fmla="*/ 2454646 w 2454646"/>
              <a:gd name="connsiteY2" fmla="*/ 1725549 h 3283362"/>
              <a:gd name="connsiteX3" fmla="*/ 851724 w 2454646"/>
              <a:gd name="connsiteY3" fmla="*/ 3283362 h 3283362"/>
              <a:gd name="connsiteX4" fmla="*/ 0 w 2454646"/>
              <a:gd name="connsiteY4" fmla="*/ 0 h 3283362"/>
              <a:gd name="connsiteX0" fmla="*/ 0 w 3927846"/>
              <a:gd name="connsiteY0" fmla="*/ 5608 h 2196770"/>
              <a:gd name="connsiteX1" fmla="*/ 2120981 w 3927846"/>
              <a:gd name="connsiteY1" fmla="*/ 0 h 2196770"/>
              <a:gd name="connsiteX2" fmla="*/ 3927846 w 3927846"/>
              <a:gd name="connsiteY2" fmla="*/ 638957 h 2196770"/>
              <a:gd name="connsiteX3" fmla="*/ 2324924 w 3927846"/>
              <a:gd name="connsiteY3" fmla="*/ 2196770 h 2196770"/>
              <a:gd name="connsiteX4" fmla="*/ 0 w 3927846"/>
              <a:gd name="connsiteY4" fmla="*/ 5608 h 219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7846" h="2196770">
                <a:moveTo>
                  <a:pt x="0" y="5608"/>
                </a:moveTo>
                <a:lnTo>
                  <a:pt x="2120981" y="0"/>
                </a:lnTo>
                <a:lnTo>
                  <a:pt x="3927846" y="638957"/>
                </a:lnTo>
                <a:lnTo>
                  <a:pt x="2324924" y="2196770"/>
                </a:lnTo>
                <a:lnTo>
                  <a:pt x="0" y="5608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881878" y="987962"/>
            <a:ext cx="2256833" cy="3439307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0 w 3737356"/>
              <a:gd name="connsiteY0" fmla="*/ 685058 h 2533320"/>
              <a:gd name="connsiteX1" fmla="*/ 1866991 w 3737356"/>
              <a:gd name="connsiteY1" fmla="*/ 0 h 2533320"/>
              <a:gd name="connsiteX2" fmla="*/ 3737356 w 3737356"/>
              <a:gd name="connsiteY2" fmla="*/ 1648607 h 2533320"/>
              <a:gd name="connsiteX3" fmla="*/ 1124784 w 3737356"/>
              <a:gd name="connsiteY3" fmla="*/ 2533320 h 2533320"/>
              <a:gd name="connsiteX4" fmla="*/ 10 w 3737356"/>
              <a:gd name="connsiteY4" fmla="*/ 685058 h 2533320"/>
              <a:gd name="connsiteX0" fmla="*/ 0 w 3737346"/>
              <a:gd name="connsiteY0" fmla="*/ 685058 h 2533320"/>
              <a:gd name="connsiteX1" fmla="*/ 1866981 w 3737346"/>
              <a:gd name="connsiteY1" fmla="*/ 0 h 2533320"/>
              <a:gd name="connsiteX2" fmla="*/ 3737346 w 3737346"/>
              <a:gd name="connsiteY2" fmla="*/ 1648607 h 2533320"/>
              <a:gd name="connsiteX3" fmla="*/ 1124774 w 3737346"/>
              <a:gd name="connsiteY3" fmla="*/ 2533320 h 2533320"/>
              <a:gd name="connsiteX4" fmla="*/ 0 w 3737346"/>
              <a:gd name="connsiteY4" fmla="*/ 685058 h 2533320"/>
              <a:gd name="connsiteX0" fmla="*/ 0 w 3737346"/>
              <a:gd name="connsiteY0" fmla="*/ 1224808 h 3073070"/>
              <a:gd name="connsiteX1" fmla="*/ 2254331 w 3737346"/>
              <a:gd name="connsiteY1" fmla="*/ 0 h 3073070"/>
              <a:gd name="connsiteX2" fmla="*/ 3737346 w 3737346"/>
              <a:gd name="connsiteY2" fmla="*/ 2188357 h 3073070"/>
              <a:gd name="connsiteX3" fmla="*/ 1124774 w 3737346"/>
              <a:gd name="connsiteY3" fmla="*/ 3073070 h 3073070"/>
              <a:gd name="connsiteX4" fmla="*/ 0 w 3737346"/>
              <a:gd name="connsiteY4" fmla="*/ 1224808 h 3073070"/>
              <a:gd name="connsiteX0" fmla="*/ 0 w 2254331"/>
              <a:gd name="connsiteY0" fmla="*/ 1224808 h 3439307"/>
              <a:gd name="connsiteX1" fmla="*/ 2254331 w 2254331"/>
              <a:gd name="connsiteY1" fmla="*/ 0 h 3439307"/>
              <a:gd name="connsiteX2" fmla="*/ 2251446 w 2254331"/>
              <a:gd name="connsiteY2" fmla="*/ 3439307 h 3439307"/>
              <a:gd name="connsiteX3" fmla="*/ 1124774 w 2254331"/>
              <a:gd name="connsiteY3" fmla="*/ 3073070 h 3439307"/>
              <a:gd name="connsiteX4" fmla="*/ 0 w 2254331"/>
              <a:gd name="connsiteY4" fmla="*/ 1224808 h 3439307"/>
              <a:gd name="connsiteX0" fmla="*/ 0 w 2254331"/>
              <a:gd name="connsiteY0" fmla="*/ 1224808 h 3439307"/>
              <a:gd name="connsiteX1" fmla="*/ 2254331 w 2254331"/>
              <a:gd name="connsiteY1" fmla="*/ 0 h 3439307"/>
              <a:gd name="connsiteX2" fmla="*/ 2251446 w 2254331"/>
              <a:gd name="connsiteY2" fmla="*/ 3439307 h 3439307"/>
              <a:gd name="connsiteX3" fmla="*/ 1423224 w 2254331"/>
              <a:gd name="connsiteY3" fmla="*/ 3060370 h 3439307"/>
              <a:gd name="connsiteX4" fmla="*/ 0 w 2254331"/>
              <a:gd name="connsiteY4" fmla="*/ 1224808 h 3439307"/>
              <a:gd name="connsiteX0" fmla="*/ 0 w 2267031"/>
              <a:gd name="connsiteY0" fmla="*/ 1224808 h 3439307"/>
              <a:gd name="connsiteX1" fmla="*/ 2267031 w 2267031"/>
              <a:gd name="connsiteY1" fmla="*/ 0 h 3439307"/>
              <a:gd name="connsiteX2" fmla="*/ 2264146 w 2267031"/>
              <a:gd name="connsiteY2" fmla="*/ 3439307 h 3439307"/>
              <a:gd name="connsiteX3" fmla="*/ 1435924 w 2267031"/>
              <a:gd name="connsiteY3" fmla="*/ 3060370 h 3439307"/>
              <a:gd name="connsiteX4" fmla="*/ 0 w 2267031"/>
              <a:gd name="connsiteY4" fmla="*/ 1224808 h 3439307"/>
              <a:gd name="connsiteX0" fmla="*/ 0 w 2001889"/>
              <a:gd name="connsiteY0" fmla="*/ 1262200 h 3439307"/>
              <a:gd name="connsiteX1" fmla="*/ 2001889 w 2001889"/>
              <a:gd name="connsiteY1" fmla="*/ 0 h 3439307"/>
              <a:gd name="connsiteX2" fmla="*/ 1999004 w 2001889"/>
              <a:gd name="connsiteY2" fmla="*/ 3439307 h 3439307"/>
              <a:gd name="connsiteX3" fmla="*/ 1170782 w 2001889"/>
              <a:gd name="connsiteY3" fmla="*/ 3060370 h 3439307"/>
              <a:gd name="connsiteX4" fmla="*/ 0 w 2001889"/>
              <a:gd name="connsiteY4" fmla="*/ 1262200 h 3439307"/>
              <a:gd name="connsiteX0" fmla="*/ 0 w 2256833"/>
              <a:gd name="connsiteY0" fmla="*/ 1214611 h 3439307"/>
              <a:gd name="connsiteX1" fmla="*/ 2256833 w 2256833"/>
              <a:gd name="connsiteY1" fmla="*/ 0 h 3439307"/>
              <a:gd name="connsiteX2" fmla="*/ 2253948 w 2256833"/>
              <a:gd name="connsiteY2" fmla="*/ 3439307 h 3439307"/>
              <a:gd name="connsiteX3" fmla="*/ 1425726 w 2256833"/>
              <a:gd name="connsiteY3" fmla="*/ 3060370 h 3439307"/>
              <a:gd name="connsiteX4" fmla="*/ 0 w 2256833"/>
              <a:gd name="connsiteY4" fmla="*/ 1214611 h 3439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6833" h="3439307">
                <a:moveTo>
                  <a:pt x="0" y="1214611"/>
                </a:moveTo>
                <a:lnTo>
                  <a:pt x="2256833" y="0"/>
                </a:lnTo>
                <a:cubicBezTo>
                  <a:pt x="2255871" y="1146436"/>
                  <a:pt x="2254910" y="2292871"/>
                  <a:pt x="2253948" y="3439307"/>
                </a:cubicBezTo>
                <a:lnTo>
                  <a:pt x="1425726" y="3060370"/>
                </a:lnTo>
                <a:lnTo>
                  <a:pt x="0" y="1214611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4568460" y="2204039"/>
            <a:ext cx="3722914" cy="2943018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522515 h 3228027"/>
              <a:gd name="connsiteX1" fmla="*/ 1151905 w 2612572"/>
              <a:gd name="connsiteY1" fmla="*/ 0 h 3228027"/>
              <a:gd name="connsiteX2" fmla="*/ 2612572 w 2612572"/>
              <a:gd name="connsiteY2" fmla="*/ 2343314 h 3228027"/>
              <a:gd name="connsiteX3" fmla="*/ 0 w 2612572"/>
              <a:gd name="connsiteY3" fmla="*/ 3228027 h 3228027"/>
              <a:gd name="connsiteX4" fmla="*/ 11876 w 2612572"/>
              <a:gd name="connsiteY4" fmla="*/ 522515 h 3228027"/>
              <a:gd name="connsiteX0" fmla="*/ 11876 w 2559133"/>
              <a:gd name="connsiteY0" fmla="*/ 522515 h 3228027"/>
              <a:gd name="connsiteX1" fmla="*/ 1151905 w 2559133"/>
              <a:gd name="connsiteY1" fmla="*/ 0 h 3228027"/>
              <a:gd name="connsiteX2" fmla="*/ 2559133 w 2559133"/>
              <a:gd name="connsiteY2" fmla="*/ 1838613 h 3228027"/>
              <a:gd name="connsiteX3" fmla="*/ 0 w 2559133"/>
              <a:gd name="connsiteY3" fmla="*/ 3228027 h 3228027"/>
              <a:gd name="connsiteX4" fmla="*/ 11876 w 2559133"/>
              <a:gd name="connsiteY4" fmla="*/ 522515 h 3228027"/>
              <a:gd name="connsiteX0" fmla="*/ 10 w 3722924"/>
              <a:gd name="connsiteY0" fmla="*/ 2939144 h 3237935"/>
              <a:gd name="connsiteX1" fmla="*/ 2315696 w 3722924"/>
              <a:gd name="connsiteY1" fmla="*/ 0 h 3237935"/>
              <a:gd name="connsiteX2" fmla="*/ 3722924 w 3722924"/>
              <a:gd name="connsiteY2" fmla="*/ 1838613 h 3237935"/>
              <a:gd name="connsiteX3" fmla="*/ 1163791 w 3722924"/>
              <a:gd name="connsiteY3" fmla="*/ 3228027 h 3237935"/>
              <a:gd name="connsiteX4" fmla="*/ 10 w 3722924"/>
              <a:gd name="connsiteY4" fmla="*/ 2939144 h 3237935"/>
              <a:gd name="connsiteX0" fmla="*/ 5 w 3722919"/>
              <a:gd name="connsiteY0" fmla="*/ 2939144 h 3201308"/>
              <a:gd name="connsiteX1" fmla="*/ 2315691 w 3722919"/>
              <a:gd name="connsiteY1" fmla="*/ 0 h 3201308"/>
              <a:gd name="connsiteX2" fmla="*/ 3722919 w 3722919"/>
              <a:gd name="connsiteY2" fmla="*/ 1838613 h 3201308"/>
              <a:gd name="connsiteX3" fmla="*/ 2921335 w 3722919"/>
              <a:gd name="connsiteY3" fmla="*/ 2954894 h 3201308"/>
              <a:gd name="connsiteX4" fmla="*/ 5 w 3722919"/>
              <a:gd name="connsiteY4" fmla="*/ 2939144 h 3201308"/>
              <a:gd name="connsiteX0" fmla="*/ 0 w 3722914"/>
              <a:gd name="connsiteY0" fmla="*/ 2939144 h 2954894"/>
              <a:gd name="connsiteX1" fmla="*/ 2315686 w 3722914"/>
              <a:gd name="connsiteY1" fmla="*/ 0 h 2954894"/>
              <a:gd name="connsiteX2" fmla="*/ 3722914 w 3722914"/>
              <a:gd name="connsiteY2" fmla="*/ 1838613 h 2954894"/>
              <a:gd name="connsiteX3" fmla="*/ 2921330 w 3722914"/>
              <a:gd name="connsiteY3" fmla="*/ 2954894 h 2954894"/>
              <a:gd name="connsiteX4" fmla="*/ 0 w 3722914"/>
              <a:gd name="connsiteY4" fmla="*/ 2939144 h 2954894"/>
              <a:gd name="connsiteX0" fmla="*/ 0 w 3722914"/>
              <a:gd name="connsiteY0" fmla="*/ 2939144 h 2939144"/>
              <a:gd name="connsiteX1" fmla="*/ 2315686 w 3722914"/>
              <a:gd name="connsiteY1" fmla="*/ 0 h 2939144"/>
              <a:gd name="connsiteX2" fmla="*/ 3722914 w 3722914"/>
              <a:gd name="connsiteY2" fmla="*/ 1838613 h 2939144"/>
              <a:gd name="connsiteX3" fmla="*/ 2802577 w 3722914"/>
              <a:gd name="connsiteY3" fmla="*/ 2539257 h 2939144"/>
              <a:gd name="connsiteX4" fmla="*/ 0 w 3722914"/>
              <a:gd name="connsiteY4" fmla="*/ 2939144 h 2939144"/>
              <a:gd name="connsiteX0" fmla="*/ 0 w 3722914"/>
              <a:gd name="connsiteY0" fmla="*/ 2939144 h 2943018"/>
              <a:gd name="connsiteX1" fmla="*/ 2315686 w 3722914"/>
              <a:gd name="connsiteY1" fmla="*/ 0 h 2943018"/>
              <a:gd name="connsiteX2" fmla="*/ 3722914 w 3722914"/>
              <a:gd name="connsiteY2" fmla="*/ 1838613 h 2943018"/>
              <a:gd name="connsiteX3" fmla="*/ 2927268 w 3722914"/>
              <a:gd name="connsiteY3" fmla="*/ 2943018 h 2943018"/>
              <a:gd name="connsiteX4" fmla="*/ 0 w 3722914"/>
              <a:gd name="connsiteY4" fmla="*/ 2939144 h 294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2914" h="2943018">
                <a:moveTo>
                  <a:pt x="0" y="2939144"/>
                </a:moveTo>
                <a:lnTo>
                  <a:pt x="2315686" y="0"/>
                </a:lnTo>
                <a:lnTo>
                  <a:pt x="3722914" y="1838613"/>
                </a:lnTo>
                <a:lnTo>
                  <a:pt x="2927268" y="2943018"/>
                </a:lnTo>
                <a:lnTo>
                  <a:pt x="0" y="2939144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60531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1506517"/>
            <a:ext cx="3048000" cy="2031402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096000" y="1506517"/>
            <a:ext cx="3048000" cy="2031402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048000" y="1402785"/>
            <a:ext cx="3048000" cy="223266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4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8990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57200" y="1504953"/>
            <a:ext cx="3240088" cy="16017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484813" y="3149603"/>
            <a:ext cx="3240088" cy="16017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7105653" y="1504952"/>
            <a:ext cx="1619251" cy="16017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7203" y="3149603"/>
            <a:ext cx="1619251" cy="16017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3740150" y="1504951"/>
            <a:ext cx="1701800" cy="324643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51971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edia Placeholder 2"/>
          <p:cNvSpPr>
            <a:spLocks noGrp="1"/>
          </p:cNvSpPr>
          <p:nvPr>
            <p:ph type="media" sz="quarter" idx="17" hasCustomPrompt="1"/>
          </p:nvPr>
        </p:nvSpPr>
        <p:spPr>
          <a:xfrm>
            <a:off x="1237487" y="-9143"/>
            <a:ext cx="5911165" cy="5178172"/>
          </a:xfrm>
          <a:custGeom>
            <a:avLst/>
            <a:gdLst>
              <a:gd name="connsiteX0" fmla="*/ 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0 w 4590288"/>
              <a:gd name="connsiteY4" fmla="*/ 0 h 2889504"/>
              <a:gd name="connsiteX0" fmla="*/ 67286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672860 w 4590288"/>
              <a:gd name="connsiteY4" fmla="*/ 0 h 2889504"/>
              <a:gd name="connsiteX0" fmla="*/ 629728 w 4547156"/>
              <a:gd name="connsiteY0" fmla="*/ 0 h 2889504"/>
              <a:gd name="connsiteX1" fmla="*/ 4547156 w 4547156"/>
              <a:gd name="connsiteY1" fmla="*/ 0 h 2889504"/>
              <a:gd name="connsiteX2" fmla="*/ 4547156 w 4547156"/>
              <a:gd name="connsiteY2" fmla="*/ 2889504 h 2889504"/>
              <a:gd name="connsiteX3" fmla="*/ 0 w 4547156"/>
              <a:gd name="connsiteY3" fmla="*/ 2889504 h 2889504"/>
              <a:gd name="connsiteX4" fmla="*/ 629728 w 4547156"/>
              <a:gd name="connsiteY4" fmla="*/ 0 h 2889504"/>
              <a:gd name="connsiteX0" fmla="*/ 603849 w 4521277"/>
              <a:gd name="connsiteY0" fmla="*/ 0 h 2889504"/>
              <a:gd name="connsiteX1" fmla="*/ 4521277 w 4521277"/>
              <a:gd name="connsiteY1" fmla="*/ 0 h 2889504"/>
              <a:gd name="connsiteX2" fmla="*/ 4521277 w 4521277"/>
              <a:gd name="connsiteY2" fmla="*/ 2889504 h 2889504"/>
              <a:gd name="connsiteX3" fmla="*/ 0 w 4521277"/>
              <a:gd name="connsiteY3" fmla="*/ 2889504 h 2889504"/>
              <a:gd name="connsiteX4" fmla="*/ 603849 w 4521277"/>
              <a:gd name="connsiteY4" fmla="*/ 0 h 2889504"/>
              <a:gd name="connsiteX0" fmla="*/ 0 w 4734292"/>
              <a:gd name="connsiteY0" fmla="*/ 0 h 3681079"/>
              <a:gd name="connsiteX1" fmla="*/ 4734292 w 4734292"/>
              <a:gd name="connsiteY1" fmla="*/ 791575 h 3681079"/>
              <a:gd name="connsiteX2" fmla="*/ 4734292 w 4734292"/>
              <a:gd name="connsiteY2" fmla="*/ 3681079 h 3681079"/>
              <a:gd name="connsiteX3" fmla="*/ 213015 w 4734292"/>
              <a:gd name="connsiteY3" fmla="*/ 3681079 h 3681079"/>
              <a:gd name="connsiteX4" fmla="*/ 0 w 4734292"/>
              <a:gd name="connsiteY4" fmla="*/ 0 h 3681079"/>
              <a:gd name="connsiteX0" fmla="*/ 1079337 w 5813629"/>
              <a:gd name="connsiteY0" fmla="*/ 0 h 3681079"/>
              <a:gd name="connsiteX1" fmla="*/ 5813629 w 5813629"/>
              <a:gd name="connsiteY1" fmla="*/ 791575 h 3681079"/>
              <a:gd name="connsiteX2" fmla="*/ 5813629 w 5813629"/>
              <a:gd name="connsiteY2" fmla="*/ 3681079 h 3681079"/>
              <a:gd name="connsiteX3" fmla="*/ 0 w 5813629"/>
              <a:gd name="connsiteY3" fmla="*/ 3462714 h 3681079"/>
              <a:gd name="connsiteX4" fmla="*/ 1079337 w 5813629"/>
              <a:gd name="connsiteY4" fmla="*/ 0 h 3681079"/>
              <a:gd name="connsiteX0" fmla="*/ 1079337 w 5813629"/>
              <a:gd name="connsiteY0" fmla="*/ 27296 h 3708375"/>
              <a:gd name="connsiteX1" fmla="*/ 4155517 w 5813629"/>
              <a:gd name="connsiteY1" fmla="*/ 0 h 3708375"/>
              <a:gd name="connsiteX2" fmla="*/ 5813629 w 5813629"/>
              <a:gd name="connsiteY2" fmla="*/ 3708375 h 3708375"/>
              <a:gd name="connsiteX3" fmla="*/ 0 w 5813629"/>
              <a:gd name="connsiteY3" fmla="*/ 3490010 h 3708375"/>
              <a:gd name="connsiteX4" fmla="*/ 1079337 w 5813629"/>
              <a:gd name="connsiteY4" fmla="*/ 27296 h 3708375"/>
              <a:gd name="connsiteX0" fmla="*/ 1079337 w 4155517"/>
              <a:gd name="connsiteY0" fmla="*/ 27296 h 3490010"/>
              <a:gd name="connsiteX1" fmla="*/ 4155517 w 4155517"/>
              <a:gd name="connsiteY1" fmla="*/ 0 h 3490010"/>
              <a:gd name="connsiteX2" fmla="*/ 3789757 w 4155517"/>
              <a:gd name="connsiteY2" fmla="*/ 2411830 h 3490010"/>
              <a:gd name="connsiteX3" fmla="*/ 0 w 4155517"/>
              <a:gd name="connsiteY3" fmla="*/ 3490010 h 3490010"/>
              <a:gd name="connsiteX4" fmla="*/ 1079337 w 4155517"/>
              <a:gd name="connsiteY4" fmla="*/ 27296 h 3490010"/>
              <a:gd name="connsiteX0" fmla="*/ 1079337 w 4691965"/>
              <a:gd name="connsiteY0" fmla="*/ 27296 h 3490010"/>
              <a:gd name="connsiteX1" fmla="*/ 4155517 w 4691965"/>
              <a:gd name="connsiteY1" fmla="*/ 0 h 3490010"/>
              <a:gd name="connsiteX2" fmla="*/ 4691965 w 4691965"/>
              <a:gd name="connsiteY2" fmla="*/ 3066927 h 3490010"/>
              <a:gd name="connsiteX3" fmla="*/ 0 w 4691965"/>
              <a:gd name="connsiteY3" fmla="*/ 3490010 h 3490010"/>
              <a:gd name="connsiteX4" fmla="*/ 1079337 w 4691965"/>
              <a:gd name="connsiteY4" fmla="*/ 27296 h 3490010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5482596 h 5796496"/>
              <a:gd name="connsiteX4" fmla="*/ 1079337 w 5167453"/>
              <a:gd name="connsiteY4" fmla="*/ 27296 h 5796496"/>
              <a:gd name="connsiteX0" fmla="*/ 1823049 w 5911165"/>
              <a:gd name="connsiteY0" fmla="*/ 27296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27296 h 5796497"/>
              <a:gd name="connsiteX0" fmla="*/ 1823049 w 5911165"/>
              <a:gd name="connsiteY0" fmla="*/ 0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0 h 5796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1165" h="5796497">
                <a:moveTo>
                  <a:pt x="1823049" y="0"/>
                </a:moveTo>
                <a:lnTo>
                  <a:pt x="4899229" y="0"/>
                </a:lnTo>
                <a:lnTo>
                  <a:pt x="5911165" y="5796496"/>
                </a:lnTo>
                <a:lnTo>
                  <a:pt x="0" y="5796497"/>
                </a:lnTo>
                <a:lnTo>
                  <a:pt x="182304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/>
          <a:lstStyle>
            <a:lvl1pPr marL="2006600" indent="-177800" algn="r">
              <a:tabLst>
                <a:tab pos="2006600" algn="l"/>
              </a:tabLst>
              <a:defRPr sz="1200" baseline="0"/>
            </a:lvl1pPr>
          </a:lstStyle>
          <a:p>
            <a:r>
              <a:rPr lang="en-US" dirty="0"/>
              <a:t>Media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871512" y="2944496"/>
            <a:ext cx="2281117" cy="2212848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517886"/>
              <a:gd name="connsiteY0" fmla="*/ 265690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65690 h 3485858"/>
              <a:gd name="connsiteX0" fmla="*/ 0 w 2517886"/>
              <a:gd name="connsiteY0" fmla="*/ 208756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08756 h 3485858"/>
              <a:gd name="connsiteX0" fmla="*/ 0 w 2517886"/>
              <a:gd name="connsiteY0" fmla="*/ 208756 h 3356463"/>
              <a:gd name="connsiteX1" fmla="*/ 2517886 w 2517886"/>
              <a:gd name="connsiteY1" fmla="*/ 0 h 3356463"/>
              <a:gd name="connsiteX2" fmla="*/ 1696648 w 2517886"/>
              <a:gd name="connsiteY2" fmla="*/ 3356463 h 3356463"/>
              <a:gd name="connsiteX3" fmla="*/ 0 w 2517886"/>
              <a:gd name="connsiteY3" fmla="*/ 2631852 h 3356463"/>
              <a:gd name="connsiteX4" fmla="*/ 0 w 2517886"/>
              <a:gd name="connsiteY4" fmla="*/ 208756 h 3356463"/>
              <a:gd name="connsiteX0" fmla="*/ 0 w 2517886"/>
              <a:gd name="connsiteY0" fmla="*/ 208756 h 2692237"/>
              <a:gd name="connsiteX1" fmla="*/ 2517886 w 2517886"/>
              <a:gd name="connsiteY1" fmla="*/ 0 h 2692237"/>
              <a:gd name="connsiteX2" fmla="*/ 1544825 w 2517886"/>
              <a:gd name="connsiteY2" fmla="*/ 2692237 h 2692237"/>
              <a:gd name="connsiteX3" fmla="*/ 0 w 2517886"/>
              <a:gd name="connsiteY3" fmla="*/ 2631852 h 2692237"/>
              <a:gd name="connsiteX4" fmla="*/ 0 w 2517886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63802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0 w 2992333"/>
              <a:gd name="connsiteY0" fmla="*/ 189777 h 2692237"/>
              <a:gd name="connsiteX1" fmla="*/ 2992333 w 2992333"/>
              <a:gd name="connsiteY1" fmla="*/ 0 h 2692237"/>
              <a:gd name="connsiteX2" fmla="*/ 2019272 w 2992333"/>
              <a:gd name="connsiteY2" fmla="*/ 2692237 h 2692237"/>
              <a:gd name="connsiteX3" fmla="*/ 455470 w 2992333"/>
              <a:gd name="connsiteY3" fmla="*/ 2688785 h 2692237"/>
              <a:gd name="connsiteX4" fmla="*/ 0 w 2992333"/>
              <a:gd name="connsiteY4" fmla="*/ 189777 h 2692237"/>
              <a:gd name="connsiteX0" fmla="*/ 0 w 3006123"/>
              <a:gd name="connsiteY0" fmla="*/ 189777 h 3546243"/>
              <a:gd name="connsiteX1" fmla="*/ 2992333 w 3006123"/>
              <a:gd name="connsiteY1" fmla="*/ 0 h 3546243"/>
              <a:gd name="connsiteX2" fmla="*/ 3006123 w 3006123"/>
              <a:gd name="connsiteY2" fmla="*/ 3546243 h 3546243"/>
              <a:gd name="connsiteX3" fmla="*/ 455470 w 3006123"/>
              <a:gd name="connsiteY3" fmla="*/ 2688785 h 3546243"/>
              <a:gd name="connsiteX4" fmla="*/ 0 w 3006123"/>
              <a:gd name="connsiteY4" fmla="*/ 189777 h 3546243"/>
              <a:gd name="connsiteX0" fmla="*/ 0 w 3006123"/>
              <a:gd name="connsiteY0" fmla="*/ 189777 h 3546243"/>
              <a:gd name="connsiteX1" fmla="*/ 2992333 w 3006123"/>
              <a:gd name="connsiteY1" fmla="*/ 0 h 3546243"/>
              <a:gd name="connsiteX2" fmla="*/ 3006123 w 3006123"/>
              <a:gd name="connsiteY2" fmla="*/ 3546243 h 3546243"/>
              <a:gd name="connsiteX3" fmla="*/ 645248 w 3006123"/>
              <a:gd name="connsiteY3" fmla="*/ 3542791 h 3546243"/>
              <a:gd name="connsiteX4" fmla="*/ 0 w 3006123"/>
              <a:gd name="connsiteY4" fmla="*/ 189777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1284566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75692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75692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56615"/>
              <a:gd name="connsiteX1" fmla="*/ 3631651 w 3645441"/>
              <a:gd name="connsiteY1" fmla="*/ 0 h 3556615"/>
              <a:gd name="connsiteX2" fmla="*/ 3645441 w 3645441"/>
              <a:gd name="connsiteY2" fmla="*/ 3546243 h 3556615"/>
              <a:gd name="connsiteX3" fmla="*/ 675692 w 3645441"/>
              <a:gd name="connsiteY3" fmla="*/ 3556615 h 3556615"/>
              <a:gd name="connsiteX4" fmla="*/ 0 w 3645441"/>
              <a:gd name="connsiteY4" fmla="*/ 250834 h 3556615"/>
              <a:gd name="connsiteX0" fmla="*/ 0 w 3645441"/>
              <a:gd name="connsiteY0" fmla="*/ 250834 h 3570440"/>
              <a:gd name="connsiteX1" fmla="*/ 3631651 w 3645441"/>
              <a:gd name="connsiteY1" fmla="*/ 0 h 3570440"/>
              <a:gd name="connsiteX2" fmla="*/ 3645441 w 3645441"/>
              <a:gd name="connsiteY2" fmla="*/ 3546243 h 3570440"/>
              <a:gd name="connsiteX3" fmla="*/ 675692 w 3645441"/>
              <a:gd name="connsiteY3" fmla="*/ 3570440 h 3570440"/>
              <a:gd name="connsiteX4" fmla="*/ 0 w 3645441"/>
              <a:gd name="connsiteY4" fmla="*/ 250834 h 3570440"/>
              <a:gd name="connsiteX0" fmla="*/ 0 w 3645441"/>
              <a:gd name="connsiteY0" fmla="*/ 250834 h 3570440"/>
              <a:gd name="connsiteX1" fmla="*/ 3631651 w 3645441"/>
              <a:gd name="connsiteY1" fmla="*/ 0 h 3570440"/>
              <a:gd name="connsiteX2" fmla="*/ 3645441 w 3645441"/>
              <a:gd name="connsiteY2" fmla="*/ 3546243 h 3570440"/>
              <a:gd name="connsiteX3" fmla="*/ 675692 w 3645441"/>
              <a:gd name="connsiteY3" fmla="*/ 3570440 h 3570440"/>
              <a:gd name="connsiteX4" fmla="*/ 0 w 3645441"/>
              <a:gd name="connsiteY4" fmla="*/ 250834 h 3570440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61907 w 3645441"/>
              <a:gd name="connsiteY3" fmla="*/ 3528967 h 3546243"/>
              <a:gd name="connsiteX4" fmla="*/ 0 w 3645441"/>
              <a:gd name="connsiteY4" fmla="*/ 250834 h 354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5441" h="3546243">
                <a:moveTo>
                  <a:pt x="0" y="250834"/>
                </a:moveTo>
                <a:lnTo>
                  <a:pt x="3631651" y="0"/>
                </a:lnTo>
                <a:cubicBezTo>
                  <a:pt x="3636248" y="1182081"/>
                  <a:pt x="3640844" y="2364162"/>
                  <a:pt x="3645441" y="3546243"/>
                </a:cubicBezTo>
                <a:lnTo>
                  <a:pt x="661907" y="3528967"/>
                </a:lnTo>
                <a:lnTo>
                  <a:pt x="0" y="250834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b"/>
          <a:lstStyle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sp>
        <p:nvSpPr>
          <p:cNvPr id="4" name="Parallelogram 3"/>
          <p:cNvSpPr/>
          <p:nvPr userDrawn="1"/>
        </p:nvSpPr>
        <p:spPr>
          <a:xfrm rot="20940000" flipH="1">
            <a:off x="6620198" y="-85604"/>
            <a:ext cx="159338" cy="5310167"/>
          </a:xfrm>
          <a:custGeom>
            <a:avLst/>
            <a:gdLst>
              <a:gd name="connsiteX0" fmla="*/ 0 w 1092435"/>
              <a:gd name="connsiteY0" fmla="*/ 5862879 h 5862879"/>
              <a:gd name="connsiteX1" fmla="*/ 273109 w 1092435"/>
              <a:gd name="connsiteY1" fmla="*/ 0 h 5862879"/>
              <a:gd name="connsiteX2" fmla="*/ 1092435 w 1092435"/>
              <a:gd name="connsiteY2" fmla="*/ 0 h 5862879"/>
              <a:gd name="connsiteX3" fmla="*/ 819326 w 1092435"/>
              <a:gd name="connsiteY3" fmla="*/ 5862879 h 5862879"/>
              <a:gd name="connsiteX4" fmla="*/ 0 w 1092435"/>
              <a:gd name="connsiteY4" fmla="*/ 5862879 h 5862879"/>
              <a:gd name="connsiteX0" fmla="*/ 0 w 1092435"/>
              <a:gd name="connsiteY0" fmla="*/ 5862879 h 5862879"/>
              <a:gd name="connsiteX1" fmla="*/ 273109 w 1092435"/>
              <a:gd name="connsiteY1" fmla="*/ 0 h 5862879"/>
              <a:gd name="connsiteX2" fmla="*/ 1092435 w 1092435"/>
              <a:gd name="connsiteY2" fmla="*/ 0 h 5862879"/>
              <a:gd name="connsiteX3" fmla="*/ 832603 w 1092435"/>
              <a:gd name="connsiteY3" fmla="*/ 5581681 h 5862879"/>
              <a:gd name="connsiteX4" fmla="*/ 0 w 1092435"/>
              <a:gd name="connsiteY4" fmla="*/ 5862879 h 5862879"/>
              <a:gd name="connsiteX0" fmla="*/ 0 w 1095599"/>
              <a:gd name="connsiteY0" fmla="*/ 5691464 h 5691464"/>
              <a:gd name="connsiteX1" fmla="*/ 276273 w 1095599"/>
              <a:gd name="connsiteY1" fmla="*/ 0 h 5691464"/>
              <a:gd name="connsiteX2" fmla="*/ 1095599 w 1095599"/>
              <a:gd name="connsiteY2" fmla="*/ 0 h 5691464"/>
              <a:gd name="connsiteX3" fmla="*/ 835767 w 1095599"/>
              <a:gd name="connsiteY3" fmla="*/ 5581681 h 5691464"/>
              <a:gd name="connsiteX4" fmla="*/ 0 w 1095599"/>
              <a:gd name="connsiteY4" fmla="*/ 5691464 h 5691464"/>
              <a:gd name="connsiteX0" fmla="*/ 0 w 1095599"/>
              <a:gd name="connsiteY0" fmla="*/ 5691464 h 5691464"/>
              <a:gd name="connsiteX1" fmla="*/ 276273 w 1095599"/>
              <a:gd name="connsiteY1" fmla="*/ 0 h 5691464"/>
              <a:gd name="connsiteX2" fmla="*/ 1095599 w 1095599"/>
              <a:gd name="connsiteY2" fmla="*/ 0 h 5691464"/>
              <a:gd name="connsiteX3" fmla="*/ 834254 w 1095599"/>
              <a:gd name="connsiteY3" fmla="*/ 5571156 h 5691464"/>
              <a:gd name="connsiteX4" fmla="*/ 0 w 1095599"/>
              <a:gd name="connsiteY4" fmla="*/ 5691464 h 5691464"/>
              <a:gd name="connsiteX0" fmla="*/ 0 w 1095599"/>
              <a:gd name="connsiteY0" fmla="*/ 5691464 h 5691464"/>
              <a:gd name="connsiteX1" fmla="*/ 263133 w 1095599"/>
              <a:gd name="connsiteY1" fmla="*/ 431566 h 5691464"/>
              <a:gd name="connsiteX2" fmla="*/ 1095599 w 1095599"/>
              <a:gd name="connsiteY2" fmla="*/ 0 h 5691464"/>
              <a:gd name="connsiteX3" fmla="*/ 834254 w 1095599"/>
              <a:gd name="connsiteY3" fmla="*/ 5571156 h 5691464"/>
              <a:gd name="connsiteX4" fmla="*/ 0 w 1095599"/>
              <a:gd name="connsiteY4" fmla="*/ 5691464 h 5691464"/>
              <a:gd name="connsiteX0" fmla="*/ 0 w 1085350"/>
              <a:gd name="connsiteY0" fmla="*/ 5389218 h 5389218"/>
              <a:gd name="connsiteX1" fmla="*/ 263133 w 1085350"/>
              <a:gd name="connsiteY1" fmla="*/ 129320 h 5389218"/>
              <a:gd name="connsiteX2" fmla="*/ 1085350 w 1085350"/>
              <a:gd name="connsiteY2" fmla="*/ 0 h 5389218"/>
              <a:gd name="connsiteX3" fmla="*/ 834254 w 1085350"/>
              <a:gd name="connsiteY3" fmla="*/ 5268910 h 5389218"/>
              <a:gd name="connsiteX4" fmla="*/ 0 w 1085350"/>
              <a:gd name="connsiteY4" fmla="*/ 5389218 h 5389218"/>
              <a:gd name="connsiteX0" fmla="*/ 0 w 1067328"/>
              <a:gd name="connsiteY0" fmla="*/ 5365143 h 5365143"/>
              <a:gd name="connsiteX1" fmla="*/ 263133 w 1067328"/>
              <a:gd name="connsiteY1" fmla="*/ 105245 h 5365143"/>
              <a:gd name="connsiteX2" fmla="*/ 1067328 w 1067328"/>
              <a:gd name="connsiteY2" fmla="*/ 0 h 5365143"/>
              <a:gd name="connsiteX3" fmla="*/ 834254 w 1067328"/>
              <a:gd name="connsiteY3" fmla="*/ 5244835 h 5365143"/>
              <a:gd name="connsiteX4" fmla="*/ 0 w 1067328"/>
              <a:gd name="connsiteY4" fmla="*/ 5365143 h 5365143"/>
              <a:gd name="connsiteX0" fmla="*/ 0 w 1052263"/>
              <a:gd name="connsiteY0" fmla="*/ 5395203 h 5395203"/>
              <a:gd name="connsiteX1" fmla="*/ 263133 w 1052263"/>
              <a:gd name="connsiteY1" fmla="*/ 135305 h 5395203"/>
              <a:gd name="connsiteX2" fmla="*/ 1052263 w 1052263"/>
              <a:gd name="connsiteY2" fmla="*/ 0 h 5395203"/>
              <a:gd name="connsiteX3" fmla="*/ 834254 w 1052263"/>
              <a:gd name="connsiteY3" fmla="*/ 5274895 h 5395203"/>
              <a:gd name="connsiteX4" fmla="*/ 0 w 1052263"/>
              <a:gd name="connsiteY4" fmla="*/ 5395203 h 5395203"/>
              <a:gd name="connsiteX0" fmla="*/ 0 w 1055290"/>
              <a:gd name="connsiteY0" fmla="*/ 5374155 h 5374155"/>
              <a:gd name="connsiteX1" fmla="*/ 263133 w 1055290"/>
              <a:gd name="connsiteY1" fmla="*/ 114257 h 5374155"/>
              <a:gd name="connsiteX2" fmla="*/ 1055290 w 1055290"/>
              <a:gd name="connsiteY2" fmla="*/ 0 h 5374155"/>
              <a:gd name="connsiteX3" fmla="*/ 834254 w 1055290"/>
              <a:gd name="connsiteY3" fmla="*/ 5253847 h 5374155"/>
              <a:gd name="connsiteX4" fmla="*/ 0 w 1055290"/>
              <a:gd name="connsiteY4" fmla="*/ 5374155 h 5374155"/>
              <a:gd name="connsiteX0" fmla="*/ 0 w 1026797"/>
              <a:gd name="connsiteY0" fmla="*/ 5259898 h 5259898"/>
              <a:gd name="connsiteX1" fmla="*/ 263133 w 1026797"/>
              <a:gd name="connsiteY1" fmla="*/ 0 h 5259898"/>
              <a:gd name="connsiteX2" fmla="*/ 1026799 w 1026797"/>
              <a:gd name="connsiteY2" fmla="*/ 293263 h 5259898"/>
              <a:gd name="connsiteX3" fmla="*/ 834254 w 1026797"/>
              <a:gd name="connsiteY3" fmla="*/ 5139590 h 5259898"/>
              <a:gd name="connsiteX4" fmla="*/ 0 w 1026797"/>
              <a:gd name="connsiteY4" fmla="*/ 5259898 h 5259898"/>
              <a:gd name="connsiteX0" fmla="*/ 0 w 1026797"/>
              <a:gd name="connsiteY0" fmla="*/ 4966635 h 4966635"/>
              <a:gd name="connsiteX1" fmla="*/ 286296 w 1026797"/>
              <a:gd name="connsiteY1" fmla="*/ 21599 h 4966635"/>
              <a:gd name="connsiteX2" fmla="*/ 1026799 w 1026797"/>
              <a:gd name="connsiteY2" fmla="*/ 0 h 4966635"/>
              <a:gd name="connsiteX3" fmla="*/ 834254 w 1026797"/>
              <a:gd name="connsiteY3" fmla="*/ 4846327 h 4966635"/>
              <a:gd name="connsiteX4" fmla="*/ 0 w 1026797"/>
              <a:gd name="connsiteY4" fmla="*/ 4966635 h 4966635"/>
              <a:gd name="connsiteX0" fmla="*/ 1 w 1021604"/>
              <a:gd name="connsiteY0" fmla="*/ 4543116 h 4846327"/>
              <a:gd name="connsiteX1" fmla="*/ 281103 w 1021604"/>
              <a:gd name="connsiteY1" fmla="*/ 21599 h 4846327"/>
              <a:gd name="connsiteX2" fmla="*/ 1021606 w 1021604"/>
              <a:gd name="connsiteY2" fmla="*/ 0 h 4846327"/>
              <a:gd name="connsiteX3" fmla="*/ 829061 w 1021604"/>
              <a:gd name="connsiteY3" fmla="*/ 4846327 h 4846327"/>
              <a:gd name="connsiteX4" fmla="*/ 1 w 1021604"/>
              <a:gd name="connsiteY4" fmla="*/ 4543116 h 4846327"/>
              <a:gd name="connsiteX0" fmla="*/ 1 w 1021604"/>
              <a:gd name="connsiteY0" fmla="*/ 4543116 h 4543116"/>
              <a:gd name="connsiteX1" fmla="*/ 281103 w 1021604"/>
              <a:gd name="connsiteY1" fmla="*/ 21599 h 4543116"/>
              <a:gd name="connsiteX2" fmla="*/ 1021606 w 1021604"/>
              <a:gd name="connsiteY2" fmla="*/ 0 h 4543116"/>
              <a:gd name="connsiteX3" fmla="*/ 817542 w 1021604"/>
              <a:gd name="connsiteY3" fmla="*/ 4539465 h 4543116"/>
              <a:gd name="connsiteX4" fmla="*/ 1 w 1021604"/>
              <a:gd name="connsiteY4" fmla="*/ 4543116 h 454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04" h="4543116">
                <a:moveTo>
                  <a:pt x="1" y="4543116"/>
                </a:moveTo>
                <a:lnTo>
                  <a:pt x="281103" y="21599"/>
                </a:lnTo>
                <a:lnTo>
                  <a:pt x="1021606" y="0"/>
                </a:lnTo>
                <a:lnTo>
                  <a:pt x="817542" y="4539465"/>
                </a:lnTo>
                <a:lnTo>
                  <a:pt x="1" y="454311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/>
          <p:cNvSpPr/>
          <p:nvPr userDrawn="1"/>
        </p:nvSpPr>
        <p:spPr>
          <a:xfrm rot="1206805" flipH="1">
            <a:off x="1876438" y="-201917"/>
            <a:ext cx="300626" cy="5561847"/>
          </a:xfrm>
          <a:custGeom>
            <a:avLst/>
            <a:gdLst>
              <a:gd name="connsiteX0" fmla="*/ 0 w 327082"/>
              <a:gd name="connsiteY0" fmla="*/ 6654621 h 6654621"/>
              <a:gd name="connsiteX1" fmla="*/ 81771 w 327082"/>
              <a:gd name="connsiteY1" fmla="*/ 0 h 6654621"/>
              <a:gd name="connsiteX2" fmla="*/ 327082 w 327082"/>
              <a:gd name="connsiteY2" fmla="*/ 0 h 6654621"/>
              <a:gd name="connsiteX3" fmla="*/ 245312 w 327082"/>
              <a:gd name="connsiteY3" fmla="*/ 6654621 h 6654621"/>
              <a:gd name="connsiteX4" fmla="*/ 0 w 327082"/>
              <a:gd name="connsiteY4" fmla="*/ 6654621 h 6654621"/>
              <a:gd name="connsiteX0" fmla="*/ 0 w 318218"/>
              <a:gd name="connsiteY0" fmla="*/ 6654621 h 6654621"/>
              <a:gd name="connsiteX1" fmla="*/ 81771 w 318218"/>
              <a:gd name="connsiteY1" fmla="*/ 0 h 6654621"/>
              <a:gd name="connsiteX2" fmla="*/ 318218 w 318218"/>
              <a:gd name="connsiteY2" fmla="*/ 302478 h 6654621"/>
              <a:gd name="connsiteX3" fmla="*/ 245312 w 318218"/>
              <a:gd name="connsiteY3" fmla="*/ 6654621 h 6654621"/>
              <a:gd name="connsiteX4" fmla="*/ 0 w 318218"/>
              <a:gd name="connsiteY4" fmla="*/ 6654621 h 6654621"/>
              <a:gd name="connsiteX0" fmla="*/ 0 w 318218"/>
              <a:gd name="connsiteY0" fmla="*/ 6442985 h 6442985"/>
              <a:gd name="connsiteX1" fmla="*/ 72206 w 318218"/>
              <a:gd name="connsiteY1" fmla="*/ 0 h 6442985"/>
              <a:gd name="connsiteX2" fmla="*/ 318218 w 318218"/>
              <a:gd name="connsiteY2" fmla="*/ 90842 h 6442985"/>
              <a:gd name="connsiteX3" fmla="*/ 245312 w 318218"/>
              <a:gd name="connsiteY3" fmla="*/ 6442985 h 6442985"/>
              <a:gd name="connsiteX4" fmla="*/ 0 w 318218"/>
              <a:gd name="connsiteY4" fmla="*/ 6442985 h 6442985"/>
              <a:gd name="connsiteX0" fmla="*/ 0 w 310905"/>
              <a:gd name="connsiteY0" fmla="*/ 6442985 h 6442985"/>
              <a:gd name="connsiteX1" fmla="*/ 72206 w 310905"/>
              <a:gd name="connsiteY1" fmla="*/ 0 h 6442985"/>
              <a:gd name="connsiteX2" fmla="*/ 310905 w 310905"/>
              <a:gd name="connsiteY2" fmla="*/ 110810 h 6442985"/>
              <a:gd name="connsiteX3" fmla="*/ 245312 w 310905"/>
              <a:gd name="connsiteY3" fmla="*/ 6442985 h 6442985"/>
              <a:gd name="connsiteX4" fmla="*/ 0 w 310905"/>
              <a:gd name="connsiteY4" fmla="*/ 6442985 h 6442985"/>
              <a:gd name="connsiteX0" fmla="*/ 0 w 310905"/>
              <a:gd name="connsiteY0" fmla="*/ 6409376 h 6409376"/>
              <a:gd name="connsiteX1" fmla="*/ 71221 w 310905"/>
              <a:gd name="connsiteY1" fmla="*/ 0 h 6409376"/>
              <a:gd name="connsiteX2" fmla="*/ 310905 w 310905"/>
              <a:gd name="connsiteY2" fmla="*/ 77201 h 6409376"/>
              <a:gd name="connsiteX3" fmla="*/ 245312 w 310905"/>
              <a:gd name="connsiteY3" fmla="*/ 6409376 h 6409376"/>
              <a:gd name="connsiteX4" fmla="*/ 0 w 310905"/>
              <a:gd name="connsiteY4" fmla="*/ 6409376 h 6409376"/>
              <a:gd name="connsiteX0" fmla="*/ 0 w 310905"/>
              <a:gd name="connsiteY0" fmla="*/ 6409376 h 6409376"/>
              <a:gd name="connsiteX1" fmla="*/ 71221 w 310905"/>
              <a:gd name="connsiteY1" fmla="*/ 0 h 6409376"/>
              <a:gd name="connsiteX2" fmla="*/ 310905 w 310905"/>
              <a:gd name="connsiteY2" fmla="*/ 77201 h 6409376"/>
              <a:gd name="connsiteX3" fmla="*/ 249965 w 310905"/>
              <a:gd name="connsiteY3" fmla="*/ 5561847 h 6409376"/>
              <a:gd name="connsiteX4" fmla="*/ 0 w 310905"/>
              <a:gd name="connsiteY4" fmla="*/ 6409376 h 6409376"/>
              <a:gd name="connsiteX0" fmla="*/ 0 w 304282"/>
              <a:gd name="connsiteY0" fmla="*/ 5494630 h 5561847"/>
              <a:gd name="connsiteX1" fmla="*/ 64598 w 304282"/>
              <a:gd name="connsiteY1" fmla="*/ 0 h 5561847"/>
              <a:gd name="connsiteX2" fmla="*/ 304282 w 304282"/>
              <a:gd name="connsiteY2" fmla="*/ 77201 h 5561847"/>
              <a:gd name="connsiteX3" fmla="*/ 243342 w 304282"/>
              <a:gd name="connsiteY3" fmla="*/ 5561847 h 5561847"/>
              <a:gd name="connsiteX4" fmla="*/ 0 w 304282"/>
              <a:gd name="connsiteY4" fmla="*/ 5494630 h 5561847"/>
              <a:gd name="connsiteX0" fmla="*/ 0 w 300626"/>
              <a:gd name="connsiteY0" fmla="*/ 5484647 h 5561847"/>
              <a:gd name="connsiteX1" fmla="*/ 60942 w 300626"/>
              <a:gd name="connsiteY1" fmla="*/ 0 h 5561847"/>
              <a:gd name="connsiteX2" fmla="*/ 300626 w 300626"/>
              <a:gd name="connsiteY2" fmla="*/ 77201 h 5561847"/>
              <a:gd name="connsiteX3" fmla="*/ 239686 w 300626"/>
              <a:gd name="connsiteY3" fmla="*/ 5561847 h 5561847"/>
              <a:gd name="connsiteX4" fmla="*/ 0 w 300626"/>
              <a:gd name="connsiteY4" fmla="*/ 5484647 h 55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26" h="5561847">
                <a:moveTo>
                  <a:pt x="0" y="5484647"/>
                </a:moveTo>
                <a:lnTo>
                  <a:pt x="60942" y="0"/>
                </a:lnTo>
                <a:lnTo>
                  <a:pt x="300626" y="77201"/>
                </a:lnTo>
                <a:lnTo>
                  <a:pt x="239686" y="5561847"/>
                </a:lnTo>
                <a:lnTo>
                  <a:pt x="0" y="5484647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 userDrawn="1"/>
        </p:nvSpPr>
        <p:spPr>
          <a:xfrm rot="16006533" flipH="1">
            <a:off x="4315345" y="-1515953"/>
            <a:ext cx="512446" cy="9191661"/>
          </a:xfrm>
          <a:custGeom>
            <a:avLst/>
            <a:gdLst>
              <a:gd name="connsiteX0" fmla="*/ 0 w 497793"/>
              <a:gd name="connsiteY0" fmla="*/ 9829800 h 9829800"/>
              <a:gd name="connsiteX1" fmla="*/ 124448 w 497793"/>
              <a:gd name="connsiteY1" fmla="*/ 0 h 9829800"/>
              <a:gd name="connsiteX2" fmla="*/ 497793 w 497793"/>
              <a:gd name="connsiteY2" fmla="*/ 0 h 9829800"/>
              <a:gd name="connsiteX3" fmla="*/ 373345 w 497793"/>
              <a:gd name="connsiteY3" fmla="*/ 9829800 h 9829800"/>
              <a:gd name="connsiteX4" fmla="*/ 0 w 497793"/>
              <a:gd name="connsiteY4" fmla="*/ 9829800 h 9829800"/>
              <a:gd name="connsiteX0" fmla="*/ 0 w 505717"/>
              <a:gd name="connsiteY0" fmla="*/ 9829800 h 9829800"/>
              <a:gd name="connsiteX1" fmla="*/ 124448 w 505717"/>
              <a:gd name="connsiteY1" fmla="*/ 0 h 9829800"/>
              <a:gd name="connsiteX2" fmla="*/ 505717 w 505717"/>
              <a:gd name="connsiteY2" fmla="*/ 329685 h 9829800"/>
              <a:gd name="connsiteX3" fmla="*/ 373345 w 505717"/>
              <a:gd name="connsiteY3" fmla="*/ 9829800 h 9829800"/>
              <a:gd name="connsiteX4" fmla="*/ 0 w 505717"/>
              <a:gd name="connsiteY4" fmla="*/ 9829800 h 9829800"/>
              <a:gd name="connsiteX0" fmla="*/ 0 w 505717"/>
              <a:gd name="connsiteY0" fmla="*/ 9500115 h 9500115"/>
              <a:gd name="connsiteX1" fmla="*/ 132970 w 505717"/>
              <a:gd name="connsiteY1" fmla="*/ 10617 h 9500115"/>
              <a:gd name="connsiteX2" fmla="*/ 505717 w 505717"/>
              <a:gd name="connsiteY2" fmla="*/ 0 h 9500115"/>
              <a:gd name="connsiteX3" fmla="*/ 373345 w 505717"/>
              <a:gd name="connsiteY3" fmla="*/ 9500115 h 9500115"/>
              <a:gd name="connsiteX4" fmla="*/ 0 w 505717"/>
              <a:gd name="connsiteY4" fmla="*/ 9500115 h 9500115"/>
              <a:gd name="connsiteX0" fmla="*/ 0 w 512446"/>
              <a:gd name="connsiteY0" fmla="*/ 9191661 h 9500115"/>
              <a:gd name="connsiteX1" fmla="*/ 139699 w 512446"/>
              <a:gd name="connsiteY1" fmla="*/ 10617 h 9500115"/>
              <a:gd name="connsiteX2" fmla="*/ 512446 w 512446"/>
              <a:gd name="connsiteY2" fmla="*/ 0 h 9500115"/>
              <a:gd name="connsiteX3" fmla="*/ 380074 w 512446"/>
              <a:gd name="connsiteY3" fmla="*/ 9500115 h 9500115"/>
              <a:gd name="connsiteX4" fmla="*/ 0 w 512446"/>
              <a:gd name="connsiteY4" fmla="*/ 9191661 h 9500115"/>
              <a:gd name="connsiteX0" fmla="*/ 0 w 512446"/>
              <a:gd name="connsiteY0" fmla="*/ 9191661 h 9191661"/>
              <a:gd name="connsiteX1" fmla="*/ 139699 w 512446"/>
              <a:gd name="connsiteY1" fmla="*/ 10617 h 9191661"/>
              <a:gd name="connsiteX2" fmla="*/ 512446 w 512446"/>
              <a:gd name="connsiteY2" fmla="*/ 0 h 9191661"/>
              <a:gd name="connsiteX3" fmla="*/ 372149 w 512446"/>
              <a:gd name="connsiteY3" fmla="*/ 9170430 h 9191661"/>
              <a:gd name="connsiteX4" fmla="*/ 0 w 512446"/>
              <a:gd name="connsiteY4" fmla="*/ 9191661 h 919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446" h="9191661">
                <a:moveTo>
                  <a:pt x="0" y="9191661"/>
                </a:moveTo>
                <a:lnTo>
                  <a:pt x="139699" y="10617"/>
                </a:lnTo>
                <a:lnTo>
                  <a:pt x="512446" y="0"/>
                </a:lnTo>
                <a:lnTo>
                  <a:pt x="372149" y="9170430"/>
                </a:lnTo>
                <a:lnTo>
                  <a:pt x="0" y="9191661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2811476" cy="3220168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696648 w 2791527"/>
              <a:gd name="connsiteY2" fmla="*/ 3090773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04599 w 2791527"/>
              <a:gd name="connsiteY2" fmla="*/ 3114627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12551 w 2791527"/>
              <a:gd name="connsiteY2" fmla="*/ 3114627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20503 w 2791527"/>
              <a:gd name="connsiteY2" fmla="*/ 3098725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810577"/>
              <a:gd name="connsiteY0" fmla="*/ 0 h 3220168"/>
              <a:gd name="connsiteX1" fmla="*/ 2810577 w 2810577"/>
              <a:gd name="connsiteY1" fmla="*/ 9525 h 3220168"/>
              <a:gd name="connsiteX2" fmla="*/ 1720503 w 2810577"/>
              <a:gd name="connsiteY2" fmla="*/ 3098725 h 3220168"/>
              <a:gd name="connsiteX3" fmla="*/ 0 w 2810577"/>
              <a:gd name="connsiteY3" fmla="*/ 3220168 h 3220168"/>
              <a:gd name="connsiteX4" fmla="*/ 0 w 2810577"/>
              <a:gd name="connsiteY4" fmla="*/ 0 h 3220168"/>
              <a:gd name="connsiteX0" fmla="*/ 0 w 2829627"/>
              <a:gd name="connsiteY0" fmla="*/ 0 h 3220168"/>
              <a:gd name="connsiteX1" fmla="*/ 2829627 w 2829627"/>
              <a:gd name="connsiteY1" fmla="*/ 0 h 3220168"/>
              <a:gd name="connsiteX2" fmla="*/ 1720503 w 2829627"/>
              <a:gd name="connsiteY2" fmla="*/ 3098725 h 3220168"/>
              <a:gd name="connsiteX3" fmla="*/ 0 w 2829627"/>
              <a:gd name="connsiteY3" fmla="*/ 3220168 h 3220168"/>
              <a:gd name="connsiteX4" fmla="*/ 0 w 2829627"/>
              <a:gd name="connsiteY4" fmla="*/ 0 h 3220168"/>
              <a:gd name="connsiteX0" fmla="*/ 0 w 2820102"/>
              <a:gd name="connsiteY0" fmla="*/ 0 h 3220168"/>
              <a:gd name="connsiteX1" fmla="*/ 2820102 w 2820102"/>
              <a:gd name="connsiteY1" fmla="*/ 0 h 3220168"/>
              <a:gd name="connsiteX2" fmla="*/ 1720503 w 2820102"/>
              <a:gd name="connsiteY2" fmla="*/ 3098725 h 3220168"/>
              <a:gd name="connsiteX3" fmla="*/ 0 w 2820102"/>
              <a:gd name="connsiteY3" fmla="*/ 3220168 h 3220168"/>
              <a:gd name="connsiteX4" fmla="*/ 0 w 2820102"/>
              <a:gd name="connsiteY4" fmla="*/ 0 h 3220168"/>
              <a:gd name="connsiteX0" fmla="*/ 0 w 2811476"/>
              <a:gd name="connsiteY0" fmla="*/ 0 h 3220168"/>
              <a:gd name="connsiteX1" fmla="*/ 2811476 w 2811476"/>
              <a:gd name="connsiteY1" fmla="*/ 0 h 3220168"/>
              <a:gd name="connsiteX2" fmla="*/ 1720503 w 2811476"/>
              <a:gd name="connsiteY2" fmla="*/ 3098725 h 3220168"/>
              <a:gd name="connsiteX3" fmla="*/ 0 w 2811476"/>
              <a:gd name="connsiteY3" fmla="*/ 3220168 h 3220168"/>
              <a:gd name="connsiteX4" fmla="*/ 0 w 2811476"/>
              <a:gd name="connsiteY4" fmla="*/ 0 h 322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1476" h="3220168">
                <a:moveTo>
                  <a:pt x="0" y="0"/>
                </a:moveTo>
                <a:lnTo>
                  <a:pt x="2811476" y="0"/>
                </a:lnTo>
                <a:lnTo>
                  <a:pt x="1720503" y="3098725"/>
                </a:lnTo>
                <a:lnTo>
                  <a:pt x="0" y="3220168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71450" indent="-171450" algn="l"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37799" y="-8626"/>
            <a:ext cx="2910701" cy="2748410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818082"/>
              <a:gd name="connsiteY0" fmla="*/ 0 h 3220168"/>
              <a:gd name="connsiteX1" fmla="*/ 2818082 w 2818082"/>
              <a:gd name="connsiteY1" fmla="*/ 0 h 3220168"/>
              <a:gd name="connsiteX2" fmla="*/ 1731154 w 2818082"/>
              <a:gd name="connsiteY2" fmla="*/ 3090773 h 3220168"/>
              <a:gd name="connsiteX3" fmla="*/ 34506 w 2818082"/>
              <a:gd name="connsiteY3" fmla="*/ 3220168 h 3220168"/>
              <a:gd name="connsiteX4" fmla="*/ 0 w 2818082"/>
              <a:gd name="connsiteY4" fmla="*/ 0 h 3220168"/>
              <a:gd name="connsiteX0" fmla="*/ 0 w 3352920"/>
              <a:gd name="connsiteY0" fmla="*/ 0 h 3220168"/>
              <a:gd name="connsiteX1" fmla="*/ 2818082 w 3352920"/>
              <a:gd name="connsiteY1" fmla="*/ 0 h 3220168"/>
              <a:gd name="connsiteX2" fmla="*/ 3352920 w 3352920"/>
              <a:gd name="connsiteY2" fmla="*/ 2762970 h 3220168"/>
              <a:gd name="connsiteX3" fmla="*/ 34506 w 3352920"/>
              <a:gd name="connsiteY3" fmla="*/ 3220168 h 3220168"/>
              <a:gd name="connsiteX4" fmla="*/ 0 w 3352920"/>
              <a:gd name="connsiteY4" fmla="*/ 0 h 3220168"/>
              <a:gd name="connsiteX0" fmla="*/ 0 w 3344294"/>
              <a:gd name="connsiteY0" fmla="*/ 0 h 3220168"/>
              <a:gd name="connsiteX1" fmla="*/ 2818082 w 3344294"/>
              <a:gd name="connsiteY1" fmla="*/ 0 h 3220168"/>
              <a:gd name="connsiteX2" fmla="*/ 3344294 w 3344294"/>
              <a:gd name="connsiteY2" fmla="*/ 2762970 h 3220168"/>
              <a:gd name="connsiteX3" fmla="*/ 34506 w 3344294"/>
              <a:gd name="connsiteY3" fmla="*/ 3220168 h 3220168"/>
              <a:gd name="connsiteX4" fmla="*/ 0 w 3344294"/>
              <a:gd name="connsiteY4" fmla="*/ 0 h 3220168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1086928 w 4422595"/>
              <a:gd name="connsiteY4" fmla="*/ 0 h 3082145"/>
              <a:gd name="connsiteX0" fmla="*/ 2553419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2553419 w 4422595"/>
              <a:gd name="connsiteY4" fmla="*/ 0 h 3082145"/>
              <a:gd name="connsiteX0" fmla="*/ 0 w 1869176"/>
              <a:gd name="connsiteY0" fmla="*/ 0 h 2762970"/>
              <a:gd name="connsiteX1" fmla="*/ 1351591 w 1869176"/>
              <a:gd name="connsiteY1" fmla="*/ 0 h 2762970"/>
              <a:gd name="connsiteX2" fmla="*/ 1869176 w 1869176"/>
              <a:gd name="connsiteY2" fmla="*/ 2762970 h 2762970"/>
              <a:gd name="connsiteX3" fmla="*/ 534837 w 1869176"/>
              <a:gd name="connsiteY3" fmla="*/ 2711209 h 2762970"/>
              <a:gd name="connsiteX4" fmla="*/ 0 w 1869176"/>
              <a:gd name="connsiteY4" fmla="*/ 0 h 2762970"/>
              <a:gd name="connsiteX0" fmla="*/ 0 w 2464399"/>
              <a:gd name="connsiteY0" fmla="*/ 0 h 2711209"/>
              <a:gd name="connsiteX1" fmla="*/ 1351591 w 2464399"/>
              <a:gd name="connsiteY1" fmla="*/ 0 h 2711209"/>
              <a:gd name="connsiteX2" fmla="*/ 2464399 w 2464399"/>
              <a:gd name="connsiteY2" fmla="*/ 2573189 h 2711209"/>
              <a:gd name="connsiteX3" fmla="*/ 534837 w 2464399"/>
              <a:gd name="connsiteY3" fmla="*/ 2711209 h 2711209"/>
              <a:gd name="connsiteX4" fmla="*/ 0 w 2464399"/>
              <a:gd name="connsiteY4" fmla="*/ 0 h 2711209"/>
              <a:gd name="connsiteX0" fmla="*/ 0 w 2473025"/>
              <a:gd name="connsiteY0" fmla="*/ 0 h 2711209"/>
              <a:gd name="connsiteX1" fmla="*/ 2473025 w 2473025"/>
              <a:gd name="connsiteY1" fmla="*/ 0 h 2711209"/>
              <a:gd name="connsiteX2" fmla="*/ 2464399 w 2473025"/>
              <a:gd name="connsiteY2" fmla="*/ 2573189 h 2711209"/>
              <a:gd name="connsiteX3" fmla="*/ 534837 w 2473025"/>
              <a:gd name="connsiteY3" fmla="*/ 2711209 h 2711209"/>
              <a:gd name="connsiteX4" fmla="*/ 0 w 2473025"/>
              <a:gd name="connsiteY4" fmla="*/ 0 h 2711209"/>
              <a:gd name="connsiteX0" fmla="*/ 0 w 2473854"/>
              <a:gd name="connsiteY0" fmla="*/ 0 h 2711209"/>
              <a:gd name="connsiteX1" fmla="*/ 2473025 w 2473854"/>
              <a:gd name="connsiteY1" fmla="*/ 0 h 2711209"/>
              <a:gd name="connsiteX2" fmla="*/ 2473025 w 2473854"/>
              <a:gd name="connsiteY2" fmla="*/ 2555936 h 2711209"/>
              <a:gd name="connsiteX3" fmla="*/ 534837 w 2473854"/>
              <a:gd name="connsiteY3" fmla="*/ 2711209 h 2711209"/>
              <a:gd name="connsiteX4" fmla="*/ 0 w 2473854"/>
              <a:gd name="connsiteY4" fmla="*/ 0 h 2711209"/>
              <a:gd name="connsiteX0" fmla="*/ 0 w 2921529"/>
              <a:gd name="connsiteY0" fmla="*/ 0 h 2711209"/>
              <a:gd name="connsiteX1" fmla="*/ 2920700 w 2921529"/>
              <a:gd name="connsiteY1" fmla="*/ 0 h 2711209"/>
              <a:gd name="connsiteX2" fmla="*/ 2920700 w 2921529"/>
              <a:gd name="connsiteY2" fmla="*/ 2555936 h 2711209"/>
              <a:gd name="connsiteX3" fmla="*/ 982512 w 2921529"/>
              <a:gd name="connsiteY3" fmla="*/ 2711209 h 2711209"/>
              <a:gd name="connsiteX4" fmla="*/ 0 w 2921529"/>
              <a:gd name="connsiteY4" fmla="*/ 0 h 2711209"/>
              <a:gd name="connsiteX0" fmla="*/ 0 w 2921529"/>
              <a:gd name="connsiteY0" fmla="*/ 0 h 2739784"/>
              <a:gd name="connsiteX1" fmla="*/ 2920700 w 2921529"/>
              <a:gd name="connsiteY1" fmla="*/ 0 h 2739784"/>
              <a:gd name="connsiteX2" fmla="*/ 2920700 w 2921529"/>
              <a:gd name="connsiteY2" fmla="*/ 2555936 h 2739784"/>
              <a:gd name="connsiteX3" fmla="*/ 572937 w 2921529"/>
              <a:gd name="connsiteY3" fmla="*/ 2739784 h 2739784"/>
              <a:gd name="connsiteX4" fmla="*/ 0 w 2921529"/>
              <a:gd name="connsiteY4" fmla="*/ 0 h 2739784"/>
              <a:gd name="connsiteX0" fmla="*/ 0 w 2904276"/>
              <a:gd name="connsiteY0" fmla="*/ 0 h 2748410"/>
              <a:gd name="connsiteX1" fmla="*/ 2903447 w 2904276"/>
              <a:gd name="connsiteY1" fmla="*/ 8626 h 2748410"/>
              <a:gd name="connsiteX2" fmla="*/ 2903447 w 2904276"/>
              <a:gd name="connsiteY2" fmla="*/ 2564562 h 2748410"/>
              <a:gd name="connsiteX3" fmla="*/ 555684 w 2904276"/>
              <a:gd name="connsiteY3" fmla="*/ 2748410 h 2748410"/>
              <a:gd name="connsiteX4" fmla="*/ 0 w 2904276"/>
              <a:gd name="connsiteY4" fmla="*/ 0 h 2748410"/>
              <a:gd name="connsiteX0" fmla="*/ 0 w 2910701"/>
              <a:gd name="connsiteY0" fmla="*/ 0 h 2748410"/>
              <a:gd name="connsiteX1" fmla="*/ 2903447 w 2910701"/>
              <a:gd name="connsiteY1" fmla="*/ 8626 h 2748410"/>
              <a:gd name="connsiteX2" fmla="*/ 2910271 w 2910701"/>
              <a:gd name="connsiteY2" fmla="*/ 2578210 h 2748410"/>
              <a:gd name="connsiteX3" fmla="*/ 555684 w 2910701"/>
              <a:gd name="connsiteY3" fmla="*/ 2748410 h 2748410"/>
              <a:gd name="connsiteX4" fmla="*/ 0 w 2910701"/>
              <a:gd name="connsiteY4" fmla="*/ 0 h 274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0701" h="2748410">
                <a:moveTo>
                  <a:pt x="0" y="0"/>
                </a:moveTo>
                <a:lnTo>
                  <a:pt x="2903447" y="8626"/>
                </a:lnTo>
                <a:cubicBezTo>
                  <a:pt x="2900572" y="866356"/>
                  <a:pt x="2913146" y="1720480"/>
                  <a:pt x="2910271" y="2578210"/>
                </a:cubicBezTo>
                <a:lnTo>
                  <a:pt x="555684" y="2748410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-1" y="3472296"/>
            <a:ext cx="1584181" cy="1682496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517886"/>
              <a:gd name="connsiteY0" fmla="*/ 265690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65690 h 3485858"/>
              <a:gd name="connsiteX0" fmla="*/ 0 w 2517886"/>
              <a:gd name="connsiteY0" fmla="*/ 208756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08756 h 3485858"/>
              <a:gd name="connsiteX0" fmla="*/ 0 w 2517886"/>
              <a:gd name="connsiteY0" fmla="*/ 208756 h 3356463"/>
              <a:gd name="connsiteX1" fmla="*/ 2517886 w 2517886"/>
              <a:gd name="connsiteY1" fmla="*/ 0 h 3356463"/>
              <a:gd name="connsiteX2" fmla="*/ 1696648 w 2517886"/>
              <a:gd name="connsiteY2" fmla="*/ 3356463 h 3356463"/>
              <a:gd name="connsiteX3" fmla="*/ 0 w 2517886"/>
              <a:gd name="connsiteY3" fmla="*/ 2631852 h 3356463"/>
              <a:gd name="connsiteX4" fmla="*/ 0 w 2517886"/>
              <a:gd name="connsiteY4" fmla="*/ 208756 h 3356463"/>
              <a:gd name="connsiteX0" fmla="*/ 0 w 2517886"/>
              <a:gd name="connsiteY0" fmla="*/ 208756 h 2692237"/>
              <a:gd name="connsiteX1" fmla="*/ 2517886 w 2517886"/>
              <a:gd name="connsiteY1" fmla="*/ 0 h 2692237"/>
              <a:gd name="connsiteX2" fmla="*/ 1544825 w 2517886"/>
              <a:gd name="connsiteY2" fmla="*/ 2692237 h 2692237"/>
              <a:gd name="connsiteX3" fmla="*/ 0 w 2517886"/>
              <a:gd name="connsiteY3" fmla="*/ 2631852 h 2692237"/>
              <a:gd name="connsiteX4" fmla="*/ 0 w 2517886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63802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79024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5191 w 2536863"/>
              <a:gd name="connsiteY0" fmla="*/ 208757 h 2692237"/>
              <a:gd name="connsiteX1" fmla="*/ 2536863 w 2536863"/>
              <a:gd name="connsiteY1" fmla="*/ 0 h 2692237"/>
              <a:gd name="connsiteX2" fmla="*/ 1579024 w 2536863"/>
              <a:gd name="connsiteY2" fmla="*/ 2692237 h 2692237"/>
              <a:gd name="connsiteX3" fmla="*/ 0 w 2536863"/>
              <a:gd name="connsiteY3" fmla="*/ 2688785 h 2692237"/>
              <a:gd name="connsiteX4" fmla="*/ 5191 w 2536863"/>
              <a:gd name="connsiteY4" fmla="*/ 208757 h 2692237"/>
              <a:gd name="connsiteX0" fmla="*/ 5191 w 2536863"/>
              <a:gd name="connsiteY0" fmla="*/ 208757 h 2692237"/>
              <a:gd name="connsiteX1" fmla="*/ 2536863 w 2536863"/>
              <a:gd name="connsiteY1" fmla="*/ 0 h 2692237"/>
              <a:gd name="connsiteX2" fmla="*/ 1620381 w 2536863"/>
              <a:gd name="connsiteY2" fmla="*/ 2692237 h 2692237"/>
              <a:gd name="connsiteX3" fmla="*/ 0 w 2536863"/>
              <a:gd name="connsiteY3" fmla="*/ 2688785 h 2692237"/>
              <a:gd name="connsiteX4" fmla="*/ 5191 w 2536863"/>
              <a:gd name="connsiteY4" fmla="*/ 208757 h 2692237"/>
              <a:gd name="connsiteX0" fmla="*/ 5191 w 2592007"/>
              <a:gd name="connsiteY0" fmla="*/ 194877 h 2678357"/>
              <a:gd name="connsiteX1" fmla="*/ 2592007 w 2592007"/>
              <a:gd name="connsiteY1" fmla="*/ 0 h 2678357"/>
              <a:gd name="connsiteX2" fmla="*/ 1620381 w 2592007"/>
              <a:gd name="connsiteY2" fmla="*/ 2678357 h 2678357"/>
              <a:gd name="connsiteX3" fmla="*/ 0 w 2592007"/>
              <a:gd name="connsiteY3" fmla="*/ 2674905 h 2678357"/>
              <a:gd name="connsiteX4" fmla="*/ 5191 w 2592007"/>
              <a:gd name="connsiteY4" fmla="*/ 194877 h 2678357"/>
              <a:gd name="connsiteX0" fmla="*/ 83 w 2614471"/>
              <a:gd name="connsiteY0" fmla="*/ 194877 h 2678357"/>
              <a:gd name="connsiteX1" fmla="*/ 2614471 w 2614471"/>
              <a:gd name="connsiteY1" fmla="*/ 0 h 2678357"/>
              <a:gd name="connsiteX2" fmla="*/ 1642845 w 2614471"/>
              <a:gd name="connsiteY2" fmla="*/ 2678357 h 2678357"/>
              <a:gd name="connsiteX3" fmla="*/ 22464 w 2614471"/>
              <a:gd name="connsiteY3" fmla="*/ 2674905 h 2678357"/>
              <a:gd name="connsiteX4" fmla="*/ 83 w 2614471"/>
              <a:gd name="connsiteY4" fmla="*/ 194877 h 2678357"/>
              <a:gd name="connsiteX0" fmla="*/ 83 w 2586899"/>
              <a:gd name="connsiteY0" fmla="*/ 194877 h 2678357"/>
              <a:gd name="connsiteX1" fmla="*/ 2586899 w 2586899"/>
              <a:gd name="connsiteY1" fmla="*/ 0 h 2678357"/>
              <a:gd name="connsiteX2" fmla="*/ 1642845 w 2586899"/>
              <a:gd name="connsiteY2" fmla="*/ 2678357 h 2678357"/>
              <a:gd name="connsiteX3" fmla="*/ 22464 w 2586899"/>
              <a:gd name="connsiteY3" fmla="*/ 2674905 h 2678357"/>
              <a:gd name="connsiteX4" fmla="*/ 83 w 2586899"/>
              <a:gd name="connsiteY4" fmla="*/ 194877 h 2678357"/>
              <a:gd name="connsiteX0" fmla="*/ 83 w 2573114"/>
              <a:gd name="connsiteY0" fmla="*/ 208757 h 2692237"/>
              <a:gd name="connsiteX1" fmla="*/ 2573114 w 2573114"/>
              <a:gd name="connsiteY1" fmla="*/ 0 h 2692237"/>
              <a:gd name="connsiteX2" fmla="*/ 1642845 w 2573114"/>
              <a:gd name="connsiteY2" fmla="*/ 2692237 h 2692237"/>
              <a:gd name="connsiteX3" fmla="*/ 22464 w 2573114"/>
              <a:gd name="connsiteY3" fmla="*/ 2688785 h 2692237"/>
              <a:gd name="connsiteX4" fmla="*/ 83 w 2573114"/>
              <a:gd name="connsiteY4" fmla="*/ 208757 h 2692237"/>
              <a:gd name="connsiteX0" fmla="*/ 11604 w 2550650"/>
              <a:gd name="connsiteY0" fmla="*/ 225864 h 2692237"/>
              <a:gd name="connsiteX1" fmla="*/ 2550650 w 2550650"/>
              <a:gd name="connsiteY1" fmla="*/ 0 h 2692237"/>
              <a:gd name="connsiteX2" fmla="*/ 1620381 w 2550650"/>
              <a:gd name="connsiteY2" fmla="*/ 2692237 h 2692237"/>
              <a:gd name="connsiteX3" fmla="*/ 0 w 2550650"/>
              <a:gd name="connsiteY3" fmla="*/ 2688785 h 2692237"/>
              <a:gd name="connsiteX4" fmla="*/ 11604 w 2550650"/>
              <a:gd name="connsiteY4" fmla="*/ 225864 h 2692237"/>
              <a:gd name="connsiteX0" fmla="*/ 398 w 2552151"/>
              <a:gd name="connsiteY0" fmla="*/ 200279 h 2692237"/>
              <a:gd name="connsiteX1" fmla="*/ 2552151 w 2552151"/>
              <a:gd name="connsiteY1" fmla="*/ 0 h 2692237"/>
              <a:gd name="connsiteX2" fmla="*/ 1621882 w 2552151"/>
              <a:gd name="connsiteY2" fmla="*/ 2692237 h 2692237"/>
              <a:gd name="connsiteX3" fmla="*/ 1501 w 2552151"/>
              <a:gd name="connsiteY3" fmla="*/ 2688785 h 2692237"/>
              <a:gd name="connsiteX4" fmla="*/ 398 w 2552151"/>
              <a:gd name="connsiteY4" fmla="*/ 200279 h 2692237"/>
              <a:gd name="connsiteX0" fmla="*/ 398 w 2552151"/>
              <a:gd name="connsiteY0" fmla="*/ 200279 h 2692237"/>
              <a:gd name="connsiteX1" fmla="*/ 2552151 w 2552151"/>
              <a:gd name="connsiteY1" fmla="*/ 0 h 2692237"/>
              <a:gd name="connsiteX2" fmla="*/ 1606661 w 2552151"/>
              <a:gd name="connsiteY2" fmla="*/ 2692237 h 2692237"/>
              <a:gd name="connsiteX3" fmla="*/ 1501 w 2552151"/>
              <a:gd name="connsiteY3" fmla="*/ 2688785 h 2692237"/>
              <a:gd name="connsiteX4" fmla="*/ 398 w 2552151"/>
              <a:gd name="connsiteY4" fmla="*/ 200279 h 2692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2151" h="2692237">
                <a:moveTo>
                  <a:pt x="398" y="200279"/>
                </a:moveTo>
                <a:lnTo>
                  <a:pt x="2552151" y="0"/>
                </a:lnTo>
                <a:lnTo>
                  <a:pt x="1606661" y="2692237"/>
                </a:lnTo>
                <a:lnTo>
                  <a:pt x="1501" y="2688785"/>
                </a:lnTo>
                <a:cubicBezTo>
                  <a:pt x="3231" y="1862109"/>
                  <a:pt x="-1332" y="1026955"/>
                  <a:pt x="398" y="200279"/>
                </a:cubicBezTo>
                <a:close/>
              </a:path>
            </a:pathLst>
          </a:custGeom>
          <a:solidFill>
            <a:srgbClr val="FFD1D1"/>
          </a:solidFill>
        </p:spPr>
        <p:txBody>
          <a:bodyPr anchor="b"/>
          <a:lstStyle>
            <a:lvl1pPr marL="171450" indent="-171450" algn="l">
              <a:buFont typeface="Arial" panose="020B0604020202020204" pitchFamily="34" charset="0"/>
              <a:buChar char="•"/>
              <a:defRPr sz="1200" baseline="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2962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6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4" grpId="0" animBg="1"/>
      <p:bldP spid="6" grpId="0" animBg="1"/>
      <p:bldP spid="7" grpId="0" animBg="1"/>
      <p:bldP spid="5" grpId="0" animBg="1"/>
      <p:bldP spid="11" grpId="0" animBg="1"/>
      <p:bldP spid="13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381001" y="1504952"/>
            <a:ext cx="4236716" cy="1643062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2173288" y="3192463"/>
            <a:ext cx="2444750" cy="1641474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81000" y="3192463"/>
            <a:ext cx="1747838" cy="1641474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9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137718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3071813" y="1419225"/>
            <a:ext cx="4030662" cy="16652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732338" y="3116262"/>
            <a:ext cx="4030662" cy="16652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05693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6237291" y="1273176"/>
            <a:ext cx="1971675" cy="197643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35038" y="1273176"/>
            <a:ext cx="3246438" cy="32559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987707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" y="2"/>
            <a:ext cx="4617717" cy="5143499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22733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552684" y="-19050"/>
            <a:ext cx="4667516" cy="5451167"/>
            <a:chOff x="4800600" y="-95250"/>
            <a:chExt cx="4667516" cy="5451167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15555"/>
      </p:ext>
    </p:extLst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-288616"/>
            <a:ext cx="4667516" cy="5451167"/>
            <a:chOff x="-19316" y="-242758"/>
            <a:chExt cx="4667516" cy="5451167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 flipV="1">
              <a:off x="2590015" y="3976942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Shape 1443">
            <a:hlinkClick r:id="" action="ppaction://hlinkshowjump?jump=nextslide"/>
          </p:cNvPr>
          <p:cNvSpPr/>
          <p:nvPr userDrawn="1"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Shape 1443">
            <a:hlinkClick r:id="" action="ppaction://hlinkshowjump?jump=previousslide"/>
          </p:cNvPr>
          <p:cNvSpPr/>
          <p:nvPr userDrawn="1"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Snip Diagonal Corner Rectangle 10"/>
          <p:cNvSpPr/>
          <p:nvPr userDrawn="1"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1" name="TextBox 11"/>
          <p:cNvSpPr txBox="1"/>
          <p:nvPr userDrawn="1"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22" name="Group 1"/>
          <p:cNvGrpSpPr/>
          <p:nvPr userDrawn="1"/>
        </p:nvGrpSpPr>
        <p:grpSpPr>
          <a:xfrm>
            <a:off x="0" y="-288616"/>
            <a:ext cx="4667516" cy="5451167"/>
            <a:chOff x="-19316" y="-242758"/>
            <a:chExt cx="4667516" cy="5451167"/>
          </a:xfrm>
        </p:grpSpPr>
        <p:sp>
          <p:nvSpPr>
            <p:cNvPr id="23" name="Freeform 5"/>
            <p:cNvSpPr>
              <a:spLocks/>
            </p:cNvSpPr>
            <p:nvPr userDrawn="1"/>
          </p:nvSpPr>
          <p:spPr bwMode="auto">
            <a:xfrm flipV="1">
              <a:off x="2590015" y="3976942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/>
            <p:cNvSpPr>
              <a:spLocks/>
            </p:cNvSpPr>
            <p:nvPr userDrawn="1"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/>
            <p:cNvSpPr>
              <a:spLocks/>
            </p:cNvSpPr>
            <p:nvPr userDrawn="1"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"/>
            <p:cNvSpPr>
              <a:spLocks/>
            </p:cNvSpPr>
            <p:nvPr userDrawn="1"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"/>
            <p:cNvSpPr>
              <a:spLocks/>
            </p:cNvSpPr>
            <p:nvPr userDrawn="1"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5"/>
            <p:cNvSpPr>
              <a:spLocks/>
            </p:cNvSpPr>
            <p:nvPr userDrawn="1"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"/>
            <p:cNvSpPr>
              <a:spLocks/>
            </p:cNvSpPr>
            <p:nvPr userDrawn="1"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0773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03343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90589" y="1406526"/>
            <a:ext cx="1839912" cy="18510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413502" y="1406526"/>
            <a:ext cx="1839912" cy="18510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731560" y="1406526"/>
            <a:ext cx="1839912" cy="18510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72531" y="1406526"/>
            <a:ext cx="1839912" cy="18510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679259"/>
      </p:ext>
    </p:extLst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66739" y="1328738"/>
            <a:ext cx="2001838" cy="17907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568577" y="2762250"/>
            <a:ext cx="2003424" cy="17907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2000" y="1328738"/>
            <a:ext cx="2001837" cy="17907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573837" y="2762250"/>
            <a:ext cx="2003425" cy="17907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740257"/>
      </p:ext>
    </p:extLst>
  </p:cSld>
  <p:clrMapOvr>
    <a:masterClrMapping/>
  </p:clrMapOvr>
  <p:hf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249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u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871512" y="2944496"/>
            <a:ext cx="2281117" cy="2212848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517886"/>
              <a:gd name="connsiteY0" fmla="*/ 265690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65690 h 3485858"/>
              <a:gd name="connsiteX0" fmla="*/ 0 w 2517886"/>
              <a:gd name="connsiteY0" fmla="*/ 208756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08756 h 3485858"/>
              <a:gd name="connsiteX0" fmla="*/ 0 w 2517886"/>
              <a:gd name="connsiteY0" fmla="*/ 208756 h 3356463"/>
              <a:gd name="connsiteX1" fmla="*/ 2517886 w 2517886"/>
              <a:gd name="connsiteY1" fmla="*/ 0 h 3356463"/>
              <a:gd name="connsiteX2" fmla="*/ 1696648 w 2517886"/>
              <a:gd name="connsiteY2" fmla="*/ 3356463 h 3356463"/>
              <a:gd name="connsiteX3" fmla="*/ 0 w 2517886"/>
              <a:gd name="connsiteY3" fmla="*/ 2631852 h 3356463"/>
              <a:gd name="connsiteX4" fmla="*/ 0 w 2517886"/>
              <a:gd name="connsiteY4" fmla="*/ 208756 h 3356463"/>
              <a:gd name="connsiteX0" fmla="*/ 0 w 2517886"/>
              <a:gd name="connsiteY0" fmla="*/ 208756 h 2692237"/>
              <a:gd name="connsiteX1" fmla="*/ 2517886 w 2517886"/>
              <a:gd name="connsiteY1" fmla="*/ 0 h 2692237"/>
              <a:gd name="connsiteX2" fmla="*/ 1544825 w 2517886"/>
              <a:gd name="connsiteY2" fmla="*/ 2692237 h 2692237"/>
              <a:gd name="connsiteX3" fmla="*/ 0 w 2517886"/>
              <a:gd name="connsiteY3" fmla="*/ 2631852 h 2692237"/>
              <a:gd name="connsiteX4" fmla="*/ 0 w 2517886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63802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0 w 2992333"/>
              <a:gd name="connsiteY0" fmla="*/ 189777 h 2692237"/>
              <a:gd name="connsiteX1" fmla="*/ 2992333 w 2992333"/>
              <a:gd name="connsiteY1" fmla="*/ 0 h 2692237"/>
              <a:gd name="connsiteX2" fmla="*/ 2019272 w 2992333"/>
              <a:gd name="connsiteY2" fmla="*/ 2692237 h 2692237"/>
              <a:gd name="connsiteX3" fmla="*/ 455470 w 2992333"/>
              <a:gd name="connsiteY3" fmla="*/ 2688785 h 2692237"/>
              <a:gd name="connsiteX4" fmla="*/ 0 w 2992333"/>
              <a:gd name="connsiteY4" fmla="*/ 189777 h 2692237"/>
              <a:gd name="connsiteX0" fmla="*/ 0 w 3006123"/>
              <a:gd name="connsiteY0" fmla="*/ 189777 h 3546243"/>
              <a:gd name="connsiteX1" fmla="*/ 2992333 w 3006123"/>
              <a:gd name="connsiteY1" fmla="*/ 0 h 3546243"/>
              <a:gd name="connsiteX2" fmla="*/ 3006123 w 3006123"/>
              <a:gd name="connsiteY2" fmla="*/ 3546243 h 3546243"/>
              <a:gd name="connsiteX3" fmla="*/ 455470 w 3006123"/>
              <a:gd name="connsiteY3" fmla="*/ 2688785 h 3546243"/>
              <a:gd name="connsiteX4" fmla="*/ 0 w 3006123"/>
              <a:gd name="connsiteY4" fmla="*/ 189777 h 3546243"/>
              <a:gd name="connsiteX0" fmla="*/ 0 w 3006123"/>
              <a:gd name="connsiteY0" fmla="*/ 189777 h 3546243"/>
              <a:gd name="connsiteX1" fmla="*/ 2992333 w 3006123"/>
              <a:gd name="connsiteY1" fmla="*/ 0 h 3546243"/>
              <a:gd name="connsiteX2" fmla="*/ 3006123 w 3006123"/>
              <a:gd name="connsiteY2" fmla="*/ 3546243 h 3546243"/>
              <a:gd name="connsiteX3" fmla="*/ 645248 w 3006123"/>
              <a:gd name="connsiteY3" fmla="*/ 3542791 h 3546243"/>
              <a:gd name="connsiteX4" fmla="*/ 0 w 3006123"/>
              <a:gd name="connsiteY4" fmla="*/ 189777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1284566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75692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75692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56615"/>
              <a:gd name="connsiteX1" fmla="*/ 3631651 w 3645441"/>
              <a:gd name="connsiteY1" fmla="*/ 0 h 3556615"/>
              <a:gd name="connsiteX2" fmla="*/ 3645441 w 3645441"/>
              <a:gd name="connsiteY2" fmla="*/ 3546243 h 3556615"/>
              <a:gd name="connsiteX3" fmla="*/ 675692 w 3645441"/>
              <a:gd name="connsiteY3" fmla="*/ 3556615 h 3556615"/>
              <a:gd name="connsiteX4" fmla="*/ 0 w 3645441"/>
              <a:gd name="connsiteY4" fmla="*/ 250834 h 3556615"/>
              <a:gd name="connsiteX0" fmla="*/ 0 w 3645441"/>
              <a:gd name="connsiteY0" fmla="*/ 250834 h 3570440"/>
              <a:gd name="connsiteX1" fmla="*/ 3631651 w 3645441"/>
              <a:gd name="connsiteY1" fmla="*/ 0 h 3570440"/>
              <a:gd name="connsiteX2" fmla="*/ 3645441 w 3645441"/>
              <a:gd name="connsiteY2" fmla="*/ 3546243 h 3570440"/>
              <a:gd name="connsiteX3" fmla="*/ 675692 w 3645441"/>
              <a:gd name="connsiteY3" fmla="*/ 3570440 h 3570440"/>
              <a:gd name="connsiteX4" fmla="*/ 0 w 3645441"/>
              <a:gd name="connsiteY4" fmla="*/ 250834 h 3570440"/>
              <a:gd name="connsiteX0" fmla="*/ 0 w 3645441"/>
              <a:gd name="connsiteY0" fmla="*/ 250834 h 3570440"/>
              <a:gd name="connsiteX1" fmla="*/ 3631651 w 3645441"/>
              <a:gd name="connsiteY1" fmla="*/ 0 h 3570440"/>
              <a:gd name="connsiteX2" fmla="*/ 3645441 w 3645441"/>
              <a:gd name="connsiteY2" fmla="*/ 3546243 h 3570440"/>
              <a:gd name="connsiteX3" fmla="*/ 675692 w 3645441"/>
              <a:gd name="connsiteY3" fmla="*/ 3570440 h 3570440"/>
              <a:gd name="connsiteX4" fmla="*/ 0 w 3645441"/>
              <a:gd name="connsiteY4" fmla="*/ 250834 h 3570440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61907 w 3645441"/>
              <a:gd name="connsiteY3" fmla="*/ 3528967 h 3546243"/>
              <a:gd name="connsiteX4" fmla="*/ 0 w 3645441"/>
              <a:gd name="connsiteY4" fmla="*/ 250834 h 354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5441" h="3546243">
                <a:moveTo>
                  <a:pt x="0" y="250834"/>
                </a:moveTo>
                <a:lnTo>
                  <a:pt x="3631651" y="0"/>
                </a:lnTo>
                <a:cubicBezTo>
                  <a:pt x="3636248" y="1182081"/>
                  <a:pt x="3640844" y="2364162"/>
                  <a:pt x="3645441" y="3546243"/>
                </a:cubicBezTo>
                <a:lnTo>
                  <a:pt x="661907" y="3528967"/>
                </a:lnTo>
                <a:lnTo>
                  <a:pt x="0" y="250834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b"/>
          <a:lstStyle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sp>
        <p:nvSpPr>
          <p:cNvPr id="4" name="Parallelogram 3"/>
          <p:cNvSpPr/>
          <p:nvPr userDrawn="1"/>
        </p:nvSpPr>
        <p:spPr>
          <a:xfrm rot="20940000" flipH="1">
            <a:off x="6620198" y="-85604"/>
            <a:ext cx="159338" cy="5310167"/>
          </a:xfrm>
          <a:custGeom>
            <a:avLst/>
            <a:gdLst>
              <a:gd name="connsiteX0" fmla="*/ 0 w 1092435"/>
              <a:gd name="connsiteY0" fmla="*/ 5862879 h 5862879"/>
              <a:gd name="connsiteX1" fmla="*/ 273109 w 1092435"/>
              <a:gd name="connsiteY1" fmla="*/ 0 h 5862879"/>
              <a:gd name="connsiteX2" fmla="*/ 1092435 w 1092435"/>
              <a:gd name="connsiteY2" fmla="*/ 0 h 5862879"/>
              <a:gd name="connsiteX3" fmla="*/ 819326 w 1092435"/>
              <a:gd name="connsiteY3" fmla="*/ 5862879 h 5862879"/>
              <a:gd name="connsiteX4" fmla="*/ 0 w 1092435"/>
              <a:gd name="connsiteY4" fmla="*/ 5862879 h 5862879"/>
              <a:gd name="connsiteX0" fmla="*/ 0 w 1092435"/>
              <a:gd name="connsiteY0" fmla="*/ 5862879 h 5862879"/>
              <a:gd name="connsiteX1" fmla="*/ 273109 w 1092435"/>
              <a:gd name="connsiteY1" fmla="*/ 0 h 5862879"/>
              <a:gd name="connsiteX2" fmla="*/ 1092435 w 1092435"/>
              <a:gd name="connsiteY2" fmla="*/ 0 h 5862879"/>
              <a:gd name="connsiteX3" fmla="*/ 832603 w 1092435"/>
              <a:gd name="connsiteY3" fmla="*/ 5581681 h 5862879"/>
              <a:gd name="connsiteX4" fmla="*/ 0 w 1092435"/>
              <a:gd name="connsiteY4" fmla="*/ 5862879 h 5862879"/>
              <a:gd name="connsiteX0" fmla="*/ 0 w 1095599"/>
              <a:gd name="connsiteY0" fmla="*/ 5691464 h 5691464"/>
              <a:gd name="connsiteX1" fmla="*/ 276273 w 1095599"/>
              <a:gd name="connsiteY1" fmla="*/ 0 h 5691464"/>
              <a:gd name="connsiteX2" fmla="*/ 1095599 w 1095599"/>
              <a:gd name="connsiteY2" fmla="*/ 0 h 5691464"/>
              <a:gd name="connsiteX3" fmla="*/ 835767 w 1095599"/>
              <a:gd name="connsiteY3" fmla="*/ 5581681 h 5691464"/>
              <a:gd name="connsiteX4" fmla="*/ 0 w 1095599"/>
              <a:gd name="connsiteY4" fmla="*/ 5691464 h 5691464"/>
              <a:gd name="connsiteX0" fmla="*/ 0 w 1095599"/>
              <a:gd name="connsiteY0" fmla="*/ 5691464 h 5691464"/>
              <a:gd name="connsiteX1" fmla="*/ 276273 w 1095599"/>
              <a:gd name="connsiteY1" fmla="*/ 0 h 5691464"/>
              <a:gd name="connsiteX2" fmla="*/ 1095599 w 1095599"/>
              <a:gd name="connsiteY2" fmla="*/ 0 h 5691464"/>
              <a:gd name="connsiteX3" fmla="*/ 834254 w 1095599"/>
              <a:gd name="connsiteY3" fmla="*/ 5571156 h 5691464"/>
              <a:gd name="connsiteX4" fmla="*/ 0 w 1095599"/>
              <a:gd name="connsiteY4" fmla="*/ 5691464 h 5691464"/>
              <a:gd name="connsiteX0" fmla="*/ 0 w 1095599"/>
              <a:gd name="connsiteY0" fmla="*/ 5691464 h 5691464"/>
              <a:gd name="connsiteX1" fmla="*/ 263133 w 1095599"/>
              <a:gd name="connsiteY1" fmla="*/ 431566 h 5691464"/>
              <a:gd name="connsiteX2" fmla="*/ 1095599 w 1095599"/>
              <a:gd name="connsiteY2" fmla="*/ 0 h 5691464"/>
              <a:gd name="connsiteX3" fmla="*/ 834254 w 1095599"/>
              <a:gd name="connsiteY3" fmla="*/ 5571156 h 5691464"/>
              <a:gd name="connsiteX4" fmla="*/ 0 w 1095599"/>
              <a:gd name="connsiteY4" fmla="*/ 5691464 h 5691464"/>
              <a:gd name="connsiteX0" fmla="*/ 0 w 1085350"/>
              <a:gd name="connsiteY0" fmla="*/ 5389218 h 5389218"/>
              <a:gd name="connsiteX1" fmla="*/ 263133 w 1085350"/>
              <a:gd name="connsiteY1" fmla="*/ 129320 h 5389218"/>
              <a:gd name="connsiteX2" fmla="*/ 1085350 w 1085350"/>
              <a:gd name="connsiteY2" fmla="*/ 0 h 5389218"/>
              <a:gd name="connsiteX3" fmla="*/ 834254 w 1085350"/>
              <a:gd name="connsiteY3" fmla="*/ 5268910 h 5389218"/>
              <a:gd name="connsiteX4" fmla="*/ 0 w 1085350"/>
              <a:gd name="connsiteY4" fmla="*/ 5389218 h 5389218"/>
              <a:gd name="connsiteX0" fmla="*/ 0 w 1067328"/>
              <a:gd name="connsiteY0" fmla="*/ 5365143 h 5365143"/>
              <a:gd name="connsiteX1" fmla="*/ 263133 w 1067328"/>
              <a:gd name="connsiteY1" fmla="*/ 105245 h 5365143"/>
              <a:gd name="connsiteX2" fmla="*/ 1067328 w 1067328"/>
              <a:gd name="connsiteY2" fmla="*/ 0 h 5365143"/>
              <a:gd name="connsiteX3" fmla="*/ 834254 w 1067328"/>
              <a:gd name="connsiteY3" fmla="*/ 5244835 h 5365143"/>
              <a:gd name="connsiteX4" fmla="*/ 0 w 1067328"/>
              <a:gd name="connsiteY4" fmla="*/ 5365143 h 5365143"/>
              <a:gd name="connsiteX0" fmla="*/ 0 w 1052263"/>
              <a:gd name="connsiteY0" fmla="*/ 5395203 h 5395203"/>
              <a:gd name="connsiteX1" fmla="*/ 263133 w 1052263"/>
              <a:gd name="connsiteY1" fmla="*/ 135305 h 5395203"/>
              <a:gd name="connsiteX2" fmla="*/ 1052263 w 1052263"/>
              <a:gd name="connsiteY2" fmla="*/ 0 h 5395203"/>
              <a:gd name="connsiteX3" fmla="*/ 834254 w 1052263"/>
              <a:gd name="connsiteY3" fmla="*/ 5274895 h 5395203"/>
              <a:gd name="connsiteX4" fmla="*/ 0 w 1052263"/>
              <a:gd name="connsiteY4" fmla="*/ 5395203 h 5395203"/>
              <a:gd name="connsiteX0" fmla="*/ 0 w 1055290"/>
              <a:gd name="connsiteY0" fmla="*/ 5374155 h 5374155"/>
              <a:gd name="connsiteX1" fmla="*/ 263133 w 1055290"/>
              <a:gd name="connsiteY1" fmla="*/ 114257 h 5374155"/>
              <a:gd name="connsiteX2" fmla="*/ 1055290 w 1055290"/>
              <a:gd name="connsiteY2" fmla="*/ 0 h 5374155"/>
              <a:gd name="connsiteX3" fmla="*/ 834254 w 1055290"/>
              <a:gd name="connsiteY3" fmla="*/ 5253847 h 5374155"/>
              <a:gd name="connsiteX4" fmla="*/ 0 w 1055290"/>
              <a:gd name="connsiteY4" fmla="*/ 5374155 h 5374155"/>
              <a:gd name="connsiteX0" fmla="*/ 0 w 1026797"/>
              <a:gd name="connsiteY0" fmla="*/ 5259898 h 5259898"/>
              <a:gd name="connsiteX1" fmla="*/ 263133 w 1026797"/>
              <a:gd name="connsiteY1" fmla="*/ 0 h 5259898"/>
              <a:gd name="connsiteX2" fmla="*/ 1026799 w 1026797"/>
              <a:gd name="connsiteY2" fmla="*/ 293263 h 5259898"/>
              <a:gd name="connsiteX3" fmla="*/ 834254 w 1026797"/>
              <a:gd name="connsiteY3" fmla="*/ 5139590 h 5259898"/>
              <a:gd name="connsiteX4" fmla="*/ 0 w 1026797"/>
              <a:gd name="connsiteY4" fmla="*/ 5259898 h 5259898"/>
              <a:gd name="connsiteX0" fmla="*/ 0 w 1026797"/>
              <a:gd name="connsiteY0" fmla="*/ 4966635 h 4966635"/>
              <a:gd name="connsiteX1" fmla="*/ 286296 w 1026797"/>
              <a:gd name="connsiteY1" fmla="*/ 21599 h 4966635"/>
              <a:gd name="connsiteX2" fmla="*/ 1026799 w 1026797"/>
              <a:gd name="connsiteY2" fmla="*/ 0 h 4966635"/>
              <a:gd name="connsiteX3" fmla="*/ 834254 w 1026797"/>
              <a:gd name="connsiteY3" fmla="*/ 4846327 h 4966635"/>
              <a:gd name="connsiteX4" fmla="*/ 0 w 1026797"/>
              <a:gd name="connsiteY4" fmla="*/ 4966635 h 4966635"/>
              <a:gd name="connsiteX0" fmla="*/ 1 w 1021604"/>
              <a:gd name="connsiteY0" fmla="*/ 4543116 h 4846327"/>
              <a:gd name="connsiteX1" fmla="*/ 281103 w 1021604"/>
              <a:gd name="connsiteY1" fmla="*/ 21599 h 4846327"/>
              <a:gd name="connsiteX2" fmla="*/ 1021606 w 1021604"/>
              <a:gd name="connsiteY2" fmla="*/ 0 h 4846327"/>
              <a:gd name="connsiteX3" fmla="*/ 829061 w 1021604"/>
              <a:gd name="connsiteY3" fmla="*/ 4846327 h 4846327"/>
              <a:gd name="connsiteX4" fmla="*/ 1 w 1021604"/>
              <a:gd name="connsiteY4" fmla="*/ 4543116 h 4846327"/>
              <a:gd name="connsiteX0" fmla="*/ 1 w 1021604"/>
              <a:gd name="connsiteY0" fmla="*/ 4543116 h 4543116"/>
              <a:gd name="connsiteX1" fmla="*/ 281103 w 1021604"/>
              <a:gd name="connsiteY1" fmla="*/ 21599 h 4543116"/>
              <a:gd name="connsiteX2" fmla="*/ 1021606 w 1021604"/>
              <a:gd name="connsiteY2" fmla="*/ 0 h 4543116"/>
              <a:gd name="connsiteX3" fmla="*/ 817542 w 1021604"/>
              <a:gd name="connsiteY3" fmla="*/ 4539465 h 4543116"/>
              <a:gd name="connsiteX4" fmla="*/ 1 w 1021604"/>
              <a:gd name="connsiteY4" fmla="*/ 4543116 h 454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04" h="4543116">
                <a:moveTo>
                  <a:pt x="1" y="4543116"/>
                </a:moveTo>
                <a:lnTo>
                  <a:pt x="281103" y="21599"/>
                </a:lnTo>
                <a:lnTo>
                  <a:pt x="1021606" y="0"/>
                </a:lnTo>
                <a:lnTo>
                  <a:pt x="817542" y="4539465"/>
                </a:lnTo>
                <a:lnTo>
                  <a:pt x="1" y="454311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/>
          <p:cNvSpPr/>
          <p:nvPr userDrawn="1"/>
        </p:nvSpPr>
        <p:spPr>
          <a:xfrm rot="1206805" flipH="1">
            <a:off x="1876438" y="-201917"/>
            <a:ext cx="300626" cy="5561847"/>
          </a:xfrm>
          <a:custGeom>
            <a:avLst/>
            <a:gdLst>
              <a:gd name="connsiteX0" fmla="*/ 0 w 327082"/>
              <a:gd name="connsiteY0" fmla="*/ 6654621 h 6654621"/>
              <a:gd name="connsiteX1" fmla="*/ 81771 w 327082"/>
              <a:gd name="connsiteY1" fmla="*/ 0 h 6654621"/>
              <a:gd name="connsiteX2" fmla="*/ 327082 w 327082"/>
              <a:gd name="connsiteY2" fmla="*/ 0 h 6654621"/>
              <a:gd name="connsiteX3" fmla="*/ 245312 w 327082"/>
              <a:gd name="connsiteY3" fmla="*/ 6654621 h 6654621"/>
              <a:gd name="connsiteX4" fmla="*/ 0 w 327082"/>
              <a:gd name="connsiteY4" fmla="*/ 6654621 h 6654621"/>
              <a:gd name="connsiteX0" fmla="*/ 0 w 318218"/>
              <a:gd name="connsiteY0" fmla="*/ 6654621 h 6654621"/>
              <a:gd name="connsiteX1" fmla="*/ 81771 w 318218"/>
              <a:gd name="connsiteY1" fmla="*/ 0 h 6654621"/>
              <a:gd name="connsiteX2" fmla="*/ 318218 w 318218"/>
              <a:gd name="connsiteY2" fmla="*/ 302478 h 6654621"/>
              <a:gd name="connsiteX3" fmla="*/ 245312 w 318218"/>
              <a:gd name="connsiteY3" fmla="*/ 6654621 h 6654621"/>
              <a:gd name="connsiteX4" fmla="*/ 0 w 318218"/>
              <a:gd name="connsiteY4" fmla="*/ 6654621 h 6654621"/>
              <a:gd name="connsiteX0" fmla="*/ 0 w 318218"/>
              <a:gd name="connsiteY0" fmla="*/ 6442985 h 6442985"/>
              <a:gd name="connsiteX1" fmla="*/ 72206 w 318218"/>
              <a:gd name="connsiteY1" fmla="*/ 0 h 6442985"/>
              <a:gd name="connsiteX2" fmla="*/ 318218 w 318218"/>
              <a:gd name="connsiteY2" fmla="*/ 90842 h 6442985"/>
              <a:gd name="connsiteX3" fmla="*/ 245312 w 318218"/>
              <a:gd name="connsiteY3" fmla="*/ 6442985 h 6442985"/>
              <a:gd name="connsiteX4" fmla="*/ 0 w 318218"/>
              <a:gd name="connsiteY4" fmla="*/ 6442985 h 6442985"/>
              <a:gd name="connsiteX0" fmla="*/ 0 w 310905"/>
              <a:gd name="connsiteY0" fmla="*/ 6442985 h 6442985"/>
              <a:gd name="connsiteX1" fmla="*/ 72206 w 310905"/>
              <a:gd name="connsiteY1" fmla="*/ 0 h 6442985"/>
              <a:gd name="connsiteX2" fmla="*/ 310905 w 310905"/>
              <a:gd name="connsiteY2" fmla="*/ 110810 h 6442985"/>
              <a:gd name="connsiteX3" fmla="*/ 245312 w 310905"/>
              <a:gd name="connsiteY3" fmla="*/ 6442985 h 6442985"/>
              <a:gd name="connsiteX4" fmla="*/ 0 w 310905"/>
              <a:gd name="connsiteY4" fmla="*/ 6442985 h 6442985"/>
              <a:gd name="connsiteX0" fmla="*/ 0 w 310905"/>
              <a:gd name="connsiteY0" fmla="*/ 6409376 h 6409376"/>
              <a:gd name="connsiteX1" fmla="*/ 71221 w 310905"/>
              <a:gd name="connsiteY1" fmla="*/ 0 h 6409376"/>
              <a:gd name="connsiteX2" fmla="*/ 310905 w 310905"/>
              <a:gd name="connsiteY2" fmla="*/ 77201 h 6409376"/>
              <a:gd name="connsiteX3" fmla="*/ 245312 w 310905"/>
              <a:gd name="connsiteY3" fmla="*/ 6409376 h 6409376"/>
              <a:gd name="connsiteX4" fmla="*/ 0 w 310905"/>
              <a:gd name="connsiteY4" fmla="*/ 6409376 h 6409376"/>
              <a:gd name="connsiteX0" fmla="*/ 0 w 310905"/>
              <a:gd name="connsiteY0" fmla="*/ 6409376 h 6409376"/>
              <a:gd name="connsiteX1" fmla="*/ 71221 w 310905"/>
              <a:gd name="connsiteY1" fmla="*/ 0 h 6409376"/>
              <a:gd name="connsiteX2" fmla="*/ 310905 w 310905"/>
              <a:gd name="connsiteY2" fmla="*/ 77201 h 6409376"/>
              <a:gd name="connsiteX3" fmla="*/ 249965 w 310905"/>
              <a:gd name="connsiteY3" fmla="*/ 5561847 h 6409376"/>
              <a:gd name="connsiteX4" fmla="*/ 0 w 310905"/>
              <a:gd name="connsiteY4" fmla="*/ 6409376 h 6409376"/>
              <a:gd name="connsiteX0" fmla="*/ 0 w 304282"/>
              <a:gd name="connsiteY0" fmla="*/ 5494630 h 5561847"/>
              <a:gd name="connsiteX1" fmla="*/ 64598 w 304282"/>
              <a:gd name="connsiteY1" fmla="*/ 0 h 5561847"/>
              <a:gd name="connsiteX2" fmla="*/ 304282 w 304282"/>
              <a:gd name="connsiteY2" fmla="*/ 77201 h 5561847"/>
              <a:gd name="connsiteX3" fmla="*/ 243342 w 304282"/>
              <a:gd name="connsiteY3" fmla="*/ 5561847 h 5561847"/>
              <a:gd name="connsiteX4" fmla="*/ 0 w 304282"/>
              <a:gd name="connsiteY4" fmla="*/ 5494630 h 5561847"/>
              <a:gd name="connsiteX0" fmla="*/ 0 w 300626"/>
              <a:gd name="connsiteY0" fmla="*/ 5484647 h 5561847"/>
              <a:gd name="connsiteX1" fmla="*/ 60942 w 300626"/>
              <a:gd name="connsiteY1" fmla="*/ 0 h 5561847"/>
              <a:gd name="connsiteX2" fmla="*/ 300626 w 300626"/>
              <a:gd name="connsiteY2" fmla="*/ 77201 h 5561847"/>
              <a:gd name="connsiteX3" fmla="*/ 239686 w 300626"/>
              <a:gd name="connsiteY3" fmla="*/ 5561847 h 5561847"/>
              <a:gd name="connsiteX4" fmla="*/ 0 w 300626"/>
              <a:gd name="connsiteY4" fmla="*/ 5484647 h 55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26" h="5561847">
                <a:moveTo>
                  <a:pt x="0" y="5484647"/>
                </a:moveTo>
                <a:lnTo>
                  <a:pt x="60942" y="0"/>
                </a:lnTo>
                <a:lnTo>
                  <a:pt x="300626" y="77201"/>
                </a:lnTo>
                <a:lnTo>
                  <a:pt x="239686" y="5561847"/>
                </a:lnTo>
                <a:lnTo>
                  <a:pt x="0" y="5484647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 userDrawn="1"/>
        </p:nvSpPr>
        <p:spPr>
          <a:xfrm rot="16006533" flipH="1">
            <a:off x="4315345" y="-1515953"/>
            <a:ext cx="512446" cy="9191661"/>
          </a:xfrm>
          <a:custGeom>
            <a:avLst/>
            <a:gdLst>
              <a:gd name="connsiteX0" fmla="*/ 0 w 497793"/>
              <a:gd name="connsiteY0" fmla="*/ 9829800 h 9829800"/>
              <a:gd name="connsiteX1" fmla="*/ 124448 w 497793"/>
              <a:gd name="connsiteY1" fmla="*/ 0 h 9829800"/>
              <a:gd name="connsiteX2" fmla="*/ 497793 w 497793"/>
              <a:gd name="connsiteY2" fmla="*/ 0 h 9829800"/>
              <a:gd name="connsiteX3" fmla="*/ 373345 w 497793"/>
              <a:gd name="connsiteY3" fmla="*/ 9829800 h 9829800"/>
              <a:gd name="connsiteX4" fmla="*/ 0 w 497793"/>
              <a:gd name="connsiteY4" fmla="*/ 9829800 h 9829800"/>
              <a:gd name="connsiteX0" fmla="*/ 0 w 505717"/>
              <a:gd name="connsiteY0" fmla="*/ 9829800 h 9829800"/>
              <a:gd name="connsiteX1" fmla="*/ 124448 w 505717"/>
              <a:gd name="connsiteY1" fmla="*/ 0 h 9829800"/>
              <a:gd name="connsiteX2" fmla="*/ 505717 w 505717"/>
              <a:gd name="connsiteY2" fmla="*/ 329685 h 9829800"/>
              <a:gd name="connsiteX3" fmla="*/ 373345 w 505717"/>
              <a:gd name="connsiteY3" fmla="*/ 9829800 h 9829800"/>
              <a:gd name="connsiteX4" fmla="*/ 0 w 505717"/>
              <a:gd name="connsiteY4" fmla="*/ 9829800 h 9829800"/>
              <a:gd name="connsiteX0" fmla="*/ 0 w 505717"/>
              <a:gd name="connsiteY0" fmla="*/ 9500115 h 9500115"/>
              <a:gd name="connsiteX1" fmla="*/ 132970 w 505717"/>
              <a:gd name="connsiteY1" fmla="*/ 10617 h 9500115"/>
              <a:gd name="connsiteX2" fmla="*/ 505717 w 505717"/>
              <a:gd name="connsiteY2" fmla="*/ 0 h 9500115"/>
              <a:gd name="connsiteX3" fmla="*/ 373345 w 505717"/>
              <a:gd name="connsiteY3" fmla="*/ 9500115 h 9500115"/>
              <a:gd name="connsiteX4" fmla="*/ 0 w 505717"/>
              <a:gd name="connsiteY4" fmla="*/ 9500115 h 9500115"/>
              <a:gd name="connsiteX0" fmla="*/ 0 w 512446"/>
              <a:gd name="connsiteY0" fmla="*/ 9191661 h 9500115"/>
              <a:gd name="connsiteX1" fmla="*/ 139699 w 512446"/>
              <a:gd name="connsiteY1" fmla="*/ 10617 h 9500115"/>
              <a:gd name="connsiteX2" fmla="*/ 512446 w 512446"/>
              <a:gd name="connsiteY2" fmla="*/ 0 h 9500115"/>
              <a:gd name="connsiteX3" fmla="*/ 380074 w 512446"/>
              <a:gd name="connsiteY3" fmla="*/ 9500115 h 9500115"/>
              <a:gd name="connsiteX4" fmla="*/ 0 w 512446"/>
              <a:gd name="connsiteY4" fmla="*/ 9191661 h 9500115"/>
              <a:gd name="connsiteX0" fmla="*/ 0 w 512446"/>
              <a:gd name="connsiteY0" fmla="*/ 9191661 h 9191661"/>
              <a:gd name="connsiteX1" fmla="*/ 139699 w 512446"/>
              <a:gd name="connsiteY1" fmla="*/ 10617 h 9191661"/>
              <a:gd name="connsiteX2" fmla="*/ 512446 w 512446"/>
              <a:gd name="connsiteY2" fmla="*/ 0 h 9191661"/>
              <a:gd name="connsiteX3" fmla="*/ 372149 w 512446"/>
              <a:gd name="connsiteY3" fmla="*/ 9170430 h 9191661"/>
              <a:gd name="connsiteX4" fmla="*/ 0 w 512446"/>
              <a:gd name="connsiteY4" fmla="*/ 9191661 h 919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446" h="9191661">
                <a:moveTo>
                  <a:pt x="0" y="9191661"/>
                </a:moveTo>
                <a:lnTo>
                  <a:pt x="139699" y="10617"/>
                </a:lnTo>
                <a:lnTo>
                  <a:pt x="512446" y="0"/>
                </a:lnTo>
                <a:lnTo>
                  <a:pt x="372149" y="9170430"/>
                </a:lnTo>
                <a:lnTo>
                  <a:pt x="0" y="9191661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2811476" cy="3220168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696648 w 2791527"/>
              <a:gd name="connsiteY2" fmla="*/ 3090773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04599 w 2791527"/>
              <a:gd name="connsiteY2" fmla="*/ 3114627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12551 w 2791527"/>
              <a:gd name="connsiteY2" fmla="*/ 3114627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20503 w 2791527"/>
              <a:gd name="connsiteY2" fmla="*/ 3098725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810577"/>
              <a:gd name="connsiteY0" fmla="*/ 0 h 3220168"/>
              <a:gd name="connsiteX1" fmla="*/ 2810577 w 2810577"/>
              <a:gd name="connsiteY1" fmla="*/ 9525 h 3220168"/>
              <a:gd name="connsiteX2" fmla="*/ 1720503 w 2810577"/>
              <a:gd name="connsiteY2" fmla="*/ 3098725 h 3220168"/>
              <a:gd name="connsiteX3" fmla="*/ 0 w 2810577"/>
              <a:gd name="connsiteY3" fmla="*/ 3220168 h 3220168"/>
              <a:gd name="connsiteX4" fmla="*/ 0 w 2810577"/>
              <a:gd name="connsiteY4" fmla="*/ 0 h 3220168"/>
              <a:gd name="connsiteX0" fmla="*/ 0 w 2829627"/>
              <a:gd name="connsiteY0" fmla="*/ 0 h 3220168"/>
              <a:gd name="connsiteX1" fmla="*/ 2829627 w 2829627"/>
              <a:gd name="connsiteY1" fmla="*/ 0 h 3220168"/>
              <a:gd name="connsiteX2" fmla="*/ 1720503 w 2829627"/>
              <a:gd name="connsiteY2" fmla="*/ 3098725 h 3220168"/>
              <a:gd name="connsiteX3" fmla="*/ 0 w 2829627"/>
              <a:gd name="connsiteY3" fmla="*/ 3220168 h 3220168"/>
              <a:gd name="connsiteX4" fmla="*/ 0 w 2829627"/>
              <a:gd name="connsiteY4" fmla="*/ 0 h 3220168"/>
              <a:gd name="connsiteX0" fmla="*/ 0 w 2820102"/>
              <a:gd name="connsiteY0" fmla="*/ 0 h 3220168"/>
              <a:gd name="connsiteX1" fmla="*/ 2820102 w 2820102"/>
              <a:gd name="connsiteY1" fmla="*/ 0 h 3220168"/>
              <a:gd name="connsiteX2" fmla="*/ 1720503 w 2820102"/>
              <a:gd name="connsiteY2" fmla="*/ 3098725 h 3220168"/>
              <a:gd name="connsiteX3" fmla="*/ 0 w 2820102"/>
              <a:gd name="connsiteY3" fmla="*/ 3220168 h 3220168"/>
              <a:gd name="connsiteX4" fmla="*/ 0 w 2820102"/>
              <a:gd name="connsiteY4" fmla="*/ 0 h 3220168"/>
              <a:gd name="connsiteX0" fmla="*/ 0 w 2811476"/>
              <a:gd name="connsiteY0" fmla="*/ 0 h 3220168"/>
              <a:gd name="connsiteX1" fmla="*/ 2811476 w 2811476"/>
              <a:gd name="connsiteY1" fmla="*/ 0 h 3220168"/>
              <a:gd name="connsiteX2" fmla="*/ 1720503 w 2811476"/>
              <a:gd name="connsiteY2" fmla="*/ 3098725 h 3220168"/>
              <a:gd name="connsiteX3" fmla="*/ 0 w 2811476"/>
              <a:gd name="connsiteY3" fmla="*/ 3220168 h 3220168"/>
              <a:gd name="connsiteX4" fmla="*/ 0 w 2811476"/>
              <a:gd name="connsiteY4" fmla="*/ 0 h 322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1476" h="3220168">
                <a:moveTo>
                  <a:pt x="0" y="0"/>
                </a:moveTo>
                <a:lnTo>
                  <a:pt x="2811476" y="0"/>
                </a:lnTo>
                <a:lnTo>
                  <a:pt x="1720503" y="3098725"/>
                </a:lnTo>
                <a:lnTo>
                  <a:pt x="0" y="3220168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71450" indent="-171450" algn="l"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971015" y="-14018"/>
            <a:ext cx="4699719" cy="3096164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818082"/>
              <a:gd name="connsiteY0" fmla="*/ 0 h 3220168"/>
              <a:gd name="connsiteX1" fmla="*/ 2818082 w 2818082"/>
              <a:gd name="connsiteY1" fmla="*/ 0 h 3220168"/>
              <a:gd name="connsiteX2" fmla="*/ 1731154 w 2818082"/>
              <a:gd name="connsiteY2" fmla="*/ 3090773 h 3220168"/>
              <a:gd name="connsiteX3" fmla="*/ 34506 w 2818082"/>
              <a:gd name="connsiteY3" fmla="*/ 3220168 h 3220168"/>
              <a:gd name="connsiteX4" fmla="*/ 0 w 2818082"/>
              <a:gd name="connsiteY4" fmla="*/ 0 h 3220168"/>
              <a:gd name="connsiteX0" fmla="*/ 0 w 3352920"/>
              <a:gd name="connsiteY0" fmla="*/ 0 h 3220168"/>
              <a:gd name="connsiteX1" fmla="*/ 2818082 w 3352920"/>
              <a:gd name="connsiteY1" fmla="*/ 0 h 3220168"/>
              <a:gd name="connsiteX2" fmla="*/ 3352920 w 3352920"/>
              <a:gd name="connsiteY2" fmla="*/ 2762970 h 3220168"/>
              <a:gd name="connsiteX3" fmla="*/ 34506 w 3352920"/>
              <a:gd name="connsiteY3" fmla="*/ 3220168 h 3220168"/>
              <a:gd name="connsiteX4" fmla="*/ 0 w 3352920"/>
              <a:gd name="connsiteY4" fmla="*/ 0 h 3220168"/>
              <a:gd name="connsiteX0" fmla="*/ 0 w 3344294"/>
              <a:gd name="connsiteY0" fmla="*/ 0 h 3220168"/>
              <a:gd name="connsiteX1" fmla="*/ 2818082 w 3344294"/>
              <a:gd name="connsiteY1" fmla="*/ 0 h 3220168"/>
              <a:gd name="connsiteX2" fmla="*/ 3344294 w 3344294"/>
              <a:gd name="connsiteY2" fmla="*/ 2762970 h 3220168"/>
              <a:gd name="connsiteX3" fmla="*/ 34506 w 3344294"/>
              <a:gd name="connsiteY3" fmla="*/ 3220168 h 3220168"/>
              <a:gd name="connsiteX4" fmla="*/ 0 w 3344294"/>
              <a:gd name="connsiteY4" fmla="*/ 0 h 3220168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1086928 w 4422595"/>
              <a:gd name="connsiteY4" fmla="*/ 0 h 3082145"/>
              <a:gd name="connsiteX0" fmla="*/ 1086928 w 4422595"/>
              <a:gd name="connsiteY0" fmla="*/ 0 h 3082145"/>
              <a:gd name="connsiteX1" fmla="*/ 4162185 w 4422595"/>
              <a:gd name="connsiteY1" fmla="*/ 9525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1086928 w 4422595"/>
              <a:gd name="connsiteY4" fmla="*/ 0 h 3082145"/>
              <a:gd name="connsiteX0" fmla="*/ 1086928 w 4708345"/>
              <a:gd name="connsiteY0" fmla="*/ 0 h 3082145"/>
              <a:gd name="connsiteX1" fmla="*/ 4162185 w 4708345"/>
              <a:gd name="connsiteY1" fmla="*/ 9525 h 3082145"/>
              <a:gd name="connsiteX2" fmla="*/ 4708345 w 4708345"/>
              <a:gd name="connsiteY2" fmla="*/ 2753445 h 3082145"/>
              <a:gd name="connsiteX3" fmla="*/ 0 w 4708345"/>
              <a:gd name="connsiteY3" fmla="*/ 3082145 h 3082145"/>
              <a:gd name="connsiteX4" fmla="*/ 1086928 w 4708345"/>
              <a:gd name="connsiteY4" fmla="*/ 0 h 3082145"/>
              <a:gd name="connsiteX0" fmla="*/ 1086928 w 4708345"/>
              <a:gd name="connsiteY0" fmla="*/ 0 h 3082145"/>
              <a:gd name="connsiteX1" fmla="*/ 4162185 w 4708345"/>
              <a:gd name="connsiteY1" fmla="*/ 9525 h 3082145"/>
              <a:gd name="connsiteX2" fmla="*/ 4708345 w 4708345"/>
              <a:gd name="connsiteY2" fmla="*/ 2753445 h 3082145"/>
              <a:gd name="connsiteX3" fmla="*/ 0 w 4708345"/>
              <a:gd name="connsiteY3" fmla="*/ 3082145 h 3082145"/>
              <a:gd name="connsiteX4" fmla="*/ 1086928 w 4708345"/>
              <a:gd name="connsiteY4" fmla="*/ 0 h 3082145"/>
              <a:gd name="connsiteX0" fmla="*/ 1086928 w 4708345"/>
              <a:gd name="connsiteY0" fmla="*/ 0 h 3082145"/>
              <a:gd name="connsiteX1" fmla="*/ 4162185 w 4708345"/>
              <a:gd name="connsiteY1" fmla="*/ 0 h 3082145"/>
              <a:gd name="connsiteX2" fmla="*/ 4708345 w 4708345"/>
              <a:gd name="connsiteY2" fmla="*/ 2753445 h 3082145"/>
              <a:gd name="connsiteX3" fmla="*/ 0 w 4708345"/>
              <a:gd name="connsiteY3" fmla="*/ 3082145 h 3082145"/>
              <a:gd name="connsiteX4" fmla="*/ 1086928 w 4708345"/>
              <a:gd name="connsiteY4" fmla="*/ 0 h 3082145"/>
              <a:gd name="connsiteX0" fmla="*/ 1112807 w 4708345"/>
              <a:gd name="connsiteY0" fmla="*/ 0 h 3082145"/>
              <a:gd name="connsiteX1" fmla="*/ 4162185 w 4708345"/>
              <a:gd name="connsiteY1" fmla="*/ 0 h 3082145"/>
              <a:gd name="connsiteX2" fmla="*/ 4708345 w 4708345"/>
              <a:gd name="connsiteY2" fmla="*/ 2753445 h 3082145"/>
              <a:gd name="connsiteX3" fmla="*/ 0 w 4708345"/>
              <a:gd name="connsiteY3" fmla="*/ 3082145 h 3082145"/>
              <a:gd name="connsiteX4" fmla="*/ 1112807 w 4708345"/>
              <a:gd name="connsiteY4" fmla="*/ 0 h 3082145"/>
              <a:gd name="connsiteX0" fmla="*/ 1104181 w 4699719"/>
              <a:gd name="connsiteY0" fmla="*/ 0 h 3082145"/>
              <a:gd name="connsiteX1" fmla="*/ 4153559 w 4699719"/>
              <a:gd name="connsiteY1" fmla="*/ 0 h 3082145"/>
              <a:gd name="connsiteX2" fmla="*/ 4699719 w 4699719"/>
              <a:gd name="connsiteY2" fmla="*/ 2753445 h 3082145"/>
              <a:gd name="connsiteX3" fmla="*/ 0 w 4699719"/>
              <a:gd name="connsiteY3" fmla="*/ 3082145 h 3082145"/>
              <a:gd name="connsiteX4" fmla="*/ 1104181 w 4699719"/>
              <a:gd name="connsiteY4" fmla="*/ 0 h 3082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9719" h="3082145">
                <a:moveTo>
                  <a:pt x="1104181" y="0"/>
                </a:moveTo>
                <a:lnTo>
                  <a:pt x="4153559" y="0"/>
                </a:lnTo>
                <a:lnTo>
                  <a:pt x="4699719" y="2753445"/>
                </a:lnTo>
                <a:lnTo>
                  <a:pt x="0" y="3082145"/>
                </a:lnTo>
                <a:lnTo>
                  <a:pt x="1104181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1450" indent="-171450" algn="ctr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37799" y="-8626"/>
            <a:ext cx="2910701" cy="2748410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818082"/>
              <a:gd name="connsiteY0" fmla="*/ 0 h 3220168"/>
              <a:gd name="connsiteX1" fmla="*/ 2818082 w 2818082"/>
              <a:gd name="connsiteY1" fmla="*/ 0 h 3220168"/>
              <a:gd name="connsiteX2" fmla="*/ 1731154 w 2818082"/>
              <a:gd name="connsiteY2" fmla="*/ 3090773 h 3220168"/>
              <a:gd name="connsiteX3" fmla="*/ 34506 w 2818082"/>
              <a:gd name="connsiteY3" fmla="*/ 3220168 h 3220168"/>
              <a:gd name="connsiteX4" fmla="*/ 0 w 2818082"/>
              <a:gd name="connsiteY4" fmla="*/ 0 h 3220168"/>
              <a:gd name="connsiteX0" fmla="*/ 0 w 3352920"/>
              <a:gd name="connsiteY0" fmla="*/ 0 h 3220168"/>
              <a:gd name="connsiteX1" fmla="*/ 2818082 w 3352920"/>
              <a:gd name="connsiteY1" fmla="*/ 0 h 3220168"/>
              <a:gd name="connsiteX2" fmla="*/ 3352920 w 3352920"/>
              <a:gd name="connsiteY2" fmla="*/ 2762970 h 3220168"/>
              <a:gd name="connsiteX3" fmla="*/ 34506 w 3352920"/>
              <a:gd name="connsiteY3" fmla="*/ 3220168 h 3220168"/>
              <a:gd name="connsiteX4" fmla="*/ 0 w 3352920"/>
              <a:gd name="connsiteY4" fmla="*/ 0 h 3220168"/>
              <a:gd name="connsiteX0" fmla="*/ 0 w 3344294"/>
              <a:gd name="connsiteY0" fmla="*/ 0 h 3220168"/>
              <a:gd name="connsiteX1" fmla="*/ 2818082 w 3344294"/>
              <a:gd name="connsiteY1" fmla="*/ 0 h 3220168"/>
              <a:gd name="connsiteX2" fmla="*/ 3344294 w 3344294"/>
              <a:gd name="connsiteY2" fmla="*/ 2762970 h 3220168"/>
              <a:gd name="connsiteX3" fmla="*/ 34506 w 3344294"/>
              <a:gd name="connsiteY3" fmla="*/ 3220168 h 3220168"/>
              <a:gd name="connsiteX4" fmla="*/ 0 w 3344294"/>
              <a:gd name="connsiteY4" fmla="*/ 0 h 3220168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1086928 w 4422595"/>
              <a:gd name="connsiteY4" fmla="*/ 0 h 3082145"/>
              <a:gd name="connsiteX0" fmla="*/ 2553419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2553419 w 4422595"/>
              <a:gd name="connsiteY4" fmla="*/ 0 h 3082145"/>
              <a:gd name="connsiteX0" fmla="*/ 0 w 1869176"/>
              <a:gd name="connsiteY0" fmla="*/ 0 h 2762970"/>
              <a:gd name="connsiteX1" fmla="*/ 1351591 w 1869176"/>
              <a:gd name="connsiteY1" fmla="*/ 0 h 2762970"/>
              <a:gd name="connsiteX2" fmla="*/ 1869176 w 1869176"/>
              <a:gd name="connsiteY2" fmla="*/ 2762970 h 2762970"/>
              <a:gd name="connsiteX3" fmla="*/ 534837 w 1869176"/>
              <a:gd name="connsiteY3" fmla="*/ 2711209 h 2762970"/>
              <a:gd name="connsiteX4" fmla="*/ 0 w 1869176"/>
              <a:gd name="connsiteY4" fmla="*/ 0 h 2762970"/>
              <a:gd name="connsiteX0" fmla="*/ 0 w 2464399"/>
              <a:gd name="connsiteY0" fmla="*/ 0 h 2711209"/>
              <a:gd name="connsiteX1" fmla="*/ 1351591 w 2464399"/>
              <a:gd name="connsiteY1" fmla="*/ 0 h 2711209"/>
              <a:gd name="connsiteX2" fmla="*/ 2464399 w 2464399"/>
              <a:gd name="connsiteY2" fmla="*/ 2573189 h 2711209"/>
              <a:gd name="connsiteX3" fmla="*/ 534837 w 2464399"/>
              <a:gd name="connsiteY3" fmla="*/ 2711209 h 2711209"/>
              <a:gd name="connsiteX4" fmla="*/ 0 w 2464399"/>
              <a:gd name="connsiteY4" fmla="*/ 0 h 2711209"/>
              <a:gd name="connsiteX0" fmla="*/ 0 w 2473025"/>
              <a:gd name="connsiteY0" fmla="*/ 0 h 2711209"/>
              <a:gd name="connsiteX1" fmla="*/ 2473025 w 2473025"/>
              <a:gd name="connsiteY1" fmla="*/ 0 h 2711209"/>
              <a:gd name="connsiteX2" fmla="*/ 2464399 w 2473025"/>
              <a:gd name="connsiteY2" fmla="*/ 2573189 h 2711209"/>
              <a:gd name="connsiteX3" fmla="*/ 534837 w 2473025"/>
              <a:gd name="connsiteY3" fmla="*/ 2711209 h 2711209"/>
              <a:gd name="connsiteX4" fmla="*/ 0 w 2473025"/>
              <a:gd name="connsiteY4" fmla="*/ 0 h 2711209"/>
              <a:gd name="connsiteX0" fmla="*/ 0 w 2473854"/>
              <a:gd name="connsiteY0" fmla="*/ 0 h 2711209"/>
              <a:gd name="connsiteX1" fmla="*/ 2473025 w 2473854"/>
              <a:gd name="connsiteY1" fmla="*/ 0 h 2711209"/>
              <a:gd name="connsiteX2" fmla="*/ 2473025 w 2473854"/>
              <a:gd name="connsiteY2" fmla="*/ 2555936 h 2711209"/>
              <a:gd name="connsiteX3" fmla="*/ 534837 w 2473854"/>
              <a:gd name="connsiteY3" fmla="*/ 2711209 h 2711209"/>
              <a:gd name="connsiteX4" fmla="*/ 0 w 2473854"/>
              <a:gd name="connsiteY4" fmla="*/ 0 h 2711209"/>
              <a:gd name="connsiteX0" fmla="*/ 0 w 2921529"/>
              <a:gd name="connsiteY0" fmla="*/ 0 h 2711209"/>
              <a:gd name="connsiteX1" fmla="*/ 2920700 w 2921529"/>
              <a:gd name="connsiteY1" fmla="*/ 0 h 2711209"/>
              <a:gd name="connsiteX2" fmla="*/ 2920700 w 2921529"/>
              <a:gd name="connsiteY2" fmla="*/ 2555936 h 2711209"/>
              <a:gd name="connsiteX3" fmla="*/ 982512 w 2921529"/>
              <a:gd name="connsiteY3" fmla="*/ 2711209 h 2711209"/>
              <a:gd name="connsiteX4" fmla="*/ 0 w 2921529"/>
              <a:gd name="connsiteY4" fmla="*/ 0 h 2711209"/>
              <a:gd name="connsiteX0" fmla="*/ 0 w 2921529"/>
              <a:gd name="connsiteY0" fmla="*/ 0 h 2739784"/>
              <a:gd name="connsiteX1" fmla="*/ 2920700 w 2921529"/>
              <a:gd name="connsiteY1" fmla="*/ 0 h 2739784"/>
              <a:gd name="connsiteX2" fmla="*/ 2920700 w 2921529"/>
              <a:gd name="connsiteY2" fmla="*/ 2555936 h 2739784"/>
              <a:gd name="connsiteX3" fmla="*/ 572937 w 2921529"/>
              <a:gd name="connsiteY3" fmla="*/ 2739784 h 2739784"/>
              <a:gd name="connsiteX4" fmla="*/ 0 w 2921529"/>
              <a:gd name="connsiteY4" fmla="*/ 0 h 2739784"/>
              <a:gd name="connsiteX0" fmla="*/ 0 w 2904276"/>
              <a:gd name="connsiteY0" fmla="*/ 0 h 2748410"/>
              <a:gd name="connsiteX1" fmla="*/ 2903447 w 2904276"/>
              <a:gd name="connsiteY1" fmla="*/ 8626 h 2748410"/>
              <a:gd name="connsiteX2" fmla="*/ 2903447 w 2904276"/>
              <a:gd name="connsiteY2" fmla="*/ 2564562 h 2748410"/>
              <a:gd name="connsiteX3" fmla="*/ 555684 w 2904276"/>
              <a:gd name="connsiteY3" fmla="*/ 2748410 h 2748410"/>
              <a:gd name="connsiteX4" fmla="*/ 0 w 2904276"/>
              <a:gd name="connsiteY4" fmla="*/ 0 h 2748410"/>
              <a:gd name="connsiteX0" fmla="*/ 0 w 2910701"/>
              <a:gd name="connsiteY0" fmla="*/ 0 h 2748410"/>
              <a:gd name="connsiteX1" fmla="*/ 2903447 w 2910701"/>
              <a:gd name="connsiteY1" fmla="*/ 8626 h 2748410"/>
              <a:gd name="connsiteX2" fmla="*/ 2910271 w 2910701"/>
              <a:gd name="connsiteY2" fmla="*/ 2578210 h 2748410"/>
              <a:gd name="connsiteX3" fmla="*/ 555684 w 2910701"/>
              <a:gd name="connsiteY3" fmla="*/ 2748410 h 2748410"/>
              <a:gd name="connsiteX4" fmla="*/ 0 w 2910701"/>
              <a:gd name="connsiteY4" fmla="*/ 0 h 274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0701" h="2748410">
                <a:moveTo>
                  <a:pt x="0" y="0"/>
                </a:moveTo>
                <a:lnTo>
                  <a:pt x="2903447" y="8626"/>
                </a:lnTo>
                <a:cubicBezTo>
                  <a:pt x="2900572" y="866356"/>
                  <a:pt x="2913146" y="1720480"/>
                  <a:pt x="2910271" y="2578210"/>
                </a:cubicBezTo>
                <a:lnTo>
                  <a:pt x="555684" y="2748410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232683" y="3103914"/>
            <a:ext cx="5918855" cy="2058297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4624251"/>
              <a:gd name="connsiteY0" fmla="*/ 1757548 h 3220168"/>
              <a:gd name="connsiteX1" fmla="*/ 4624251 w 4624251"/>
              <a:gd name="connsiteY1" fmla="*/ 0 h 3220168"/>
              <a:gd name="connsiteX2" fmla="*/ 3537323 w 4624251"/>
              <a:gd name="connsiteY2" fmla="*/ 3090773 h 3220168"/>
              <a:gd name="connsiteX3" fmla="*/ 1840675 w 4624251"/>
              <a:gd name="connsiteY3" fmla="*/ 3220168 h 3220168"/>
              <a:gd name="connsiteX4" fmla="*/ 0 w 4624251"/>
              <a:gd name="connsiteY4" fmla="*/ 1757548 h 3220168"/>
              <a:gd name="connsiteX0" fmla="*/ 0 w 4624251"/>
              <a:gd name="connsiteY0" fmla="*/ 368135 h 1830755"/>
              <a:gd name="connsiteX1" fmla="*/ 4624251 w 4624251"/>
              <a:gd name="connsiteY1" fmla="*/ 0 h 1830755"/>
              <a:gd name="connsiteX2" fmla="*/ 3537323 w 4624251"/>
              <a:gd name="connsiteY2" fmla="*/ 1701360 h 1830755"/>
              <a:gd name="connsiteX3" fmla="*/ 1840675 w 4624251"/>
              <a:gd name="connsiteY3" fmla="*/ 1830755 h 1830755"/>
              <a:gd name="connsiteX4" fmla="*/ 0 w 4624251"/>
              <a:gd name="connsiteY4" fmla="*/ 368135 h 1830755"/>
              <a:gd name="connsiteX0" fmla="*/ 0 w 4636126"/>
              <a:gd name="connsiteY0" fmla="*/ 344385 h 1830755"/>
              <a:gd name="connsiteX1" fmla="*/ 4636126 w 4636126"/>
              <a:gd name="connsiteY1" fmla="*/ 0 h 1830755"/>
              <a:gd name="connsiteX2" fmla="*/ 3549198 w 4636126"/>
              <a:gd name="connsiteY2" fmla="*/ 1701360 h 1830755"/>
              <a:gd name="connsiteX3" fmla="*/ 1852550 w 4636126"/>
              <a:gd name="connsiteY3" fmla="*/ 1830755 h 1830755"/>
              <a:gd name="connsiteX4" fmla="*/ 0 w 4636126"/>
              <a:gd name="connsiteY4" fmla="*/ 344385 h 1830755"/>
              <a:gd name="connsiteX0" fmla="*/ 0 w 5021739"/>
              <a:gd name="connsiteY0" fmla="*/ 344385 h 2021994"/>
              <a:gd name="connsiteX1" fmla="*/ 4636126 w 5021739"/>
              <a:gd name="connsiteY1" fmla="*/ 0 h 2021994"/>
              <a:gd name="connsiteX2" fmla="*/ 5021739 w 5021739"/>
              <a:gd name="connsiteY2" fmla="*/ 2021994 h 2021994"/>
              <a:gd name="connsiteX3" fmla="*/ 1852550 w 5021739"/>
              <a:gd name="connsiteY3" fmla="*/ 1830755 h 2021994"/>
              <a:gd name="connsiteX4" fmla="*/ 0 w 5021739"/>
              <a:gd name="connsiteY4" fmla="*/ 344385 h 2021994"/>
              <a:gd name="connsiteX0" fmla="*/ 581892 w 5603631"/>
              <a:gd name="connsiteY0" fmla="*/ 344385 h 2032636"/>
              <a:gd name="connsiteX1" fmla="*/ 5218018 w 5603631"/>
              <a:gd name="connsiteY1" fmla="*/ 0 h 2032636"/>
              <a:gd name="connsiteX2" fmla="*/ 5603631 w 5603631"/>
              <a:gd name="connsiteY2" fmla="*/ 2021994 h 2032636"/>
              <a:gd name="connsiteX3" fmla="*/ 0 w 5603631"/>
              <a:gd name="connsiteY3" fmla="*/ 2032636 h 2032636"/>
              <a:gd name="connsiteX4" fmla="*/ 581892 w 5603631"/>
              <a:gd name="connsiteY4" fmla="*/ 344385 h 2032636"/>
              <a:gd name="connsiteX0" fmla="*/ 581892 w 5603631"/>
              <a:gd name="connsiteY0" fmla="*/ 363435 h 2051686"/>
              <a:gd name="connsiteX1" fmla="*/ 5522818 w 5603631"/>
              <a:gd name="connsiteY1" fmla="*/ 0 h 2051686"/>
              <a:gd name="connsiteX2" fmla="*/ 5603631 w 5603631"/>
              <a:gd name="connsiteY2" fmla="*/ 2041044 h 2051686"/>
              <a:gd name="connsiteX3" fmla="*/ 0 w 5603631"/>
              <a:gd name="connsiteY3" fmla="*/ 2051686 h 2051686"/>
              <a:gd name="connsiteX4" fmla="*/ 581892 w 5603631"/>
              <a:gd name="connsiteY4" fmla="*/ 363435 h 2051686"/>
              <a:gd name="connsiteX0" fmla="*/ 581892 w 5937006"/>
              <a:gd name="connsiteY0" fmla="*/ 363435 h 2051686"/>
              <a:gd name="connsiteX1" fmla="*/ 5522818 w 5937006"/>
              <a:gd name="connsiteY1" fmla="*/ 0 h 2051686"/>
              <a:gd name="connsiteX2" fmla="*/ 5937006 w 5937006"/>
              <a:gd name="connsiteY2" fmla="*/ 2041044 h 2051686"/>
              <a:gd name="connsiteX3" fmla="*/ 0 w 5937006"/>
              <a:gd name="connsiteY3" fmla="*/ 2051686 h 2051686"/>
              <a:gd name="connsiteX4" fmla="*/ 581892 w 5937006"/>
              <a:gd name="connsiteY4" fmla="*/ 363435 h 2051686"/>
              <a:gd name="connsiteX0" fmla="*/ 581892 w 5937006"/>
              <a:gd name="connsiteY0" fmla="*/ 363435 h 2051686"/>
              <a:gd name="connsiteX1" fmla="*/ 5522818 w 5937006"/>
              <a:gd name="connsiteY1" fmla="*/ 0 h 2051686"/>
              <a:gd name="connsiteX2" fmla="*/ 5937006 w 5937006"/>
              <a:gd name="connsiteY2" fmla="*/ 2041044 h 2051686"/>
              <a:gd name="connsiteX3" fmla="*/ 0 w 5937006"/>
              <a:gd name="connsiteY3" fmla="*/ 2051686 h 2051686"/>
              <a:gd name="connsiteX4" fmla="*/ 581892 w 5937006"/>
              <a:gd name="connsiteY4" fmla="*/ 363435 h 2051686"/>
              <a:gd name="connsiteX0" fmla="*/ 619992 w 5937006"/>
              <a:gd name="connsiteY0" fmla="*/ 372960 h 2051686"/>
              <a:gd name="connsiteX1" fmla="*/ 5522818 w 5937006"/>
              <a:gd name="connsiteY1" fmla="*/ 0 h 2051686"/>
              <a:gd name="connsiteX2" fmla="*/ 5937006 w 5937006"/>
              <a:gd name="connsiteY2" fmla="*/ 2041044 h 2051686"/>
              <a:gd name="connsiteX3" fmla="*/ 0 w 5937006"/>
              <a:gd name="connsiteY3" fmla="*/ 2051686 h 2051686"/>
              <a:gd name="connsiteX4" fmla="*/ 619992 w 5937006"/>
              <a:gd name="connsiteY4" fmla="*/ 372960 h 2051686"/>
              <a:gd name="connsiteX0" fmla="*/ 610467 w 5927481"/>
              <a:gd name="connsiteY0" fmla="*/ 372960 h 2051686"/>
              <a:gd name="connsiteX1" fmla="*/ 5513293 w 5927481"/>
              <a:gd name="connsiteY1" fmla="*/ 0 h 2051686"/>
              <a:gd name="connsiteX2" fmla="*/ 5927481 w 5927481"/>
              <a:gd name="connsiteY2" fmla="*/ 2041044 h 2051686"/>
              <a:gd name="connsiteX3" fmla="*/ 0 w 5927481"/>
              <a:gd name="connsiteY3" fmla="*/ 2051686 h 2051686"/>
              <a:gd name="connsiteX4" fmla="*/ 610467 w 5927481"/>
              <a:gd name="connsiteY4" fmla="*/ 372960 h 2051686"/>
              <a:gd name="connsiteX0" fmla="*/ 610467 w 5927481"/>
              <a:gd name="connsiteY0" fmla="*/ 372960 h 2051686"/>
              <a:gd name="connsiteX1" fmla="*/ 5521920 w 5927481"/>
              <a:gd name="connsiteY1" fmla="*/ 0 h 2051686"/>
              <a:gd name="connsiteX2" fmla="*/ 5927481 w 5927481"/>
              <a:gd name="connsiteY2" fmla="*/ 2041044 h 2051686"/>
              <a:gd name="connsiteX3" fmla="*/ 0 w 5927481"/>
              <a:gd name="connsiteY3" fmla="*/ 2051686 h 2051686"/>
              <a:gd name="connsiteX4" fmla="*/ 610467 w 5927481"/>
              <a:gd name="connsiteY4" fmla="*/ 372960 h 2051686"/>
              <a:gd name="connsiteX0" fmla="*/ 610467 w 5936108"/>
              <a:gd name="connsiteY0" fmla="*/ 372960 h 2051686"/>
              <a:gd name="connsiteX1" fmla="*/ 5521920 w 5936108"/>
              <a:gd name="connsiteY1" fmla="*/ 0 h 2051686"/>
              <a:gd name="connsiteX2" fmla="*/ 5936108 w 5936108"/>
              <a:gd name="connsiteY2" fmla="*/ 2041044 h 2051686"/>
              <a:gd name="connsiteX3" fmla="*/ 0 w 5936108"/>
              <a:gd name="connsiteY3" fmla="*/ 2051686 h 2051686"/>
              <a:gd name="connsiteX4" fmla="*/ 610467 w 5936108"/>
              <a:gd name="connsiteY4" fmla="*/ 372960 h 2051686"/>
              <a:gd name="connsiteX0" fmla="*/ 610467 w 5936108"/>
              <a:gd name="connsiteY0" fmla="*/ 372960 h 2051686"/>
              <a:gd name="connsiteX1" fmla="*/ 5513294 w 5936108"/>
              <a:gd name="connsiteY1" fmla="*/ 0 h 2051686"/>
              <a:gd name="connsiteX2" fmla="*/ 5936108 w 5936108"/>
              <a:gd name="connsiteY2" fmla="*/ 2041044 h 2051686"/>
              <a:gd name="connsiteX3" fmla="*/ 0 w 5936108"/>
              <a:gd name="connsiteY3" fmla="*/ 2051686 h 2051686"/>
              <a:gd name="connsiteX4" fmla="*/ 610467 w 5936108"/>
              <a:gd name="connsiteY4" fmla="*/ 372960 h 2051686"/>
              <a:gd name="connsiteX0" fmla="*/ 610467 w 5918855"/>
              <a:gd name="connsiteY0" fmla="*/ 372960 h 2058297"/>
              <a:gd name="connsiteX1" fmla="*/ 5513294 w 5918855"/>
              <a:gd name="connsiteY1" fmla="*/ 0 h 2058297"/>
              <a:gd name="connsiteX2" fmla="*/ 5918855 w 5918855"/>
              <a:gd name="connsiteY2" fmla="*/ 2058297 h 2058297"/>
              <a:gd name="connsiteX3" fmla="*/ 0 w 5918855"/>
              <a:gd name="connsiteY3" fmla="*/ 2051686 h 2058297"/>
              <a:gd name="connsiteX4" fmla="*/ 610467 w 5918855"/>
              <a:gd name="connsiteY4" fmla="*/ 372960 h 2058297"/>
              <a:gd name="connsiteX0" fmla="*/ 610467 w 5918855"/>
              <a:gd name="connsiteY0" fmla="*/ 358330 h 2058297"/>
              <a:gd name="connsiteX1" fmla="*/ 5513294 w 5918855"/>
              <a:gd name="connsiteY1" fmla="*/ 0 h 2058297"/>
              <a:gd name="connsiteX2" fmla="*/ 5918855 w 5918855"/>
              <a:gd name="connsiteY2" fmla="*/ 2058297 h 2058297"/>
              <a:gd name="connsiteX3" fmla="*/ 0 w 5918855"/>
              <a:gd name="connsiteY3" fmla="*/ 2051686 h 2058297"/>
              <a:gd name="connsiteX4" fmla="*/ 610467 w 5918855"/>
              <a:gd name="connsiteY4" fmla="*/ 358330 h 205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8855" h="2058297">
                <a:moveTo>
                  <a:pt x="610467" y="358330"/>
                </a:moveTo>
                <a:lnTo>
                  <a:pt x="5513294" y="0"/>
                </a:lnTo>
                <a:lnTo>
                  <a:pt x="5918855" y="2058297"/>
                </a:lnTo>
                <a:lnTo>
                  <a:pt x="0" y="2051686"/>
                </a:lnTo>
                <a:lnTo>
                  <a:pt x="610467" y="35833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b"/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-1" y="3472296"/>
            <a:ext cx="1584181" cy="1682496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517886"/>
              <a:gd name="connsiteY0" fmla="*/ 265690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65690 h 3485858"/>
              <a:gd name="connsiteX0" fmla="*/ 0 w 2517886"/>
              <a:gd name="connsiteY0" fmla="*/ 208756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08756 h 3485858"/>
              <a:gd name="connsiteX0" fmla="*/ 0 w 2517886"/>
              <a:gd name="connsiteY0" fmla="*/ 208756 h 3356463"/>
              <a:gd name="connsiteX1" fmla="*/ 2517886 w 2517886"/>
              <a:gd name="connsiteY1" fmla="*/ 0 h 3356463"/>
              <a:gd name="connsiteX2" fmla="*/ 1696648 w 2517886"/>
              <a:gd name="connsiteY2" fmla="*/ 3356463 h 3356463"/>
              <a:gd name="connsiteX3" fmla="*/ 0 w 2517886"/>
              <a:gd name="connsiteY3" fmla="*/ 2631852 h 3356463"/>
              <a:gd name="connsiteX4" fmla="*/ 0 w 2517886"/>
              <a:gd name="connsiteY4" fmla="*/ 208756 h 3356463"/>
              <a:gd name="connsiteX0" fmla="*/ 0 w 2517886"/>
              <a:gd name="connsiteY0" fmla="*/ 208756 h 2692237"/>
              <a:gd name="connsiteX1" fmla="*/ 2517886 w 2517886"/>
              <a:gd name="connsiteY1" fmla="*/ 0 h 2692237"/>
              <a:gd name="connsiteX2" fmla="*/ 1544825 w 2517886"/>
              <a:gd name="connsiteY2" fmla="*/ 2692237 h 2692237"/>
              <a:gd name="connsiteX3" fmla="*/ 0 w 2517886"/>
              <a:gd name="connsiteY3" fmla="*/ 2631852 h 2692237"/>
              <a:gd name="connsiteX4" fmla="*/ 0 w 2517886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63802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79024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5191 w 2536863"/>
              <a:gd name="connsiteY0" fmla="*/ 208757 h 2692237"/>
              <a:gd name="connsiteX1" fmla="*/ 2536863 w 2536863"/>
              <a:gd name="connsiteY1" fmla="*/ 0 h 2692237"/>
              <a:gd name="connsiteX2" fmla="*/ 1579024 w 2536863"/>
              <a:gd name="connsiteY2" fmla="*/ 2692237 h 2692237"/>
              <a:gd name="connsiteX3" fmla="*/ 0 w 2536863"/>
              <a:gd name="connsiteY3" fmla="*/ 2688785 h 2692237"/>
              <a:gd name="connsiteX4" fmla="*/ 5191 w 2536863"/>
              <a:gd name="connsiteY4" fmla="*/ 208757 h 2692237"/>
              <a:gd name="connsiteX0" fmla="*/ 5191 w 2536863"/>
              <a:gd name="connsiteY0" fmla="*/ 208757 h 2692237"/>
              <a:gd name="connsiteX1" fmla="*/ 2536863 w 2536863"/>
              <a:gd name="connsiteY1" fmla="*/ 0 h 2692237"/>
              <a:gd name="connsiteX2" fmla="*/ 1620381 w 2536863"/>
              <a:gd name="connsiteY2" fmla="*/ 2692237 h 2692237"/>
              <a:gd name="connsiteX3" fmla="*/ 0 w 2536863"/>
              <a:gd name="connsiteY3" fmla="*/ 2688785 h 2692237"/>
              <a:gd name="connsiteX4" fmla="*/ 5191 w 2536863"/>
              <a:gd name="connsiteY4" fmla="*/ 208757 h 2692237"/>
              <a:gd name="connsiteX0" fmla="*/ 5191 w 2592007"/>
              <a:gd name="connsiteY0" fmla="*/ 194877 h 2678357"/>
              <a:gd name="connsiteX1" fmla="*/ 2592007 w 2592007"/>
              <a:gd name="connsiteY1" fmla="*/ 0 h 2678357"/>
              <a:gd name="connsiteX2" fmla="*/ 1620381 w 2592007"/>
              <a:gd name="connsiteY2" fmla="*/ 2678357 h 2678357"/>
              <a:gd name="connsiteX3" fmla="*/ 0 w 2592007"/>
              <a:gd name="connsiteY3" fmla="*/ 2674905 h 2678357"/>
              <a:gd name="connsiteX4" fmla="*/ 5191 w 2592007"/>
              <a:gd name="connsiteY4" fmla="*/ 194877 h 2678357"/>
              <a:gd name="connsiteX0" fmla="*/ 83 w 2614471"/>
              <a:gd name="connsiteY0" fmla="*/ 194877 h 2678357"/>
              <a:gd name="connsiteX1" fmla="*/ 2614471 w 2614471"/>
              <a:gd name="connsiteY1" fmla="*/ 0 h 2678357"/>
              <a:gd name="connsiteX2" fmla="*/ 1642845 w 2614471"/>
              <a:gd name="connsiteY2" fmla="*/ 2678357 h 2678357"/>
              <a:gd name="connsiteX3" fmla="*/ 22464 w 2614471"/>
              <a:gd name="connsiteY3" fmla="*/ 2674905 h 2678357"/>
              <a:gd name="connsiteX4" fmla="*/ 83 w 2614471"/>
              <a:gd name="connsiteY4" fmla="*/ 194877 h 2678357"/>
              <a:gd name="connsiteX0" fmla="*/ 83 w 2586899"/>
              <a:gd name="connsiteY0" fmla="*/ 194877 h 2678357"/>
              <a:gd name="connsiteX1" fmla="*/ 2586899 w 2586899"/>
              <a:gd name="connsiteY1" fmla="*/ 0 h 2678357"/>
              <a:gd name="connsiteX2" fmla="*/ 1642845 w 2586899"/>
              <a:gd name="connsiteY2" fmla="*/ 2678357 h 2678357"/>
              <a:gd name="connsiteX3" fmla="*/ 22464 w 2586899"/>
              <a:gd name="connsiteY3" fmla="*/ 2674905 h 2678357"/>
              <a:gd name="connsiteX4" fmla="*/ 83 w 2586899"/>
              <a:gd name="connsiteY4" fmla="*/ 194877 h 2678357"/>
              <a:gd name="connsiteX0" fmla="*/ 83 w 2573114"/>
              <a:gd name="connsiteY0" fmla="*/ 208757 h 2692237"/>
              <a:gd name="connsiteX1" fmla="*/ 2573114 w 2573114"/>
              <a:gd name="connsiteY1" fmla="*/ 0 h 2692237"/>
              <a:gd name="connsiteX2" fmla="*/ 1642845 w 2573114"/>
              <a:gd name="connsiteY2" fmla="*/ 2692237 h 2692237"/>
              <a:gd name="connsiteX3" fmla="*/ 22464 w 2573114"/>
              <a:gd name="connsiteY3" fmla="*/ 2688785 h 2692237"/>
              <a:gd name="connsiteX4" fmla="*/ 83 w 2573114"/>
              <a:gd name="connsiteY4" fmla="*/ 208757 h 2692237"/>
              <a:gd name="connsiteX0" fmla="*/ 11604 w 2550650"/>
              <a:gd name="connsiteY0" fmla="*/ 225864 h 2692237"/>
              <a:gd name="connsiteX1" fmla="*/ 2550650 w 2550650"/>
              <a:gd name="connsiteY1" fmla="*/ 0 h 2692237"/>
              <a:gd name="connsiteX2" fmla="*/ 1620381 w 2550650"/>
              <a:gd name="connsiteY2" fmla="*/ 2692237 h 2692237"/>
              <a:gd name="connsiteX3" fmla="*/ 0 w 2550650"/>
              <a:gd name="connsiteY3" fmla="*/ 2688785 h 2692237"/>
              <a:gd name="connsiteX4" fmla="*/ 11604 w 2550650"/>
              <a:gd name="connsiteY4" fmla="*/ 225864 h 2692237"/>
              <a:gd name="connsiteX0" fmla="*/ 398 w 2552151"/>
              <a:gd name="connsiteY0" fmla="*/ 200279 h 2692237"/>
              <a:gd name="connsiteX1" fmla="*/ 2552151 w 2552151"/>
              <a:gd name="connsiteY1" fmla="*/ 0 h 2692237"/>
              <a:gd name="connsiteX2" fmla="*/ 1621882 w 2552151"/>
              <a:gd name="connsiteY2" fmla="*/ 2692237 h 2692237"/>
              <a:gd name="connsiteX3" fmla="*/ 1501 w 2552151"/>
              <a:gd name="connsiteY3" fmla="*/ 2688785 h 2692237"/>
              <a:gd name="connsiteX4" fmla="*/ 398 w 2552151"/>
              <a:gd name="connsiteY4" fmla="*/ 200279 h 2692237"/>
              <a:gd name="connsiteX0" fmla="*/ 398 w 2552151"/>
              <a:gd name="connsiteY0" fmla="*/ 200279 h 2692237"/>
              <a:gd name="connsiteX1" fmla="*/ 2552151 w 2552151"/>
              <a:gd name="connsiteY1" fmla="*/ 0 h 2692237"/>
              <a:gd name="connsiteX2" fmla="*/ 1606661 w 2552151"/>
              <a:gd name="connsiteY2" fmla="*/ 2692237 h 2692237"/>
              <a:gd name="connsiteX3" fmla="*/ 1501 w 2552151"/>
              <a:gd name="connsiteY3" fmla="*/ 2688785 h 2692237"/>
              <a:gd name="connsiteX4" fmla="*/ 398 w 2552151"/>
              <a:gd name="connsiteY4" fmla="*/ 200279 h 2692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2151" h="2692237">
                <a:moveTo>
                  <a:pt x="398" y="200279"/>
                </a:moveTo>
                <a:lnTo>
                  <a:pt x="2552151" y="0"/>
                </a:lnTo>
                <a:lnTo>
                  <a:pt x="1606661" y="2692237"/>
                </a:lnTo>
                <a:lnTo>
                  <a:pt x="1501" y="2688785"/>
                </a:lnTo>
                <a:cubicBezTo>
                  <a:pt x="3231" y="1862109"/>
                  <a:pt x="-1332" y="1026955"/>
                  <a:pt x="398" y="200279"/>
                </a:cubicBezTo>
                <a:close/>
              </a:path>
            </a:pathLst>
          </a:custGeom>
          <a:solidFill>
            <a:srgbClr val="FFD1D1"/>
          </a:solidFill>
        </p:spPr>
        <p:txBody>
          <a:bodyPr anchor="b"/>
          <a:lstStyle>
            <a:lvl1pPr marL="171450" indent="-171450" algn="l">
              <a:buFont typeface="Arial" panose="020B0604020202020204" pitchFamily="34" charset="0"/>
              <a:buChar char="•"/>
              <a:defRPr sz="1200" baseline="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156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6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6" grpId="0" animBg="1"/>
      <p:bldP spid="7" grpId="0" animBg="1"/>
      <p:bldP spid="5" grpId="0" animBg="1"/>
      <p:bldP spid="10" grpId="0" animBg="1"/>
      <p:bldP spid="11" grpId="0" animBg="1"/>
      <p:bldP spid="9" grpId="0" animBg="1"/>
      <p:bldP spid="13" grpId="0" animBg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24000" y="1792288"/>
            <a:ext cx="1333500" cy="2252662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69101"/>
      </p:ext>
    </p:extLst>
  </p:cSld>
  <p:clrMapOvr>
    <a:masterClrMapping/>
  </p:clrMapOvr>
  <p:hf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657600" y="1828064"/>
            <a:ext cx="1828800" cy="29534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90997"/>
      </p:ext>
    </p:extLst>
  </p:cSld>
  <p:clrMapOvr>
    <a:masterClrMapping/>
  </p:clrMapOvr>
  <p:hf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49020" y="1555962"/>
            <a:ext cx="7432980" cy="164592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83163"/>
      </p:ext>
    </p:extLst>
  </p:cSld>
  <p:clrMapOvr>
    <a:masterClrMapping/>
  </p:clrMapOvr>
  <p:hf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626608" y="1352550"/>
            <a:ext cx="2157984" cy="28956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76968"/>
      </p:ext>
    </p:extLst>
  </p:cSld>
  <p:clrMapOvr>
    <a:masterClrMapping/>
  </p:clrMapOvr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" y="1871448"/>
            <a:ext cx="5181600" cy="2910101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7432"/>
      </p:ext>
    </p:extLst>
  </p:cSld>
  <p:clrMapOvr>
    <a:masterClrMapping/>
  </p:clrMapOvr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9688781"/>
      </p:ext>
    </p:extLst>
  </p:cSld>
  <p:clrMapOvr>
    <a:masterClrMapping/>
  </p:clrMapOvr>
  <p:hf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224196" y="1462804"/>
            <a:ext cx="2718960" cy="150948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1414787"/>
      </p:ext>
    </p:extLst>
  </p:cSld>
  <p:clrMapOvr>
    <a:masterClrMapping/>
  </p:clrMapOvr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944076"/>
            <a:ext cx="2476500" cy="3255264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3028790"/>
      </p:ext>
    </p:extLst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46678" y="1536700"/>
            <a:ext cx="1348798" cy="164465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062542" y="3135313"/>
            <a:ext cx="2204658" cy="126523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260791" y="3135313"/>
            <a:ext cx="2204657" cy="130573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32338" y="1536699"/>
            <a:ext cx="1360488" cy="1644651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28243"/>
      </p:ext>
    </p:extLst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38200" y="1200150"/>
            <a:ext cx="3145536" cy="201168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024068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Miss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 flipH="1">
            <a:off x="609600" y="590550"/>
            <a:ext cx="6248400" cy="3962400"/>
          </a:xfrm>
          <a:custGeom>
            <a:avLst/>
            <a:gdLst>
              <a:gd name="connsiteX0" fmla="*/ 0 w 7391400"/>
              <a:gd name="connsiteY0" fmla="*/ 0 h 4818888"/>
              <a:gd name="connsiteX1" fmla="*/ 7391400 w 7391400"/>
              <a:gd name="connsiteY1" fmla="*/ 0 h 4818888"/>
              <a:gd name="connsiteX2" fmla="*/ 7391400 w 7391400"/>
              <a:gd name="connsiteY2" fmla="*/ 4818888 h 4818888"/>
              <a:gd name="connsiteX3" fmla="*/ 0 w 7391400"/>
              <a:gd name="connsiteY3" fmla="*/ 4818888 h 4818888"/>
              <a:gd name="connsiteX4" fmla="*/ 0 w 7391400"/>
              <a:gd name="connsiteY4" fmla="*/ 0 h 4818888"/>
              <a:gd name="connsiteX0" fmla="*/ 3657600 w 7391400"/>
              <a:gd name="connsiteY0" fmla="*/ 0 h 4818888"/>
              <a:gd name="connsiteX1" fmla="*/ 7391400 w 7391400"/>
              <a:gd name="connsiteY1" fmla="*/ 0 h 4818888"/>
              <a:gd name="connsiteX2" fmla="*/ 7391400 w 7391400"/>
              <a:gd name="connsiteY2" fmla="*/ 4818888 h 4818888"/>
              <a:gd name="connsiteX3" fmla="*/ 0 w 7391400"/>
              <a:gd name="connsiteY3" fmla="*/ 4818888 h 4818888"/>
              <a:gd name="connsiteX4" fmla="*/ 3657600 w 7391400"/>
              <a:gd name="connsiteY4" fmla="*/ 0 h 4818888"/>
              <a:gd name="connsiteX0" fmla="*/ 4926842 w 8660642"/>
              <a:gd name="connsiteY0" fmla="*/ 0 h 4832536"/>
              <a:gd name="connsiteX1" fmla="*/ 8660642 w 8660642"/>
              <a:gd name="connsiteY1" fmla="*/ 0 h 4832536"/>
              <a:gd name="connsiteX2" fmla="*/ 8660642 w 8660642"/>
              <a:gd name="connsiteY2" fmla="*/ 4818888 h 4832536"/>
              <a:gd name="connsiteX3" fmla="*/ 0 w 8660642"/>
              <a:gd name="connsiteY3" fmla="*/ 4832536 h 4832536"/>
              <a:gd name="connsiteX4" fmla="*/ 4926842 w 8660642"/>
              <a:gd name="connsiteY4" fmla="*/ 0 h 4832536"/>
              <a:gd name="connsiteX0" fmla="*/ 4995081 w 8660642"/>
              <a:gd name="connsiteY0" fmla="*/ 0 h 4859832"/>
              <a:gd name="connsiteX1" fmla="*/ 8660642 w 8660642"/>
              <a:gd name="connsiteY1" fmla="*/ 27296 h 4859832"/>
              <a:gd name="connsiteX2" fmla="*/ 8660642 w 8660642"/>
              <a:gd name="connsiteY2" fmla="*/ 4846184 h 4859832"/>
              <a:gd name="connsiteX3" fmla="*/ 0 w 8660642"/>
              <a:gd name="connsiteY3" fmla="*/ 4859832 h 4859832"/>
              <a:gd name="connsiteX4" fmla="*/ 4995081 w 8660642"/>
              <a:gd name="connsiteY4" fmla="*/ 0 h 4859832"/>
              <a:gd name="connsiteX0" fmla="*/ 4954137 w 8660642"/>
              <a:gd name="connsiteY0" fmla="*/ 0 h 4832536"/>
              <a:gd name="connsiteX1" fmla="*/ 8660642 w 8660642"/>
              <a:gd name="connsiteY1" fmla="*/ 0 h 4832536"/>
              <a:gd name="connsiteX2" fmla="*/ 8660642 w 8660642"/>
              <a:gd name="connsiteY2" fmla="*/ 4818888 h 4832536"/>
              <a:gd name="connsiteX3" fmla="*/ 0 w 8660642"/>
              <a:gd name="connsiteY3" fmla="*/ 4832536 h 4832536"/>
              <a:gd name="connsiteX4" fmla="*/ 4954137 w 8660642"/>
              <a:gd name="connsiteY4" fmla="*/ 0 h 4832536"/>
              <a:gd name="connsiteX0" fmla="*/ 4197474 w 8660642"/>
              <a:gd name="connsiteY0" fmla="*/ 0 h 4832536"/>
              <a:gd name="connsiteX1" fmla="*/ 8660642 w 8660642"/>
              <a:gd name="connsiteY1" fmla="*/ 0 h 4832536"/>
              <a:gd name="connsiteX2" fmla="*/ 8660642 w 8660642"/>
              <a:gd name="connsiteY2" fmla="*/ 4818888 h 4832536"/>
              <a:gd name="connsiteX3" fmla="*/ 0 w 8660642"/>
              <a:gd name="connsiteY3" fmla="*/ 4832536 h 4832536"/>
              <a:gd name="connsiteX4" fmla="*/ 4197474 w 8660642"/>
              <a:gd name="connsiteY4" fmla="*/ 0 h 483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0642" h="4832536">
                <a:moveTo>
                  <a:pt x="4197474" y="0"/>
                </a:moveTo>
                <a:lnTo>
                  <a:pt x="8660642" y="0"/>
                </a:lnTo>
                <a:lnTo>
                  <a:pt x="8660642" y="4818888"/>
                </a:lnTo>
                <a:lnTo>
                  <a:pt x="0" y="4832536"/>
                </a:lnTo>
                <a:lnTo>
                  <a:pt x="4197474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943600" y="1453896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9715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OUR  MISSIONS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386316" y="1581150"/>
            <a:ext cx="3382780" cy="2133600"/>
          </a:xfrm>
          <a:custGeom>
            <a:avLst/>
            <a:gdLst>
              <a:gd name="connsiteX0" fmla="*/ 0 w 2673096"/>
              <a:gd name="connsiteY0" fmla="*/ 0 h 1828800"/>
              <a:gd name="connsiteX1" fmla="*/ 2673096 w 2673096"/>
              <a:gd name="connsiteY1" fmla="*/ 0 h 1828800"/>
              <a:gd name="connsiteX2" fmla="*/ 2673096 w 2673096"/>
              <a:gd name="connsiteY2" fmla="*/ 1828800 h 1828800"/>
              <a:gd name="connsiteX3" fmla="*/ 0 w 2673096"/>
              <a:gd name="connsiteY3" fmla="*/ 1828800 h 1828800"/>
              <a:gd name="connsiteX4" fmla="*/ 0 w 2673096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709684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323833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542197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610435 w 3382780"/>
              <a:gd name="connsiteY3" fmla="*/ 1828800 h 1828800"/>
              <a:gd name="connsiteX4" fmla="*/ 0 w 338278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2780" h="1828800">
                <a:moveTo>
                  <a:pt x="0" y="0"/>
                </a:moveTo>
                <a:lnTo>
                  <a:pt x="3382780" y="0"/>
                </a:lnTo>
                <a:lnTo>
                  <a:pt x="3382780" y="1828800"/>
                </a:lnTo>
                <a:lnTo>
                  <a:pt x="1610435" y="18288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11296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gi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 rot="21060000">
            <a:off x="5641848" y="1609344"/>
            <a:ext cx="1905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spc="3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WELCOME</a:t>
            </a:r>
          </a:p>
        </p:txBody>
      </p:sp>
      <p:cxnSp>
        <p:nvCxnSpPr>
          <p:cNvPr id="47" name="Straight Connector 46"/>
          <p:cNvCxnSpPr/>
          <p:nvPr userDrawn="1"/>
        </p:nvCxnSpPr>
        <p:spPr>
          <a:xfrm flipV="1">
            <a:off x="8394192" y="1984248"/>
            <a:ext cx="2075213" cy="319263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V="1">
            <a:off x="-1353312" y="3291840"/>
            <a:ext cx="3258540" cy="501314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 flipV="1">
            <a:off x="-1295400" y="2343150"/>
            <a:ext cx="11277600" cy="1676169"/>
          </a:xfrm>
          <a:prstGeom prst="line">
            <a:avLst/>
          </a:prstGeom>
          <a:ln w="174625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4343400" y="517527"/>
            <a:ext cx="6781800" cy="1043354"/>
          </a:xfrm>
          <a:prstGeom prst="line">
            <a:avLst/>
          </a:prstGeom>
          <a:ln w="1905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flipV="1">
            <a:off x="-3962400" y="3638550"/>
            <a:ext cx="7239000" cy="1113692"/>
          </a:xfrm>
          <a:prstGeom prst="line">
            <a:avLst/>
          </a:prstGeom>
          <a:ln w="38100">
            <a:solidFill>
              <a:srgbClr val="CF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-1295400" y="1504950"/>
            <a:ext cx="7239000" cy="1113692"/>
          </a:xfrm>
          <a:prstGeom prst="line">
            <a:avLst/>
          </a:prstGeom>
          <a:ln w="3810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 rot="21079945">
            <a:off x="1960679" y="2322576"/>
            <a:ext cx="3557641" cy="857250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 rot="21060000">
            <a:off x="5513118" y="1856232"/>
            <a:ext cx="2507998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29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4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85.xml"/><Relationship Id="rId47" Type="http://schemas.openxmlformats.org/officeDocument/2006/relationships/slideLayout" Target="../slideLayouts/slideLayout90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45" Type="http://schemas.openxmlformats.org/officeDocument/2006/relationships/slideLayout" Target="../slideLayouts/slideLayout88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4" Type="http://schemas.openxmlformats.org/officeDocument/2006/relationships/slideLayout" Target="../slideLayouts/slideLayout87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slideLayout" Target="../slideLayouts/slideLayout86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Relationship Id="rId4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63.xml"/><Relationship Id="rId41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5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128" y="4600575"/>
            <a:ext cx="24765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4600575"/>
            <a:ext cx="24765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9625" y="4600575"/>
            <a:ext cx="25717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5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90" r:id="rId2"/>
    <p:sldLayoutId id="2147483676" r:id="rId3"/>
    <p:sldLayoutId id="2147483679" r:id="rId4"/>
    <p:sldLayoutId id="2147483688" r:id="rId5"/>
    <p:sldLayoutId id="2147483678" r:id="rId6"/>
    <p:sldLayoutId id="2147483695" r:id="rId7"/>
    <p:sldLayoutId id="2147483792" r:id="rId8"/>
    <p:sldLayoutId id="2147483738" r:id="rId9"/>
    <p:sldLayoutId id="2147483793" r:id="rId10"/>
    <p:sldLayoutId id="2147483754" r:id="rId11"/>
    <p:sldLayoutId id="2147483690" r:id="rId12"/>
    <p:sldLayoutId id="2147483691" r:id="rId13"/>
    <p:sldLayoutId id="2147483712" r:id="rId14"/>
    <p:sldLayoutId id="2147483713" r:id="rId15"/>
    <p:sldLayoutId id="2147483768" r:id="rId16"/>
    <p:sldLayoutId id="2147483795" r:id="rId17"/>
    <p:sldLayoutId id="2147483796" r:id="rId18"/>
    <p:sldLayoutId id="2147483693" r:id="rId19"/>
    <p:sldLayoutId id="2147483719" r:id="rId20"/>
    <p:sldLayoutId id="2147483794" r:id="rId21"/>
    <p:sldLayoutId id="2147483771" r:id="rId22"/>
    <p:sldLayoutId id="2147483739" r:id="rId23"/>
    <p:sldLayoutId id="2147483729" r:id="rId24"/>
    <p:sldLayoutId id="2147483736" r:id="rId25"/>
    <p:sldLayoutId id="2147483779" r:id="rId26"/>
    <p:sldLayoutId id="2147483709" r:id="rId27"/>
    <p:sldLayoutId id="2147483721" r:id="rId28"/>
    <p:sldLayoutId id="2147483728" r:id="rId29"/>
    <p:sldLayoutId id="2147483787" r:id="rId30"/>
    <p:sldLayoutId id="2147483785" r:id="rId31"/>
    <p:sldLayoutId id="2147483724" r:id="rId32"/>
    <p:sldLayoutId id="2147483783" r:id="rId33"/>
    <p:sldLayoutId id="2147483784" r:id="rId34"/>
    <p:sldLayoutId id="2147483753" r:id="rId35"/>
    <p:sldLayoutId id="2147483755" r:id="rId36"/>
    <p:sldLayoutId id="2147483758" r:id="rId37"/>
    <p:sldLayoutId id="2147483744" r:id="rId38"/>
    <p:sldLayoutId id="2147483789" r:id="rId39"/>
    <p:sldLayoutId id="2147483761" r:id="rId40"/>
    <p:sldLayoutId id="2147483791" r:id="rId41"/>
    <p:sldLayoutId id="2147483781" r:id="rId42"/>
    <p:sldLayoutId id="2147483797" r:id="rId43"/>
  </p:sldLayoutIdLst>
  <p:transition spd="slow">
    <p:cover dir="d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84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  <p:sldLayoutId id="2147483821" r:id="rId23"/>
    <p:sldLayoutId id="2147483822" r:id="rId24"/>
    <p:sldLayoutId id="2147483823" r:id="rId25"/>
    <p:sldLayoutId id="2147483824" r:id="rId26"/>
    <p:sldLayoutId id="2147483825" r:id="rId27"/>
    <p:sldLayoutId id="2147483826" r:id="rId28"/>
    <p:sldLayoutId id="2147483827" r:id="rId29"/>
    <p:sldLayoutId id="2147483828" r:id="rId30"/>
    <p:sldLayoutId id="2147483829" r:id="rId31"/>
    <p:sldLayoutId id="2147483830" r:id="rId32"/>
    <p:sldLayoutId id="2147483831" r:id="rId33"/>
    <p:sldLayoutId id="2147483832" r:id="rId34"/>
    <p:sldLayoutId id="2147483833" r:id="rId35"/>
    <p:sldLayoutId id="2147483834" r:id="rId36"/>
    <p:sldLayoutId id="2147483835" r:id="rId37"/>
    <p:sldLayoutId id="2147483836" r:id="rId38"/>
    <p:sldLayoutId id="2147483837" r:id="rId39"/>
    <p:sldLayoutId id="2147483838" r:id="rId40"/>
    <p:sldLayoutId id="2147483839" r:id="rId41"/>
    <p:sldLayoutId id="2147483840" r:id="rId42"/>
    <p:sldLayoutId id="2147483841" r:id="rId43"/>
    <p:sldLayoutId id="2147483842" r:id="rId44"/>
    <p:sldLayoutId id="2147483843" r:id="rId45"/>
    <p:sldLayoutId id="2147483844" r:id="rId46"/>
    <p:sldLayoutId id="2147483857" r:id="rId47"/>
  </p:sldLayoutIdLst>
  <p:transition spd="slow">
    <p:cover dir="d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4" Type="http://schemas.openxmlformats.org/officeDocument/2006/relationships/chart" Target="../charts/char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9.jpeg"/><Relationship Id="rId4" Type="http://schemas.openxmlformats.org/officeDocument/2006/relationships/image" Target="../media/image8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0.jpg"/><Relationship Id="rId5" Type="http://schemas.openxmlformats.org/officeDocument/2006/relationships/image" Target="../media/image109.jpeg"/><Relationship Id="rId4" Type="http://schemas.openxmlformats.org/officeDocument/2006/relationships/image" Target="../media/image108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4.jpeg"/><Relationship Id="rId4" Type="http://schemas.openxmlformats.org/officeDocument/2006/relationships/image" Target="../media/image113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19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 rot="21060000">
            <a:off x="5682723" y="1252567"/>
            <a:ext cx="3435307" cy="602386"/>
          </a:xfrm>
        </p:spPr>
        <p:txBody>
          <a:bodyPr>
            <a:normAutofit lnSpcReduction="10000"/>
          </a:bodyPr>
          <a:lstStyle/>
          <a:p>
            <a:r>
              <a:rPr lang="pl-PL" sz="3600" spc="0" dirty="0"/>
              <a:t>PAŃSTWOWA</a:t>
            </a:r>
            <a:endParaRPr lang="en-US" sz="3600" spc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21079945">
            <a:off x="2316219" y="2370777"/>
            <a:ext cx="2822980" cy="857250"/>
          </a:xfrm>
        </p:spPr>
        <p:txBody>
          <a:bodyPr>
            <a:noAutofit/>
          </a:bodyPr>
          <a:lstStyle/>
          <a:p>
            <a:r>
              <a:rPr lang="pl-PL" sz="6600" dirty="0"/>
              <a:t>STRAŻ</a:t>
            </a:r>
            <a:endParaRPr lang="en-US" sz="66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rot="21060000">
            <a:off x="4692395" y="1779962"/>
            <a:ext cx="3758251" cy="914400"/>
          </a:xfrm>
        </p:spPr>
        <p:txBody>
          <a:bodyPr>
            <a:noAutofit/>
          </a:bodyPr>
          <a:lstStyle/>
          <a:p>
            <a:r>
              <a:rPr lang="pl-PL" sz="6600" dirty="0"/>
              <a:t>POŻARNA</a:t>
            </a:r>
            <a:endParaRPr lang="en-US" sz="6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88" y="2139702"/>
            <a:ext cx="1512916" cy="1948503"/>
          </a:xfrm>
          <a:prstGeom prst="rect">
            <a:avLst/>
          </a:prstGeom>
        </p:spPr>
      </p:pic>
      <p:sp>
        <p:nvSpPr>
          <p:cNvPr id="7" name="Text Placeholder 8"/>
          <p:cNvSpPr txBox="1">
            <a:spLocks/>
          </p:cNvSpPr>
          <p:nvPr/>
        </p:nvSpPr>
        <p:spPr>
          <a:xfrm>
            <a:off x="251520" y="195486"/>
            <a:ext cx="3096344" cy="93610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 spc="3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spc="0" dirty="0">
                <a:solidFill>
                  <a:schemeClr val="tx1"/>
                </a:solidFill>
                <a:latin typeface="+mn-lt"/>
              </a:rPr>
              <a:t>Komenda Powiatowa</a:t>
            </a:r>
            <a:br>
              <a:rPr lang="pl-PL" sz="1800" spc="0" dirty="0">
                <a:solidFill>
                  <a:schemeClr val="tx1"/>
                </a:solidFill>
                <a:latin typeface="+mn-lt"/>
              </a:rPr>
            </a:br>
            <a:r>
              <a:rPr lang="pl-PL" sz="1800" spc="0" dirty="0">
                <a:solidFill>
                  <a:schemeClr val="tx1"/>
                </a:solidFill>
                <a:latin typeface="+mn-lt"/>
              </a:rPr>
              <a:t>Państwowej Straży Pożarnej </a:t>
            </a:r>
            <a:br>
              <a:rPr lang="pl-PL" sz="1800" spc="0" dirty="0">
                <a:solidFill>
                  <a:schemeClr val="tx1"/>
                </a:solidFill>
                <a:latin typeface="+mn-lt"/>
              </a:rPr>
            </a:br>
            <a:r>
              <a:rPr lang="pl-PL" sz="1800" spc="0" dirty="0">
                <a:solidFill>
                  <a:schemeClr val="tx1"/>
                </a:solidFill>
                <a:latin typeface="+mn-lt"/>
              </a:rPr>
              <a:t>w Gołdapi</a:t>
            </a:r>
            <a:endParaRPr lang="en-US" sz="1800" spc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79512" y="195486"/>
            <a:ext cx="72008" cy="936104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2123728" y="3219822"/>
            <a:ext cx="6768753" cy="108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 spc="3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pl-PL" sz="1600" spc="0" dirty="0">
                <a:solidFill>
                  <a:schemeClr val="tx1"/>
                </a:solidFill>
                <a:latin typeface="+mn-lt"/>
              </a:rPr>
              <a:t>Podsumowanie zadań realizowanych przez</a:t>
            </a:r>
            <a:br>
              <a:rPr lang="pl-PL" sz="1600" spc="0" dirty="0">
                <a:solidFill>
                  <a:schemeClr val="tx1"/>
                </a:solidFill>
                <a:latin typeface="+mn-lt"/>
              </a:rPr>
            </a:br>
            <a:r>
              <a:rPr lang="pl-PL" sz="1600" spc="0" dirty="0">
                <a:solidFill>
                  <a:schemeClr val="tx1"/>
                </a:solidFill>
                <a:latin typeface="+mn-lt"/>
              </a:rPr>
              <a:t>Komendę Powiatową Państwowej Straży Pożarnej w Gołdapi</a:t>
            </a:r>
            <a:br>
              <a:rPr lang="pl-PL" sz="1600" spc="0" dirty="0">
                <a:solidFill>
                  <a:schemeClr val="tx1"/>
                </a:solidFill>
                <a:latin typeface="+mn-lt"/>
              </a:rPr>
            </a:br>
            <a:r>
              <a:rPr lang="pl-PL" sz="1600" spc="0" dirty="0">
                <a:solidFill>
                  <a:schemeClr val="tx1"/>
                </a:solidFill>
                <a:latin typeface="+mn-lt"/>
              </a:rPr>
              <a:t>w 2022 roku </a:t>
            </a:r>
            <a:endParaRPr lang="en-US" sz="1600" spc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B7BD816-1971-4F26-ADF9-382B212F65A7}"/>
              </a:ext>
            </a:extLst>
          </p:cNvPr>
          <p:cNvSpPr txBox="1">
            <a:spLocks/>
          </p:cNvSpPr>
          <p:nvPr/>
        </p:nvSpPr>
        <p:spPr>
          <a:xfrm>
            <a:off x="5403698" y="4305160"/>
            <a:ext cx="3488783" cy="449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 spc="3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400" spc="0" dirty="0">
                <a:latin typeface="+mn-lt"/>
              </a:rPr>
              <a:t>st. bryg. Wojciech Szczepanik</a:t>
            </a:r>
            <a:endParaRPr lang="en-US" sz="1400" spc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8878700"/>
      </p:ext>
    </p:extLst>
  </p:cSld>
  <p:clrMapOvr>
    <a:masterClrMapping/>
  </p:clrMapOvr>
  <p:transition spd="med" advClick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483768" y="666750"/>
            <a:ext cx="5930236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Gotowość operacyjna WSP i OSP w KSRG</a:t>
            </a:r>
          </a:p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0819B133-CA41-47DF-8959-9501DE2733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190216"/>
              </p:ext>
            </p:extLst>
          </p:nvPr>
        </p:nvGraphicFramePr>
        <p:xfrm>
          <a:off x="1691680" y="1253371"/>
          <a:ext cx="7007865" cy="3046571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1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13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1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77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18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1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18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18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18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18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318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318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2668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8457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0154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Lp.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Gmina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Miejscowość</a:t>
                      </a:r>
                      <a:b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/siedziba</a:t>
                      </a:r>
                      <a:b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jednostki/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800" b="1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Nazwa jednostki</a:t>
                      </a:r>
                      <a:br>
                        <a:rPr lang="pl-PL" sz="800" b="1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800" b="1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/wpisać OSP/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Rodzaj prowadzonych działań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pl-PL" sz="800" b="1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Ogółem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Udział OSP w zabezpieczeniu operacyjnym obszaru chronionego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Liczba</a:t>
                      </a:r>
                      <a:b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800" u="none" strike="noStrike" dirty="0" err="1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dysponowań</a:t>
                      </a:r>
                      <a:b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poza terenem</a:t>
                      </a:r>
                      <a:b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własnego</a:t>
                      </a:r>
                      <a:b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działania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19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Pożary</a:t>
                      </a:r>
                      <a:endParaRPr lang="pl-PL" sz="800" b="1" i="0" u="none" strike="noStrike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Miejscowe zagrożenia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Alarmy fałszywe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793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 terenie</a:t>
                      </a:r>
                      <a:br>
                        <a:rPr lang="pl-PL" sz="7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7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własnego</a:t>
                      </a:r>
                      <a:br>
                        <a:rPr lang="pl-PL" sz="7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7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działania </a:t>
                      </a:r>
                      <a:endParaRPr lang="pl-PL" sz="7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Pozostały</a:t>
                      </a:r>
                      <a:br>
                        <a:rPr lang="pl-PL" sz="7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7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teren </a:t>
                      </a:r>
                      <a:endParaRPr lang="pl-PL" sz="7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 terenie</a:t>
                      </a:r>
                      <a:br>
                        <a:rPr lang="pl-PL" sz="7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7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własnego</a:t>
                      </a:r>
                      <a:br>
                        <a:rPr lang="pl-PL" sz="7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7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działania </a:t>
                      </a:r>
                      <a:endParaRPr lang="pl-PL" sz="7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Pozostały</a:t>
                      </a:r>
                      <a:br>
                        <a:rPr lang="pl-PL" sz="7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7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teren </a:t>
                      </a:r>
                      <a:endParaRPr lang="pl-PL" sz="7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 terenie</a:t>
                      </a:r>
                      <a:br>
                        <a:rPr lang="pl-PL" sz="7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7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własnego</a:t>
                      </a:r>
                      <a:br>
                        <a:rPr lang="pl-PL" sz="7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7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działania </a:t>
                      </a:r>
                      <a:endParaRPr lang="pl-PL" sz="7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Pozostały</a:t>
                      </a:r>
                      <a:br>
                        <a:rPr lang="pl-PL" sz="7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7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teren </a:t>
                      </a:r>
                      <a:endParaRPr lang="pl-PL" sz="7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 terenie</a:t>
                      </a:r>
                      <a:br>
                        <a:rPr lang="pl-PL" sz="700" b="1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700" b="1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własnego</a:t>
                      </a:r>
                      <a:br>
                        <a:rPr lang="pl-PL" sz="700" b="1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700" b="1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działania </a:t>
                      </a:r>
                      <a:endParaRPr lang="pl-PL" sz="7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Pozostały</a:t>
                      </a:r>
                      <a:br>
                        <a:rPr lang="pl-PL" sz="700" b="1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700" b="1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teren </a:t>
                      </a:r>
                      <a:endParaRPr lang="pl-PL" sz="7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19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Banie Mazurskie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Banie Mazurskie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OSP Banie Mazurskie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54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Dubeninki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Dubeninki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OSP Dubeninki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54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Gołdap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Gołdap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OSP Górne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54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Gołdap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Gołdap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OSP Grabowo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54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Dubeninki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Dubeninki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OSP Żytkiejmy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54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RAZEM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01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Gołdap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Gołdap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u="none" strike="noStrike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WSP JW 4808</a:t>
                      </a:r>
                      <a:endParaRPr lang="pl-PL" sz="8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723739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79712" y="666750"/>
            <a:ext cx="6434292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Gotowość operacyjna OSP spoza KSRG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611E6A8A-9C76-45F6-9245-04DD29ECB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970945"/>
              </p:ext>
            </p:extLst>
          </p:nvPr>
        </p:nvGraphicFramePr>
        <p:xfrm>
          <a:off x="1763688" y="1264554"/>
          <a:ext cx="6956208" cy="33234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3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32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88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88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88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88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88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88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9883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7518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5729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Lp.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Gmina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Miejscowość</a:t>
                      </a:r>
                      <a:b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/siedziba</a:t>
                      </a:r>
                      <a:b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jednostki/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  <a:t>Nazwa jednostki</a:t>
                      </a:r>
                      <a:b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  <a:t>/wpisać OSP/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Rodzaj prowadzonych działań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  <a:t>Ogółem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Liczba</a:t>
                      </a:r>
                      <a:b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dysponowań</a:t>
                      </a:r>
                      <a:b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poza terenem</a:t>
                      </a:r>
                      <a:b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własnego</a:t>
                      </a:r>
                      <a:b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działania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18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Pożary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Miejscowe zagrożenia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Alarmy fałszywe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56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Na terenie</a:t>
                      </a:r>
                      <a:b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własnego</a:t>
                      </a:r>
                      <a:b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działania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Pozostały</a:t>
                      </a:r>
                      <a:b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teren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Na </a:t>
                      </a:r>
                    </a:p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terenie</a:t>
                      </a:r>
                      <a:b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własnego</a:t>
                      </a:r>
                      <a:b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działania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Pozostały</a:t>
                      </a:r>
                      <a:b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teren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Na terenie</a:t>
                      </a:r>
                      <a:b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własnego</a:t>
                      </a:r>
                      <a:b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działania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Pozostały</a:t>
                      </a:r>
                      <a:b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teren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  <a:t>Na terenie</a:t>
                      </a:r>
                      <a:b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  <a:t>własnego</a:t>
                      </a:r>
                      <a:b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  <a:t>działania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  <a:t>Pozostały</a:t>
                      </a:r>
                      <a:b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  <a:t>teren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29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1.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Dubeninki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Dubeninki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  <a:t>OSP Błąkały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29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2.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Dubeninki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Dubeninki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  <a:t>OSP Cisówek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729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3.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Dubeninki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Dubeninki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  <a:t>OSP Czarne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29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4.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Gołdap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Gołdap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  <a:t>OSP Dunajek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18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5.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Banie Mazurskie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Banie Mazurskie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  <a:t>OSP Grodzisko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18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6.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Banie Mazurskie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Banie Mazurskie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  <a:t>OSP Lisy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18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7.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Dubeninki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Dubeninki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  <a:t>OSP Pluszkiejmy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18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8.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Banie Mazurskie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Banie Mazurskie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  <a:t>OSP Surminy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818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</a:rPr>
                        <a:t>9.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Banie Mazurskie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u="none" strike="noStrike" dirty="0">
                          <a:effectLst/>
                          <a:latin typeface="Calibri" panose="020F0502020204030204" pitchFamily="34" charset="0"/>
                        </a:rPr>
                        <a:t>Banie Mazurskie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effectLst/>
                          <a:latin typeface="Calibri" panose="020F0502020204030204" pitchFamily="34" charset="0"/>
                        </a:rPr>
                        <a:t>OSP Żabin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729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RAZEM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892220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563888" y="666750"/>
            <a:ext cx="4850116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Rozwój jednostek OSP</a:t>
            </a:r>
          </a:p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Prostokąt 6"/>
          <p:cNvSpPr/>
          <p:nvPr/>
        </p:nvSpPr>
        <p:spPr>
          <a:xfrm>
            <a:off x="2123728" y="1429008"/>
            <a:ext cx="7182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u="sng" dirty="0">
                <a:solidFill>
                  <a:srgbClr val="FF0000"/>
                </a:solidFill>
                <a:latin typeface="Calibri" pitchFamily="34" charset="0"/>
              </a:rPr>
              <a:t>Zakupy sprzętu, pojazdów (remont strażnic) w ramach:</a:t>
            </a:r>
          </a:p>
          <a:p>
            <a:r>
              <a:rPr lang="pl-PL" sz="1400" b="1" u="sng" dirty="0">
                <a:solidFill>
                  <a:srgbClr val="FF0000"/>
                </a:solidFill>
                <a:latin typeface="Calibri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FF0000"/>
                </a:solidFill>
                <a:latin typeface="Calibri" pitchFamily="34" charset="0"/>
              </a:rPr>
              <a:t>dotacji KSRG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745272"/>
              </p:ext>
            </p:extLst>
          </p:nvPr>
        </p:nvGraphicFramePr>
        <p:xfrm>
          <a:off x="3707904" y="2467926"/>
          <a:ext cx="2631123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4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2021">
                <a:tc>
                  <a:txBody>
                    <a:bodyPr/>
                    <a:lstStyle/>
                    <a:p>
                      <a:r>
                        <a:rPr lang="pl-PL" sz="12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pl-PL" sz="1200" b="1" dirty="0">
                          <a:solidFill>
                            <a:srgbClr val="FFC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RAZEM </a:t>
                      </a:r>
                      <a:endParaRPr lang="pl-PL" sz="1200" dirty="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kern="1200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27 840,00 zł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0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OSP Banie Mazurskie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6 840,00 zł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021">
                <a:tc>
                  <a:txBody>
                    <a:bodyPr/>
                    <a:lstStyle/>
                    <a:p>
                      <a:r>
                        <a:rPr lang="pl-PL" sz="12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OSP Dubeninki </a:t>
                      </a:r>
                      <a:endParaRPr lang="pl-PL" sz="1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pl-PL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5 800,00 zł</a:t>
                      </a:r>
                      <a:endParaRPr lang="pl-PL" sz="1200" dirty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021">
                <a:tc>
                  <a:txBody>
                    <a:bodyPr/>
                    <a:lstStyle/>
                    <a:p>
                      <a:r>
                        <a:rPr lang="pl-PL" sz="12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OSP Górne </a:t>
                      </a:r>
                      <a:endParaRPr lang="pl-PL" sz="1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5 680,00 zł</a:t>
                      </a:r>
                      <a:endParaRPr lang="pl-PL" sz="1200" b="1" dirty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OSP Grabowo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5 120,00 zł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0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OSP Żytkiejmy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4 400,00 zł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563888" y="666750"/>
            <a:ext cx="4850116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Rozwój jednostek OSP</a:t>
            </a:r>
          </a:p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Prostokąt 6"/>
          <p:cNvSpPr/>
          <p:nvPr/>
        </p:nvSpPr>
        <p:spPr>
          <a:xfrm>
            <a:off x="2123728" y="1152979"/>
            <a:ext cx="71825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FF0000"/>
                </a:solidFill>
                <a:latin typeface="Calibri" pitchFamily="34" charset="0"/>
              </a:rPr>
              <a:t>zakupy ze środków KSRG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988494"/>
              </p:ext>
            </p:extLst>
          </p:nvPr>
        </p:nvGraphicFramePr>
        <p:xfrm>
          <a:off x="1979712" y="1521075"/>
          <a:ext cx="6681041" cy="2636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4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20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OSP Banie Mazurskie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- remont strażnicy (szpachlowanie, malowanie, położeniu tynku silikonowego na ścianach korytarzy budynku strażnicy)</a:t>
                      </a:r>
                      <a:endParaRPr lang="pl-PL" sz="1100" kern="1200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021">
                <a:tc>
                  <a:txBody>
                    <a:bodyPr/>
                    <a:lstStyle/>
                    <a:p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OSP Dubeninki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anose="02040503050406030204" pitchFamily="18" charset="0"/>
                          <a:cs typeface="+mn-cs"/>
                        </a:rPr>
                        <a:t>- aparat nadciśnieniowy </a:t>
                      </a:r>
                      <a:r>
                        <a:rPr lang="pl-PL" sz="1100" kern="1200" dirty="0" err="1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anose="02040503050406030204" pitchFamily="18" charset="0"/>
                          <a:cs typeface="+mn-cs"/>
                        </a:rPr>
                        <a:t>Auer</a:t>
                      </a: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anose="02040503050406030204" pitchFamily="18" charset="0"/>
                          <a:cs typeface="+mn-cs"/>
                        </a:rPr>
                        <a:t> z butlą stalową i sygnalizatorem bezruchu </a:t>
                      </a:r>
                      <a:b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anose="02040503050406030204" pitchFamily="18" charset="0"/>
                          <a:cs typeface="+mn-cs"/>
                        </a:rPr>
                      </a:b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anose="02040503050406030204" pitchFamily="18" charset="0"/>
                          <a:cs typeface="+mn-cs"/>
                        </a:rPr>
                        <a:t>1 </a:t>
                      </a:r>
                      <a:r>
                        <a:rPr lang="pl-PL" sz="1100" kern="1200" dirty="0" err="1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anose="02040503050406030204" pitchFamily="18" charset="0"/>
                          <a:cs typeface="+mn-cs"/>
                        </a:rPr>
                        <a:t>kpl</a:t>
                      </a: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021">
                <a:tc>
                  <a:txBody>
                    <a:bodyPr/>
                    <a:lstStyle/>
                    <a:p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OSP Górne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anose="02040503050406030204" pitchFamily="18" charset="0"/>
                          <a:cs typeface="+mn-cs"/>
                        </a:rPr>
                        <a:t>- myjka do węży 1 szt., zwijadło do węży 1 szt., bosak lekki 1 szt., piła szablasta akumulatorowa 1 szt., wkrętarka akumulatorowa 1 szt., rękawice specjalne 1 </a:t>
                      </a:r>
                      <a:r>
                        <a:rPr lang="pl-PL" sz="1100" kern="1200" dirty="0" err="1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anose="02040503050406030204" pitchFamily="18" charset="0"/>
                          <a:cs typeface="+mn-cs"/>
                        </a:rPr>
                        <a:t>kpl</a:t>
                      </a: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OSP Grabowo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anose="02040503050406030204" pitchFamily="18" charset="0"/>
                          <a:cs typeface="+mn-cs"/>
                        </a:rPr>
                        <a:t>- zestaw klinów do stabilizacji 1 </a:t>
                      </a:r>
                      <a:r>
                        <a:rPr lang="pl-PL" sz="1100" kern="1200" dirty="0" err="1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anose="02040503050406030204" pitchFamily="18" charset="0"/>
                          <a:cs typeface="+mn-cs"/>
                        </a:rPr>
                        <a:t>kpl</a:t>
                      </a: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anose="02040503050406030204" pitchFamily="18" charset="0"/>
                          <a:cs typeface="+mn-cs"/>
                        </a:rPr>
                        <a:t>., prądownica wodna 1 szt., rozdzielacz kulowy 1 szt., taśma szyta 150 cm 4 szt., lina statyczna 50 </a:t>
                      </a:r>
                      <a:r>
                        <a:rPr lang="pl-PL" sz="1100" kern="1200" dirty="0" err="1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anose="02040503050406030204" pitchFamily="18" charset="0"/>
                          <a:cs typeface="+mn-cs"/>
                        </a:rPr>
                        <a:t>mb</a:t>
                      </a:r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anose="02040503050406030204" pitchFamily="18" charset="0"/>
                          <a:cs typeface="+mn-cs"/>
                        </a:rPr>
                        <a:t> 1 szt., karabinek HMS 4 szt., bloczek ratowniczy pojedynczy 1 szt., akumulator do radiotelefonu motorola 4 szt.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0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OSP Żytkiejmy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100" kern="12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anose="02040503050406030204" pitchFamily="18" charset="0"/>
                          <a:cs typeface="+mn-cs"/>
                        </a:rPr>
                        <a:t>- kombinezon pszczelarski 1 szt., prądownica wodna 2 szt., przełącznik 75/52 4 szt., klucz do łączników 2 szt.,  nożyce do cięcia prętów 1 szt.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281437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347864" y="666750"/>
            <a:ext cx="5066140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Rozwój jednostek OSP</a:t>
            </a:r>
          </a:p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Prostokąt 5"/>
          <p:cNvSpPr/>
          <p:nvPr/>
        </p:nvSpPr>
        <p:spPr>
          <a:xfrm>
            <a:off x="1961456" y="1390144"/>
            <a:ext cx="7182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u="sng" dirty="0">
                <a:solidFill>
                  <a:srgbClr val="FF0000"/>
                </a:solidFill>
                <a:latin typeface="Calibri" pitchFamily="34" charset="0"/>
              </a:rPr>
              <a:t>Zakupy sprzętu, pojazdów (remont strażnic) w ramach:</a:t>
            </a:r>
          </a:p>
          <a:p>
            <a:endParaRPr lang="pl-PL" sz="1400" b="1" dirty="0">
              <a:solidFill>
                <a:srgbClr val="FF0000"/>
              </a:solidFill>
              <a:latin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FF0000"/>
                </a:solidFill>
                <a:latin typeface="Calibri" pitchFamily="34" charset="0"/>
              </a:rPr>
              <a:t>dotacji MSWiA</a:t>
            </a:r>
            <a:endParaRPr lang="pl-PL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764777"/>
              </p:ext>
            </p:extLst>
          </p:nvPr>
        </p:nvGraphicFramePr>
        <p:xfrm>
          <a:off x="3491880" y="2161695"/>
          <a:ext cx="285443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6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737">
                <a:tc>
                  <a:txBody>
                    <a:bodyPr/>
                    <a:lstStyle/>
                    <a:p>
                      <a:r>
                        <a:rPr lang="pl-PL" sz="1200" b="1" dirty="0">
                          <a:solidFill>
                            <a:srgbClr val="FFC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RAZEM</a:t>
                      </a:r>
                      <a:endParaRPr lang="pl-PL" sz="1200" dirty="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11 460,00 zł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37">
                <a:tc>
                  <a:txBody>
                    <a:bodyPr/>
                    <a:lstStyle/>
                    <a:p>
                      <a:r>
                        <a:rPr lang="pl-PL" sz="12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OSP Cisówek</a:t>
                      </a:r>
                      <a:r>
                        <a:rPr lang="pl-PL" sz="1200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pl-PL" sz="1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3 810,00 zł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37">
                <a:tc>
                  <a:txBody>
                    <a:bodyPr/>
                    <a:lstStyle/>
                    <a:p>
                      <a:r>
                        <a:rPr lang="pl-PL" sz="12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OSP Dunajek</a:t>
                      </a:r>
                      <a:r>
                        <a:rPr lang="pl-PL" sz="1200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pl-PL" sz="1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1 300,00 zł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496132"/>
                  </a:ext>
                </a:extLst>
              </a:tr>
              <a:tr h="205737">
                <a:tc>
                  <a:txBody>
                    <a:bodyPr/>
                    <a:lstStyle/>
                    <a:p>
                      <a:r>
                        <a:rPr lang="pl-PL" sz="12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OSP Grodzisko </a:t>
                      </a:r>
                      <a:endParaRPr lang="pl-PL" sz="1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1 270,00 zł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0087045"/>
                  </a:ext>
                </a:extLst>
              </a:tr>
              <a:tr h="205737">
                <a:tc>
                  <a:txBody>
                    <a:bodyPr/>
                    <a:lstStyle/>
                    <a:p>
                      <a:r>
                        <a:rPr lang="pl-PL" sz="12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OSP Lisy </a:t>
                      </a:r>
                      <a:endParaRPr lang="pl-PL" sz="1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1 270,00 zł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OSP Surminy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1 270,00 zł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37">
                <a:tc>
                  <a:txBody>
                    <a:bodyPr/>
                    <a:lstStyle/>
                    <a:p>
                      <a:r>
                        <a:rPr lang="pl-PL" sz="12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OSP Żabin</a:t>
                      </a:r>
                      <a:r>
                        <a:rPr lang="pl-PL" sz="1200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pl-PL" sz="1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1 270,00 zł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9272201"/>
                  </a:ext>
                </a:extLst>
              </a:tr>
              <a:tr h="205737">
                <a:tc>
                  <a:txBody>
                    <a:bodyPr/>
                    <a:lstStyle/>
                    <a:p>
                      <a:r>
                        <a:rPr lang="pl-PL" sz="12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OSP Pluszkiejmy</a:t>
                      </a:r>
                      <a:endParaRPr lang="pl-PL" sz="1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1 270,00 zł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2427094"/>
                  </a:ext>
                </a:extLst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347864" y="666750"/>
            <a:ext cx="5066140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Rozwój jednostek OSP</a:t>
            </a:r>
          </a:p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Prostokąt 5"/>
          <p:cNvSpPr/>
          <p:nvPr/>
        </p:nvSpPr>
        <p:spPr>
          <a:xfrm>
            <a:off x="1961456" y="1130408"/>
            <a:ext cx="71825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FF0000"/>
                </a:solidFill>
                <a:latin typeface="Calibri" pitchFamily="34" charset="0"/>
              </a:rPr>
              <a:t>zakupy ze środków MSWiA</a:t>
            </a:r>
            <a:r>
              <a:rPr lang="pl-PL" sz="1400" b="1" dirty="0">
                <a:solidFill>
                  <a:prstClr val="black"/>
                </a:solidFill>
                <a:latin typeface="Calibri" pitchFamily="34" charset="0"/>
              </a:rPr>
              <a:t>                    </a:t>
            </a:r>
            <a:endParaRPr lang="pl-PL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032801"/>
              </p:ext>
            </p:extLst>
          </p:nvPr>
        </p:nvGraphicFramePr>
        <p:xfrm>
          <a:off x="1961457" y="1448188"/>
          <a:ext cx="6715000" cy="1920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4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737">
                <a:tc>
                  <a:txBody>
                    <a:bodyPr/>
                    <a:lstStyle/>
                    <a:p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OSP Cisówek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pompa pływająca Niagara 1 szt.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37">
                <a:tc>
                  <a:txBody>
                    <a:bodyPr/>
                    <a:lstStyle/>
                    <a:p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OSP Dunajek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buty strażackie specjalne 2 pary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OSP Grodzisko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myjka do węży 1 szt.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OSP Lisy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kominiarka strażacka 6 szt., latarka do hełmy 3 szt.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37">
                <a:tc>
                  <a:txBody>
                    <a:bodyPr/>
                    <a:lstStyle/>
                    <a:p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OSP Surminy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anose="02040503050406030204" pitchFamily="18" charset="0"/>
                          <a:cs typeface="+mn-cs"/>
                        </a:rPr>
                        <a:t>- myjka do węży 1 szt.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OSP Żabin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wąż W52/20 2 szt., wąż W75/20 2 szt.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5524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OSP Pluszkiejmy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buty strażackie specjalne 2 pary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873689"/>
                  </a:ext>
                </a:extLst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20940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347864" y="666750"/>
            <a:ext cx="5066140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Rozwój jednostek OSP</a:t>
            </a:r>
          </a:p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Prostokąt 5"/>
          <p:cNvSpPr/>
          <p:nvPr/>
        </p:nvSpPr>
        <p:spPr>
          <a:xfrm>
            <a:off x="1961456" y="1390144"/>
            <a:ext cx="71825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u="sng" dirty="0">
                <a:solidFill>
                  <a:srgbClr val="FF0000"/>
                </a:solidFill>
                <a:latin typeface="Calibri" pitchFamily="34" charset="0"/>
              </a:rPr>
              <a:t>Zakupy sprzętu w ramach:</a:t>
            </a:r>
          </a:p>
          <a:p>
            <a:endParaRPr lang="pl-PL" sz="1400" b="1" u="sng" dirty="0">
              <a:solidFill>
                <a:srgbClr val="FF0000"/>
              </a:solidFill>
              <a:latin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FF0000"/>
                </a:solidFill>
                <a:latin typeface="Calibri" pitchFamily="34" charset="0"/>
              </a:rPr>
              <a:t>dotacji MDP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265898"/>
              </p:ext>
            </p:extLst>
          </p:nvPr>
        </p:nvGraphicFramePr>
        <p:xfrm>
          <a:off x="2339752" y="2139702"/>
          <a:ext cx="4680520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737"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rgbClr val="FFC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RAZEM</a:t>
                      </a:r>
                      <a:endParaRPr lang="pl-PL" sz="1400" dirty="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12 400,00 zł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OSP Dubeninki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3 100,00 zł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37">
                <a:tc>
                  <a:txBody>
                    <a:bodyPr/>
                    <a:lstStyle/>
                    <a:p>
                      <a:r>
                        <a:rPr lang="pl-PL" sz="1200" b="1" kern="1200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OSP Dunajek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3 100,00 zł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OSP Górne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3 100,00 zł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9272201"/>
                  </a:ext>
                </a:extLst>
              </a:tr>
              <a:tr h="2057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OSP Grabowo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3 100,00 zł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2427094"/>
                  </a:ext>
                </a:extLst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2047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347864" y="666750"/>
            <a:ext cx="5066140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Rozwój jednostek OSP</a:t>
            </a:r>
          </a:p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Prostokąt 5"/>
          <p:cNvSpPr/>
          <p:nvPr/>
        </p:nvSpPr>
        <p:spPr>
          <a:xfrm>
            <a:off x="1961456" y="1208298"/>
            <a:ext cx="71825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FF0000"/>
                </a:solidFill>
                <a:latin typeface="Calibri" pitchFamily="34" charset="0"/>
              </a:rPr>
              <a:t>zakupy ze środków MDP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811376"/>
              </p:ext>
            </p:extLst>
          </p:nvPr>
        </p:nvGraphicFramePr>
        <p:xfrm>
          <a:off x="1907704" y="1611630"/>
          <a:ext cx="6996356" cy="1249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5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73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OSP Dubeninki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- koszulka MDP 12 szt., rękawice ochronne MDP 10 par, ubranie koszarowe 4 </a:t>
                      </a:r>
                      <a:r>
                        <a:rPr lang="pl-PL" sz="1100" kern="1200" dirty="0" err="1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kpl</a:t>
                      </a:r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., 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  hełm MDP 6 szt., pas MDP 6 szt.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37">
                <a:tc>
                  <a:txBody>
                    <a:bodyPr/>
                    <a:lstStyle/>
                    <a:p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OSP Dunajek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- laptop 1 szt.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OSP Górne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- laptop 1 szt.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85524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OSP Grabowo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- laptop 1 szt.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0031336"/>
                  </a:ext>
                </a:extLst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75083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555776" y="627534"/>
            <a:ext cx="5930236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Rozwój jednostek OSP - pojazdy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Prostokąt 8"/>
          <p:cNvSpPr/>
          <p:nvPr/>
        </p:nvSpPr>
        <p:spPr>
          <a:xfrm>
            <a:off x="1475656" y="1347614"/>
            <a:ext cx="74888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latin typeface="Calibri" pitchFamily="34" charset="0"/>
                <a:cs typeface="Arial" panose="020B0604020202020204" pitchFamily="34" charset="0"/>
              </a:rPr>
              <a:t>	W 2018 roku dokonano pierwszego w historii powiatu gołdapskiego zakupu nowego samochodu do OSP. Trafił on do OSP w KSRG Górne – kwota zakupu ok. 770 tys. Kwota wkładu własnego Gminy Gołdap wyniosła ok. 310 tys. zł.</a:t>
            </a:r>
            <a:endParaRPr lang="pl-PL" sz="1400" dirty="0">
              <a:latin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630D29F4-2F2C-4246-8958-B7C2E6090C14}"/>
              </a:ext>
            </a:extLst>
          </p:cNvPr>
          <p:cNvSpPr/>
          <p:nvPr/>
        </p:nvSpPr>
        <p:spPr>
          <a:xfrm>
            <a:off x="1506568" y="2202418"/>
            <a:ext cx="67687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latin typeface="Calibri" pitchFamily="34" charset="0"/>
                <a:cs typeface="Arial" panose="020B0604020202020204" pitchFamily="34" charset="0"/>
              </a:rPr>
              <a:t>	W 2019 roku dokonano kolejnego zakupu nowego samochodu do OSP. Samochód tym razem trafił do OSP w KSRG Banie Mazurskie – kwota zakupu ok. 760 tys. Kwota wkładu własnego Gminy Banie Mazurskie wyniosła ok. 350 tys. zł.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AE291564-CE9D-4F16-953F-474AC347A4F8}"/>
              </a:ext>
            </a:extLst>
          </p:cNvPr>
          <p:cNvSpPr/>
          <p:nvPr/>
        </p:nvSpPr>
        <p:spPr>
          <a:xfrm>
            <a:off x="1526784" y="3057222"/>
            <a:ext cx="67687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latin typeface="Calibri" pitchFamily="34" charset="0"/>
                <a:cs typeface="Arial" panose="020B0604020202020204" pitchFamily="34" charset="0"/>
              </a:rPr>
              <a:t>	W 2020 roku dokonano trzeciego zakupu w historii powiatu gołdapskiego samochodu nowego do OSP. Samochód tym razem trafił do OSP w KSRG Dubeninki – kwota zakupu ok. 800 tys. zł. Kwota wkładu własnego Gminy Dubeninki wyniosła ok. 250 tys. zł.</a:t>
            </a:r>
          </a:p>
        </p:txBody>
      </p:sp>
    </p:spTree>
    <p:extLst>
      <p:ext uri="{BB962C8B-B14F-4D97-AF65-F5344CB8AC3E}">
        <p14:creationId xmlns:p14="http://schemas.microsoft.com/office/powerpoint/2010/main" val="240606649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555776" y="627534"/>
            <a:ext cx="5930236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Rozwój jednostek OSP - pojazdy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Obraz 11" descr="C:\Users\technik\Desktop\Technik 2018\OSP KSRG\OSP Górne\20181120_102258.jpg">
            <a:extLst>
              <a:ext uri="{FF2B5EF4-FFF2-40B4-BE49-F238E27FC236}">
                <a16:creationId xmlns:a16="http://schemas.microsoft.com/office/drawing/2014/main" id="{D070CD33-0C84-434E-BECF-6732F92F85D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6935" y="1097473"/>
            <a:ext cx="3049917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32F53D8-4976-4A69-A48C-087D966267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1385505"/>
            <a:ext cx="3456667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ymbol zastępczy tabeli 5" descr="C:\Users\technik\Desktop\Technik 2020\OSP KSRG\OSP KSRG\OSP KSRG Dubeninki\Zdjecia\20201213_115151.jpg">
            <a:extLst>
              <a:ext uri="{FF2B5EF4-FFF2-40B4-BE49-F238E27FC236}">
                <a16:creationId xmlns:a16="http://schemas.microsoft.com/office/drawing/2014/main" id="{5C068606-A51F-464F-9D11-0E57442D2670}"/>
              </a:ext>
            </a:extLst>
          </p:cNvPr>
          <p:cNvPicPr>
            <a:picLocks noGrp="1"/>
          </p:cNvPicPr>
          <p:nvPr>
            <p:ph type="tbl" sz="quarter" idx="4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2571750"/>
            <a:ext cx="3518546" cy="2468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70631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4860032" y="666750"/>
            <a:ext cx="3553972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Informacje ogólne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4932040" y="1292820"/>
            <a:ext cx="4104456" cy="3546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ct val="0"/>
              </a:spcBef>
              <a:defRPr/>
            </a:pPr>
            <a:r>
              <a:rPr lang="pl-PL" sz="1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Terenem działania Komendy Powiatowej Państwowej Straży Pożarnej w Gołdapi jest powiat gołdapski. </a:t>
            </a:r>
            <a:br>
              <a:rPr lang="pl-PL" sz="1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sz="1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Zajmuje on powierzchnię ok. 772 km2. </a:t>
            </a:r>
            <a:br>
              <a:rPr lang="pl-PL" sz="1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sz="1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Posiada ok. 25,5 tys. mieszkańców.</a:t>
            </a:r>
            <a:br>
              <a:rPr lang="pl-PL" sz="1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sz="1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terenie powiatu znajdują się 3 jednostki</a:t>
            </a:r>
            <a:br>
              <a:rPr lang="pl-PL" sz="1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samorządowe:</a:t>
            </a:r>
          </a:p>
          <a:p>
            <a:pPr lvl="0">
              <a:lnSpc>
                <a:spcPct val="115000"/>
              </a:lnSpc>
              <a:spcBef>
                <a:spcPct val="0"/>
              </a:spcBef>
              <a:defRPr/>
            </a:pPr>
            <a:endParaRPr lang="pl-PL" sz="14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28650" lvl="1" indent="-171450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pl-PL" sz="1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gmina miejsko-wiejska Gołdap</a:t>
            </a:r>
          </a:p>
          <a:p>
            <a:pPr marL="628650" lvl="1" indent="-171450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pl-PL" sz="1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gmina wiejska Banie Mazurskie</a:t>
            </a:r>
          </a:p>
          <a:p>
            <a:pPr marL="628650" lvl="1" indent="-171450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pl-PL" sz="1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gmina wiejska Dubeninki</a:t>
            </a:r>
            <a:endParaRPr lang="pl-PL" sz="1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1123950"/>
            <a:ext cx="4493416" cy="254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09432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555776" y="627534"/>
            <a:ext cx="5930236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Rozwój jednostek OSP - pojazdy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CAB03F7-8397-9F36-10B8-1D57CECF73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r="11351"/>
          <a:stretch/>
        </p:blipFill>
        <p:spPr>
          <a:xfrm>
            <a:off x="1907704" y="1194556"/>
            <a:ext cx="3168352" cy="247671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DF5D713-A4FF-0C99-2E65-29079A0720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8" t="6134" r="11204" b="15952"/>
          <a:stretch/>
        </p:blipFill>
        <p:spPr>
          <a:xfrm>
            <a:off x="5292080" y="1194555"/>
            <a:ext cx="2664296" cy="2480551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F9FE54F-454C-FADB-7000-6CFA5296D8F7}"/>
              </a:ext>
            </a:extLst>
          </p:cNvPr>
          <p:cNvSpPr txBox="1"/>
          <p:nvPr/>
        </p:nvSpPr>
        <p:spPr>
          <a:xfrm>
            <a:off x="2699792" y="3867894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OSP Surminy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45B6AA1-6D85-8C50-5D00-4A87FD150C1F}"/>
              </a:ext>
            </a:extLst>
          </p:cNvPr>
          <p:cNvSpPr txBox="1"/>
          <p:nvPr/>
        </p:nvSpPr>
        <p:spPr>
          <a:xfrm>
            <a:off x="6038026" y="386789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OSP Żabin</a:t>
            </a:r>
          </a:p>
        </p:txBody>
      </p:sp>
    </p:spTree>
    <p:extLst>
      <p:ext uri="{BB962C8B-B14F-4D97-AF65-F5344CB8AC3E}">
        <p14:creationId xmlns:p14="http://schemas.microsoft.com/office/powerpoint/2010/main" val="146107993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555776" y="627534"/>
            <a:ext cx="5930236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Rozwój jednostek OSP - pojazdy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445EAB7-89EC-487E-A81B-98B1B3DE7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1381728"/>
            <a:ext cx="3168352" cy="316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578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555776" y="627534"/>
            <a:ext cx="5930236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Plany zakupowe OSP - pojazdy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Prostokąt 8"/>
          <p:cNvSpPr/>
          <p:nvPr/>
        </p:nvSpPr>
        <p:spPr>
          <a:xfrm>
            <a:off x="1907704" y="1635646"/>
            <a:ext cx="64864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pl-PL" sz="1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W zależności od możliwości finansowych poszczególnych gmin planowana jest dalsza wymiana przestarzałego i zużytego sprzętu również poprzez przekazywanie samochodów i innych sprzętów uznanych za zbędne z Komendy Powiatowej Państwowej Straży Pożarnej w Gołdapi do poszczególnych jednostek Ochotniczych Straży Pożarnych.</a:t>
            </a:r>
          </a:p>
          <a:p>
            <a:endParaRPr lang="pl-PL" sz="1400" dirty="0">
              <a:latin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29638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463956" y="567906"/>
            <a:ext cx="5930236" cy="457200"/>
          </a:xfrm>
        </p:spPr>
        <p:txBody>
          <a:bodyPr/>
          <a:lstStyle/>
          <a:p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Zbiorcze zestawienie sprzętu transportowego i specjalnego przekazanego do jednostek OSP w roku 2022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9" name="Prostokąt 8"/>
          <p:cNvSpPr/>
          <p:nvPr/>
        </p:nvSpPr>
        <p:spPr>
          <a:xfrm>
            <a:off x="1619672" y="1635646"/>
            <a:ext cx="67745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Samochód średni ratowniczo-gaśniczy Star M90 rok. </a:t>
            </a:r>
            <a:r>
              <a:rPr lang="pl-PL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</a:t>
            </a: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2005 – OSP Grabowo.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Samochód lekki operacyjny Volkswagen Bora  rok. </a:t>
            </a:r>
            <a:r>
              <a:rPr lang="pl-PL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</a:t>
            </a: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2002 – OSP Grodzisko.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Samochód lekki operacyjny Nissan </a:t>
            </a:r>
            <a:r>
              <a:rPr lang="pl-PL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Terrano</a:t>
            </a: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rok. </a:t>
            </a:r>
            <a:r>
              <a:rPr lang="pl-PL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</a:t>
            </a: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2004 – OSP Górne.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Samochód lekki kwatermistrzowski Renault </a:t>
            </a:r>
            <a:r>
              <a:rPr lang="pl-PL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Kangoo</a:t>
            </a: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rok. </a:t>
            </a:r>
            <a:r>
              <a:rPr lang="pl-PL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</a:t>
            </a: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2004 – OSP Dubeninki.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Przyczepka z łodzią Cortina i silnikiem </a:t>
            </a:r>
            <a:r>
              <a:rPr lang="pl-PL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Mercury</a:t>
            </a: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OSP Dubeninki.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Zestaw narzędzi hydraulicznych Lukas rok. </a:t>
            </a:r>
            <a:r>
              <a:rPr lang="pl-PL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</a:t>
            </a: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1994 – OSP Surminy</a:t>
            </a:r>
          </a:p>
          <a:p>
            <a:endParaRPr lang="pl-PL" sz="1400" dirty="0">
              <a:latin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88748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463956" y="594767"/>
            <a:ext cx="5930236" cy="457200"/>
          </a:xfrm>
        </p:spPr>
        <p:txBody>
          <a:bodyPr/>
          <a:lstStyle/>
          <a:p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Zbiorcze zestawienie sprzętu transportowego i specjalnego przekazanego do jednostek OSP w roku 2022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7611D2B-1415-F6C9-61E8-AB4F501FF5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978" y="1124546"/>
            <a:ext cx="2125022" cy="4018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DF676D6-850F-4EDD-C5B7-9EE66B0623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460" y="2272771"/>
            <a:ext cx="3023244" cy="2258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0EB1904-EBFE-0E3D-815D-30E7F03FB3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34" y="2987215"/>
            <a:ext cx="2858526" cy="2006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003E095-17ED-8BBC-657A-DC30C99531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440" y="953400"/>
            <a:ext cx="3018642" cy="1987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600876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463956" y="594767"/>
            <a:ext cx="5930236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Ochotnicze Straże Pożarne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1017202-4DFC-E30E-DAA4-329E007AF415}"/>
              </a:ext>
            </a:extLst>
          </p:cNvPr>
          <p:cNvSpPr txBox="1"/>
          <p:nvPr/>
        </p:nvSpPr>
        <p:spPr>
          <a:xfrm>
            <a:off x="1799967" y="1234521"/>
            <a:ext cx="7344033" cy="1310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6695" algn="just">
              <a:lnSpc>
                <a:spcPct val="115000"/>
              </a:lnSpc>
              <a:spcAft>
                <a:spcPts val="0"/>
              </a:spcAft>
            </a:pPr>
            <a:r>
              <a:rPr lang="pl-PL" sz="1400" dirty="0">
                <a:latin typeface="Arial" pitchFamily="34" charset="0"/>
                <a:cs typeface="Arial" pitchFamily="34" charset="0"/>
              </a:rPr>
              <a:t>Z dniem 1 stycznia 2022 roku w życie weszła Ustawa o Ochotniczych Strażach Pożarnych określająca zasady funkcjonowania OSP. Znalazł się w niej również zapis </a:t>
            </a:r>
            <a:br>
              <a:rPr lang="pl-PL" sz="1400" dirty="0">
                <a:latin typeface="Arial" pitchFamily="34" charset="0"/>
                <a:cs typeface="Arial" pitchFamily="34" charset="0"/>
              </a:rPr>
            </a:br>
            <a:r>
              <a:rPr lang="pl-PL" sz="1400" dirty="0">
                <a:latin typeface="Arial" pitchFamily="34" charset="0"/>
                <a:cs typeface="Arial" pitchFamily="34" charset="0"/>
              </a:rPr>
              <a:t>o przysługującym prawie do świadczeń ratowniczych po spełnieniu określonych warunków. W ramach tego uprawnienia wydanych zostało 57 decyzji przyznających świadczenie ratownicze strażakom-ratownikom OSP z powiatu gołdapskiego.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3048D0A-5C98-E7C9-B892-2426C93A9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710" y="2460975"/>
            <a:ext cx="3621804" cy="2206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436B40C-05B5-7DA7-A597-811111763C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378" y="2921617"/>
            <a:ext cx="3243146" cy="1368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735229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779912" y="666750"/>
            <a:ext cx="4634092" cy="457200"/>
          </a:xfrm>
        </p:spPr>
        <p:txBody>
          <a:bodyPr/>
          <a:lstStyle/>
          <a:p>
            <a:r>
              <a:rPr lang="pl-PL" dirty="0"/>
              <a:t>Szkolenia i ćwiczenia OSP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814022" y="1269909"/>
            <a:ext cx="607034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pl-PL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		</a:t>
            </a:r>
            <a:r>
              <a:rPr kumimoji="0" lang="pl-P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W 2022 roku 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przeprowadzono</a:t>
            </a:r>
            <a:r>
              <a:rPr kumimoji="0" lang="pl-P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szkolenia: OSPP i OSPKK.</a:t>
            </a:r>
          </a:p>
          <a:p>
            <a:pPr marL="285750" lvl="0" indent="-2857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269875" algn="l"/>
              </a:tabLst>
            </a:pP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OSPP – 16  absolwentów (9 w KSRG, 7 pozostałe OSP),</a:t>
            </a:r>
          </a:p>
          <a:p>
            <a:pPr marL="285750" lvl="0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269875" algn="l"/>
              </a:tabLst>
            </a:pPr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OSKK – 15  absolwentów (8 w KSRG, 7 pozostałe OSP).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69875" algn="l"/>
              </a:tabLst>
            </a:pPr>
            <a:endParaRPr lang="pl-PL" sz="1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C380E15-89F0-E51C-4236-D4940D66D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688" y="1100414"/>
            <a:ext cx="2360312" cy="3147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E75B972-F673-FE6E-A54F-3C0192C84D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17" y="3147298"/>
            <a:ext cx="2774883" cy="2081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23AF865-F191-0C35-6722-B2230DBF9F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107" y="2091110"/>
            <a:ext cx="2774883" cy="2156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4CD5F74-BF43-E883-1D99-DEE23F475B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95" y="2987113"/>
            <a:ext cx="3099808" cy="2156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615886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779912" y="666750"/>
            <a:ext cx="4634092" cy="457200"/>
          </a:xfrm>
        </p:spPr>
        <p:txBody>
          <a:bodyPr/>
          <a:lstStyle/>
          <a:p>
            <a:r>
              <a:rPr lang="pl-PL" dirty="0"/>
              <a:t>Szkolenia i ćwiczenia OSP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33B8A0D-298F-C30E-20F6-8C3DD41B43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26" y="2980340"/>
            <a:ext cx="5126974" cy="216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6433D01-D5DC-61A7-C586-EF0312F48C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03598"/>
            <a:ext cx="4494344" cy="1896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703058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779912" y="666750"/>
            <a:ext cx="4634092" cy="457200"/>
          </a:xfrm>
        </p:spPr>
        <p:txBody>
          <a:bodyPr/>
          <a:lstStyle/>
          <a:p>
            <a:r>
              <a:rPr lang="pl-PL" dirty="0"/>
              <a:t>Szkolenia i ćwiczenia OSP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4803392-7037-9A78-4247-9866ED4C3969}"/>
              </a:ext>
            </a:extLst>
          </p:cNvPr>
          <p:cNvSpPr txBox="1"/>
          <p:nvPr/>
        </p:nvSpPr>
        <p:spPr>
          <a:xfrm>
            <a:off x="1473186" y="1263770"/>
            <a:ext cx="75633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Recertyfikacja</a:t>
            </a:r>
            <a:r>
              <a:rPr lang="pl-PL" sz="1600" b="1" dirty="0">
                <a:latin typeface="Cambria" panose="02040503050406030204" pitchFamily="18" charset="0"/>
                <a:ea typeface="Cambria" panose="02040503050406030204" pitchFamily="18" charset="0"/>
              </a:rPr>
              <a:t> uprawnień z zakresu kwalifikowanej pierwszej pomocy druhów OSP powiatu gołdapskiego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C075E6C1-A268-D2E7-827C-506588600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4589" y="2167374"/>
            <a:ext cx="734481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 grudnia 2022 roku w siedzibie Komendy Powiatowej Państwowej Straży Pożarnej </a:t>
            </a:r>
            <a:b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 Gołdapi odbyła się </a:t>
            </a:r>
            <a:r>
              <a:rPr lang="pl-PL" sz="1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recertyfikacja</a:t>
            </a: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uprawnień z zakresu kwalifikowanej pierwszej pomocy (</a:t>
            </a:r>
            <a:r>
              <a:rPr lang="pl-PL" sz="1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kpp</a:t>
            </a: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dla strażaków ratowników z jednostek Ochotniczych Straży Pożarnych powiatu gołdapskiego. Przez blisko 3 </a:t>
            </a:r>
            <a:r>
              <a:rPr lang="pl-PL" sz="1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miesięce</a:t>
            </a: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funkcjonariusze KP PSP w Gołdapi prowadzili szkolenia doskonalące w celu przygotowania druhów OSP do </a:t>
            </a:r>
            <a:r>
              <a:rPr lang="pl-PL" sz="1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recertyfikacji</a:t>
            </a: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kpp</a:t>
            </a: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Egzamin składający się z części teoretycznej i praktycznej, pozytywnie zaliczyło 18 druhów, którzy odnowili swoje uprawnienia na okres kolejnych 3 lat.</a:t>
            </a:r>
            <a:endParaRPr lang="pl-PL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69875" algn="l"/>
              </a:tabLst>
            </a:pPr>
            <a:endParaRPr lang="pl-PL" sz="1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6085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779912" y="666750"/>
            <a:ext cx="4634092" cy="457200"/>
          </a:xfrm>
        </p:spPr>
        <p:txBody>
          <a:bodyPr/>
          <a:lstStyle/>
          <a:p>
            <a:r>
              <a:rPr lang="pl-PL" dirty="0"/>
              <a:t>Szkolenia i ćwiczenia OSP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4803392-7037-9A78-4247-9866ED4C3969}"/>
              </a:ext>
            </a:extLst>
          </p:cNvPr>
          <p:cNvSpPr txBox="1"/>
          <p:nvPr/>
        </p:nvSpPr>
        <p:spPr>
          <a:xfrm>
            <a:off x="1473186" y="1263770"/>
            <a:ext cx="75633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Recertyfikacja</a:t>
            </a:r>
            <a:r>
              <a:rPr lang="pl-PL" sz="1600" b="1" dirty="0">
                <a:latin typeface="Cambria" panose="02040503050406030204" pitchFamily="18" charset="0"/>
                <a:ea typeface="Cambria" panose="02040503050406030204" pitchFamily="18" charset="0"/>
              </a:rPr>
              <a:t> uprawnień z zakresu kwalifikowanej pierwszej pomocy druhów OSP powiatu gołdapskiego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1A9C249-A35E-CF13-53A6-43F33D9F7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75" y="1988365"/>
            <a:ext cx="3993008" cy="2994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1C17D4F-5810-CE10-A56B-250BA456C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4" y="1547933"/>
            <a:ext cx="4464496" cy="334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5112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4860032" y="666750"/>
            <a:ext cx="3553972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Informacje ogólne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1835696" y="1275605"/>
            <a:ext cx="7128792" cy="356753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pl-PL" sz="1700" b="1" dirty="0">
                <a:latin typeface="Calibri" pitchFamily="34" charset="0"/>
              </a:rPr>
              <a:t>Teren powiatu gołdapskiego chroniony jest przez:</a:t>
            </a:r>
          </a:p>
          <a:p>
            <a:pPr>
              <a:buNone/>
              <a:defRPr/>
            </a:pPr>
            <a:endParaRPr lang="pl-PL" sz="1700" dirty="0">
              <a:solidFill>
                <a:srgbClr val="FF000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pl-PL" sz="1700" b="1" dirty="0">
                <a:solidFill>
                  <a:srgbClr val="FF0000"/>
                </a:solidFill>
                <a:latin typeface="Calibri" pitchFamily="34" charset="0"/>
              </a:rPr>
              <a:t>Komendę Powiatową Państwowej Straży Pożarnej w Gołdapi, w skład której wchodzi Jednostka Ratowniczo-Gaśnicza,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pl-PL" sz="1700" b="1" dirty="0">
                <a:solidFill>
                  <a:srgbClr val="00B050"/>
                </a:solidFill>
                <a:latin typeface="Calibri" pitchFamily="34" charset="0"/>
              </a:rPr>
              <a:t>Wojskową Straż Pożarną przy JW 4808 w Gołdapi, włączoną do KSRG 27.06.2019r.,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pl-PL" sz="1700" b="1" dirty="0">
                <a:solidFill>
                  <a:srgbClr val="0070C0"/>
                </a:solidFill>
                <a:latin typeface="Calibri" pitchFamily="34" charset="0"/>
              </a:rPr>
              <a:t>14 jednostek  Ochotniczych Straży Pożarnych, w tym:</a:t>
            </a:r>
          </a:p>
          <a:p>
            <a:pPr marL="0" indent="0">
              <a:buNone/>
              <a:defRPr/>
            </a:pPr>
            <a:r>
              <a:rPr lang="pl-PL" sz="1700" b="1" dirty="0">
                <a:solidFill>
                  <a:srgbClr val="0070C0"/>
                </a:solidFill>
                <a:latin typeface="Calibri" pitchFamily="34" charset="0"/>
              </a:rPr>
              <a:t>             11  jednostek typu S – posiadających samochody</a:t>
            </a:r>
            <a:br>
              <a:rPr lang="pl-PL" sz="1700" b="1" dirty="0">
                <a:solidFill>
                  <a:srgbClr val="0070C0"/>
                </a:solidFill>
                <a:latin typeface="Calibri" pitchFamily="34" charset="0"/>
              </a:rPr>
            </a:br>
            <a:r>
              <a:rPr lang="pl-PL" sz="1700" b="1" dirty="0">
                <a:solidFill>
                  <a:srgbClr val="0070C0"/>
                </a:solidFill>
                <a:latin typeface="Calibri" pitchFamily="34" charset="0"/>
              </a:rPr>
              <a:t>                   (5 w KSRG z czego 3 włączone do plutonu ratowniczego OSP WMBO)</a:t>
            </a:r>
          </a:p>
          <a:p>
            <a:pPr marL="0" indent="0">
              <a:buNone/>
              <a:defRPr/>
            </a:pPr>
            <a:r>
              <a:rPr lang="pl-PL" sz="1700" b="1" dirty="0">
                <a:solidFill>
                  <a:srgbClr val="0070C0"/>
                </a:solidFill>
                <a:latin typeface="Calibri" pitchFamily="34" charset="0"/>
              </a:rPr>
              <a:t>               3  jednostki typu M – bez samochodów</a:t>
            </a:r>
          </a:p>
          <a:p>
            <a:pPr marL="0" indent="0">
              <a:buNone/>
              <a:defRPr/>
            </a:pPr>
            <a:r>
              <a:rPr lang="pl-PL" sz="1700" b="1" dirty="0">
                <a:latin typeface="Calibri" pitchFamily="34" charset="0"/>
              </a:rPr>
              <a:t>Razem: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pl-PL" sz="1700" b="1" dirty="0">
                <a:latin typeface="Calibri" pitchFamily="34" charset="0"/>
              </a:rPr>
              <a:t> 46 strażaków Państwowej Straży Pożarnej</a:t>
            </a:r>
          </a:p>
          <a:p>
            <a:pPr marL="0" indent="0">
              <a:buNone/>
              <a:defRPr/>
            </a:pPr>
            <a:r>
              <a:rPr lang="pl-PL" sz="1700" b="1" dirty="0">
                <a:latin typeface="Calibri" pitchFamily="34" charset="0"/>
              </a:rPr>
              <a:t>	13 pojazdów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pl-PL" sz="1700" b="1" dirty="0">
                <a:latin typeface="Calibri" pitchFamily="34" charset="0"/>
              </a:rPr>
              <a:t> 271 wyszkolonych strażaków OSP (w tym 145 w KSRG)</a:t>
            </a:r>
          </a:p>
          <a:p>
            <a:pPr marL="0" indent="0">
              <a:buNone/>
              <a:defRPr/>
            </a:pPr>
            <a:r>
              <a:rPr lang="pl-PL" sz="1700" b="1" dirty="0">
                <a:latin typeface="Calibri" pitchFamily="34" charset="0"/>
              </a:rPr>
              <a:t>	25 pojazdów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0337023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779912" y="666750"/>
            <a:ext cx="4634092" cy="457200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Zagadnienia kadrowe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30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403648" y="1203598"/>
            <a:ext cx="727280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latin typeface="Calibri" panose="020F0502020204030204" pitchFamily="34" charset="0"/>
                <a:cs typeface="Calibri" panose="020F0502020204030204" pitchFamily="34" charset="0"/>
              </a:rPr>
              <a:t>	Limit etatowy zatrudnianych funkcjonariuszy i pracowników cywilnych wg regulaminu organizacyjnego:</a:t>
            </a:r>
            <a:endParaRPr lang="pl-P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47 etatów mundurowych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2 etaty pracowników cywilnych z Korpusu Służby Cywilnej</a:t>
            </a:r>
          </a:p>
          <a:p>
            <a:r>
              <a:rPr lang="pl-PL" sz="1400" b="1" dirty="0">
                <a:latin typeface="Calibri" panose="020F0502020204030204" pitchFamily="34" charset="0"/>
                <a:cs typeface="Calibri" panose="020F0502020204030204" pitchFamily="34" charset="0"/>
              </a:rPr>
              <a:t>Rzeczywiste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b="1" dirty="0">
                <a:latin typeface="Calibri" panose="020F0502020204030204" pitchFamily="34" charset="0"/>
                <a:cs typeface="Calibri" panose="020F0502020204030204" pitchFamily="34" charset="0"/>
              </a:rPr>
              <a:t>zatrudnienie na dzień 31 grudnia 2022 r.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 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46 pracowników mundurowych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2 pracowników cywilnych KSC</a:t>
            </a:r>
            <a:endParaRPr lang="pl-PL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2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7">
            <a:extLst>
              <a:ext uri="{FF2B5EF4-FFF2-40B4-BE49-F238E27FC236}">
                <a16:creationId xmlns:a16="http://schemas.microsoft.com/office/drawing/2014/main" id="{6AED54F0-C219-4CE6-A504-330E2A32AC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2104713"/>
              </p:ext>
            </p:extLst>
          </p:nvPr>
        </p:nvGraphicFramePr>
        <p:xfrm>
          <a:off x="1907704" y="2801670"/>
          <a:ext cx="6897064" cy="1675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85748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779912" y="666750"/>
            <a:ext cx="4634092" cy="457200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Zagadnienia kadrowe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31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547664" y="1275606"/>
            <a:ext cx="741682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latin typeface="Calibri" panose="020F0502020204030204" pitchFamily="34" charset="0"/>
                <a:cs typeface="Calibri" panose="020F0502020204030204" pitchFamily="34" charset="0"/>
              </a:rPr>
              <a:t>Fluktuacja zatrudnienia w 2022 roku:</a:t>
            </a:r>
          </a:p>
          <a:p>
            <a:endParaRPr lang="pl-PL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25 l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utego 2022 r. – </a:t>
            </a:r>
            <a:r>
              <a:rPr lang="pl-PL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odejście na zaopatrzenie emerytalne – st. </a:t>
            </a:r>
            <a:r>
              <a:rPr lang="pl-PL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ogn</a:t>
            </a:r>
            <a:r>
              <a:rPr lang="pl-PL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Robert Skiba;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pl-PL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marca 2022 r.  – przyjęcie do służby strażaka z naboru w 2021 r. – str. Wojciech </a:t>
            </a:r>
            <a:r>
              <a:rPr lang="pl-PL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Siemiaszko</a:t>
            </a:r>
            <a:r>
              <a:rPr lang="pl-PL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9 marca 2022 r. – </a:t>
            </a:r>
            <a:r>
              <a:rPr lang="pl-PL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przyjęcie do służby strażaka z naboru w 2021 r. – str. Paweł </a:t>
            </a:r>
            <a:r>
              <a:rPr lang="pl-PL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Zdanio</a:t>
            </a:r>
            <a:r>
              <a:rPr lang="pl-PL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lipca 2022 r. – przeniesienie służbowe do KM PSP w Rzeszowie – </a:t>
            </a:r>
            <a:r>
              <a:rPr lang="pl-PL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asp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Szymon Mróz;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29 lipca 2022 r. – </a:t>
            </a:r>
            <a:r>
              <a:rPr lang="pl-PL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odejście na zaopatrzenie emerytalne 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pl-PL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asp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Tomasz </a:t>
            </a:r>
            <a:r>
              <a:rPr lang="pl-PL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Mikielski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grudnia 2022 r. – przyjęcie do służby strażaka z naboru w 2022 r. – str. Kamil </a:t>
            </a:r>
            <a:r>
              <a:rPr lang="pl-PL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Świerzbin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 grudnia 2022 r. – przyjęcie do służby strażaka z naboru 2022 r. – str. Maciej Kosiński.</a:t>
            </a:r>
          </a:p>
          <a:p>
            <a:endParaRPr lang="pl-P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400" b="1" dirty="0">
                <a:latin typeface="Calibri" panose="020F0502020204030204" pitchFamily="34" charset="0"/>
                <a:cs typeface="Calibri" panose="020F0502020204030204" pitchFamily="34" charset="0"/>
              </a:rPr>
              <a:t>Bilans: 3 odejścia i 4 przyjęcia. 1 wakat na 31 grudnia 2022 r.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pl-P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2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7295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779912" y="666750"/>
            <a:ext cx="4634092" cy="457200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Zagadnienia kadrowe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32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2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7B098EB-BE53-40BC-AE27-3E0FF4E11BC0}"/>
              </a:ext>
            </a:extLst>
          </p:cNvPr>
          <p:cNvSpPr txBox="1"/>
          <p:nvPr/>
        </p:nvSpPr>
        <p:spPr>
          <a:xfrm>
            <a:off x="1445726" y="1203598"/>
            <a:ext cx="7086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Ślubowanie nowozatrudnionych funkcjonariuszy KP PSP w Gołdapi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17DBB79-9747-0F46-7685-AC9F1F330F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87" y="1675965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2285E15-9B8E-FA5F-628C-E62D4E9CC0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12" y="2200236"/>
            <a:ext cx="3725068" cy="2943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912465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779912" y="666750"/>
            <a:ext cx="4634092" cy="457200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Zagadnienia kadrowe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33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2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7B098EB-BE53-40BC-AE27-3E0FF4E11BC0}"/>
              </a:ext>
            </a:extLst>
          </p:cNvPr>
          <p:cNvSpPr txBox="1"/>
          <p:nvPr/>
        </p:nvSpPr>
        <p:spPr>
          <a:xfrm>
            <a:off x="1445726" y="1203598"/>
            <a:ext cx="7518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 roku 2022 funkcjonariusze KP PSP w Gołdapi za swoje osiągnięcia oraz zaangażowanie na rzecz ochrony przeciwpożarowej byli wielokrotnie wyróżniani.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F7CFCFF-6C21-DE08-6372-3762DAF244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" t="1810" r="7473"/>
          <a:stretch/>
        </p:blipFill>
        <p:spPr>
          <a:xfrm>
            <a:off x="1118138" y="1674241"/>
            <a:ext cx="3054266" cy="2610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88D3D7E-6D31-38D6-858B-E9FCB88BC8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" r="14563"/>
          <a:stretch/>
        </p:blipFill>
        <p:spPr>
          <a:xfrm>
            <a:off x="2432726" y="2502592"/>
            <a:ext cx="3012336" cy="2337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9AADC31-7951-74E8-2777-29793AC4C9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107" y="1653455"/>
            <a:ext cx="3434460" cy="1931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E7ABF7C-D7FA-61FF-19C4-1C1B302983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6" r="666"/>
          <a:stretch/>
        </p:blipFill>
        <p:spPr>
          <a:xfrm>
            <a:off x="6012160" y="2787774"/>
            <a:ext cx="3031332" cy="2097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27846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779912" y="666750"/>
            <a:ext cx="4634092" cy="457200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Zagadnienia kadrowe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34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2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7B098EB-BE53-40BC-AE27-3E0FF4E11BC0}"/>
              </a:ext>
            </a:extLst>
          </p:cNvPr>
          <p:cNvSpPr txBox="1"/>
          <p:nvPr/>
        </p:nvSpPr>
        <p:spPr>
          <a:xfrm>
            <a:off x="1445726" y="1203598"/>
            <a:ext cx="7518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 2022 był także rokiem pożegnań. Po latach służby dwóch funkcjonariuszy przeszło na zaopatrzenie emerytalne.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BD84658-E64E-A3E1-8ED9-DD7622100A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808" y="2665901"/>
            <a:ext cx="3832192" cy="2548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0F3F752-9183-806E-42DC-00ECFFA49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82470"/>
            <a:ext cx="5424020" cy="22884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093092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555776" y="666750"/>
            <a:ext cx="5858228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Czynności kontrolno-rozpoznawcze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Prostokąt 5"/>
          <p:cNvSpPr/>
          <p:nvPr/>
        </p:nvSpPr>
        <p:spPr>
          <a:xfrm>
            <a:off x="1592033" y="1173259"/>
            <a:ext cx="7200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Przeprowadzono łącznie </a:t>
            </a:r>
            <a:r>
              <a:rPr lang="pl-PL" sz="1400" b="1" u="sng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63 kontrole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w tym: </a:t>
            </a: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21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kontroli podstawowych, </a:t>
            </a: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16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kontroli sprawdzających, </a:t>
            </a: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odbiorów technicznych oraz </a:t>
            </a: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kontroli pozostałych.</a:t>
            </a:r>
          </a:p>
          <a:p>
            <a:pPr algn="just"/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W trakcie prowadzonych czynności kontrolno-rozpoznawczych skontrolowano </a:t>
            </a: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78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obiektów, w których stwierdzono </a:t>
            </a: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62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nieprawidłowości.</a:t>
            </a:r>
          </a:p>
          <a:p>
            <a:pPr algn="just"/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W celu wyegzekwowania należytego stanu zabezpieczenia przeciwpożarowego, w stosunku do właścicieli i użytkowników obiektów podejmowane były przewidziane prawem działania nakazowo-egzekucyjne. Najbardziej powszechną i najdogodniejszą formą oddziaływania stosowaną przez służby kontrolno-rozpoznawcze PSP jest wydawanie decyzji administracyjnych. W roku 2022 wydano </a:t>
            </a:r>
            <a:r>
              <a:rPr lang="pl-PL" sz="1400" b="1" u="sng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 decyzji administracyjnych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w których zobowiązano kontrolowane podmioty do usunięcia stwierdzonych uchybień i niedociągnięć.</a:t>
            </a:r>
          </a:p>
          <a:p>
            <a:pPr algn="just"/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W 2022r. nie było prowadzonych</a:t>
            </a:r>
            <a:r>
              <a:rPr lang="pl-PL" sz="1400" u="sng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l-PL" sz="1400" b="1" u="sng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postępowań egzekucyjnych</a:t>
            </a:r>
            <a:endParaRPr lang="pl-PL" sz="1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Skutecznym sposobem doprowadzenia do spełnienia wymagań przeciwpożarowych w nowobudowanych lub modernizowanych obiektach jest możliwość wypowiadania się komendantów powiatowych w formie, tzw. stanowiska w sprawie zgodności wykonania inwestycji z projektem budowlanym. W związku z powyższym, przedstawiciel służby kontrolno-rozpoznawczej PSP uczestniczył w </a:t>
            </a:r>
            <a:r>
              <a:rPr lang="pl-PL" sz="1400" b="1" u="sng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 odbiorach technicznych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23120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995936" y="666750"/>
            <a:ext cx="4418068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Prewencja społeczna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Prostokąt 5"/>
          <p:cNvSpPr/>
          <p:nvPr/>
        </p:nvSpPr>
        <p:spPr>
          <a:xfrm>
            <a:off x="2030006" y="2045641"/>
            <a:ext cx="64087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W 2022 roku KP PSP w Gołdapi realizowała następujące programy prewencji społecznej:</a:t>
            </a:r>
          </a:p>
          <a:p>
            <a:pPr algn="just"/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„Czad! Cichy zabójca”. </a:t>
            </a:r>
          </a:p>
          <a:p>
            <a:pPr algn="just"/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„Bezpieczeństwo podczas ferii”</a:t>
            </a:r>
          </a:p>
          <a:p>
            <a:pPr algn="just"/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„Bezpieczne lodowiska 2022”</a:t>
            </a:r>
          </a:p>
          <a:p>
            <a:pPr algn="just"/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„Stop Pożarom Traw”</a:t>
            </a:r>
          </a:p>
          <a:p>
            <a:pPr algn="just"/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„Bezpieczne wakacje”,</a:t>
            </a:r>
          </a:p>
          <a:p>
            <a:pPr algn="just"/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 W ramach ww. kampanii społecznych realizowane były pogadanki, pokazy sprzętu ratowniczego dla dzieci, rozpowszechniające treści programów ww. przedsięwzięć. W 2022r. przeprowadzono </a:t>
            </a: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15 zajęć edukacyjnych dla dzieci </a:t>
            </a:r>
            <a:b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 dorosłych. W zajęciach udział wzięło 324 dzieci, 41 opiekunów oraz 42 osoby dorosłe.</a:t>
            </a:r>
            <a:endParaRPr lang="pl-PL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09F5D4A-05F4-B032-77B4-2EAFAA2675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48" y="1191177"/>
            <a:ext cx="1391408" cy="61748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A06682A-F943-F890-9B33-578E563593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640" y="1191177"/>
            <a:ext cx="1391408" cy="61748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9E02059-483F-595A-00E2-B8076C2C35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847462"/>
            <a:ext cx="2766912" cy="116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9880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995936" y="666750"/>
            <a:ext cx="4418068" cy="457200"/>
          </a:xfrm>
        </p:spPr>
        <p:txBody>
          <a:bodyPr/>
          <a:lstStyle/>
          <a:p>
            <a:r>
              <a:rPr lang="pl-PL">
                <a:latin typeface="Calibri" pitchFamily="34" charset="0"/>
              </a:rPr>
              <a:t>Prewencja społeczna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E810D4A8-0FF8-4404-8D65-0F247086B3CA}"/>
              </a:ext>
            </a:extLst>
          </p:cNvPr>
          <p:cNvSpPr/>
          <p:nvPr/>
        </p:nvSpPr>
        <p:spPr>
          <a:xfrm>
            <a:off x="2019672" y="1094801"/>
            <a:ext cx="59584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Akcje krwiodawcze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Bezpieczne ferie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Bezpieczne wakacje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Ogólnopolski Turniej Wiedzy Pożarniczej „Młodzież </a:t>
            </a:r>
            <a:b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zapobiega pożarom”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Olimpiada Wiedzy o Obronie Cywilnej</a:t>
            </a:r>
            <a:endParaRPr lang="pl-PL" sz="1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Challenge – pomoc dla dzieci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Stop pożarom traw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Szlachetna paczka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Wizyty w szkołach i przedszkolach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„Cała Polska czyta dzieciom”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 wiele </a:t>
            </a:r>
            <a:r>
              <a:rPr lang="pl-PL" sz="1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wiele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innych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ABEFF93-945B-4518-8C54-88C4782F971E}"/>
              </a:ext>
            </a:extLst>
          </p:cNvPr>
          <p:cNvSpPr txBox="1"/>
          <p:nvPr/>
        </p:nvSpPr>
        <p:spPr>
          <a:xfrm>
            <a:off x="1979712" y="895350"/>
            <a:ext cx="4546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 czym uczestniczyli strażacy?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3B7CFBB-526B-705F-A13A-EB281C48F6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996" y="3671274"/>
            <a:ext cx="3618322" cy="147222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5BC41E2-B4D2-7388-736F-ECCB2E8BC7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28" y="1239620"/>
            <a:ext cx="1791014" cy="238801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5567ACD2-AB9D-2835-E0FA-101D7B5D21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672" y="3671274"/>
            <a:ext cx="3461324" cy="1460394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305BFA95-91AA-C444-A044-4A10CD60BE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873" y="1781944"/>
            <a:ext cx="5472608" cy="230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084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995936" y="666750"/>
            <a:ext cx="4418068" cy="457200"/>
          </a:xfrm>
        </p:spPr>
        <p:txBody>
          <a:bodyPr/>
          <a:lstStyle/>
          <a:p>
            <a:r>
              <a:rPr lang="pl-PL">
                <a:latin typeface="Calibri" pitchFamily="34" charset="0"/>
              </a:rPr>
              <a:t>Prewencja społeczna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212909E-CC37-BC8D-B80B-CBCD5D109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708" y="2991602"/>
            <a:ext cx="5093292" cy="2151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AD4F037-FEF2-47F5-94F9-2E84A3F50C89}"/>
              </a:ext>
            </a:extLst>
          </p:cNvPr>
          <p:cNvSpPr txBox="1"/>
          <p:nvPr/>
        </p:nvSpPr>
        <p:spPr>
          <a:xfrm>
            <a:off x="1547664" y="1398575"/>
            <a:ext cx="7488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Wsparcie podczas zbiórek charytatywnych oraz corocznie zaangażowanie </a:t>
            </a:r>
            <a:br>
              <a:rPr lang="pl-P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akcję społeczną „Szlachetna Paczka”.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3F83844-CC89-2C99-1B42-BBB3ED6699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26" y="1960181"/>
            <a:ext cx="3035042" cy="227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567235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995936" y="666750"/>
            <a:ext cx="4418068" cy="457200"/>
          </a:xfrm>
        </p:spPr>
        <p:txBody>
          <a:bodyPr/>
          <a:lstStyle/>
          <a:p>
            <a:r>
              <a:rPr lang="pl-PL">
                <a:latin typeface="Calibri" pitchFamily="34" charset="0"/>
              </a:rPr>
              <a:t>Prewencja społeczna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ABEFF93-945B-4518-8C54-88C4782F971E}"/>
              </a:ext>
            </a:extLst>
          </p:cNvPr>
          <p:cNvSpPr txBox="1"/>
          <p:nvPr/>
        </p:nvSpPr>
        <p:spPr>
          <a:xfrm>
            <a:off x="1835696" y="1275606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Komenda Powiatowa PSP w Gołdapi w 2022 roku chętnie uczestniczyła </a:t>
            </a:r>
            <a:b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</a:b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w różnego rodzaju imprezach mających na celu podnoszenie świadomości społeczeństwa w zakresie ochrony przeciwpożarowej oraz kwalifikowanej pierwszej pomocy. Wspierała także inicjatywy lokalnej społeczności.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5B2A9D39-3BCB-4542-8FAD-01F284D0AD3A}"/>
              </a:ext>
            </a:extLst>
          </p:cNvPr>
          <p:cNvSpPr txBox="1"/>
          <p:nvPr/>
        </p:nvSpPr>
        <p:spPr>
          <a:xfrm>
            <a:off x="1386188" y="4159944"/>
            <a:ext cx="549237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Strażacy po raz kolejny okazali swoje wielkie serca. Komenda Powiatowa PSP w Gołdapi z wielką przyjemnością obejmuje patronatem akcje krwiodawcze, podczas których funkcjonariusze regularnie dzielą się swoim drogocennym płynem ratującym życie.</a:t>
            </a:r>
          </a:p>
          <a:p>
            <a:pPr algn="just"/>
            <a:endParaRPr lang="pl-PL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CC2CAC7-18FC-4302-BB71-6F0A29939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230" y="2137975"/>
            <a:ext cx="2251770" cy="300236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E15C984-2497-66BB-D094-41803BAF87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5" r="12987" b="2445"/>
          <a:stretch/>
        </p:blipFill>
        <p:spPr>
          <a:xfrm>
            <a:off x="2765223" y="2267919"/>
            <a:ext cx="3209398" cy="185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7142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5292080" y="666750"/>
            <a:ext cx="3121924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Statystyka zdarzeń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Symbol zastępczy zawartości 4">
            <a:extLst>
              <a:ext uri="{FF2B5EF4-FFF2-40B4-BE49-F238E27FC236}">
                <a16:creationId xmlns:a16="http://schemas.microsoft.com/office/drawing/2014/main" id="{59910B58-3FB6-4F33-B7F7-F91ED1CC2E08}"/>
              </a:ext>
            </a:extLst>
          </p:cNvPr>
          <p:cNvGraphicFramePr>
            <a:graphicFrameLocks noGrp="1"/>
          </p:cNvGraphicFramePr>
          <p:nvPr>
            <p:ph type="tbl" sz="quarter" idx="41"/>
            <p:extLst>
              <p:ext uri="{D42A27DB-BD31-4B8C-83A1-F6EECF244321}">
                <p14:modId xmlns:p14="http://schemas.microsoft.com/office/powerpoint/2010/main" val="735721307"/>
              </p:ext>
            </p:extLst>
          </p:nvPr>
        </p:nvGraphicFramePr>
        <p:xfrm>
          <a:off x="1763688" y="1275606"/>
          <a:ext cx="6984776" cy="3089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F5E9B848-03C7-48E4-AFE7-E64FEF6E6C6C}"/>
              </a:ext>
            </a:extLst>
          </p:cNvPr>
          <p:cNvSpPr txBox="1"/>
          <p:nvPr/>
        </p:nvSpPr>
        <p:spPr>
          <a:xfrm>
            <a:off x="1907704" y="4380469"/>
            <a:ext cx="3783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* na wykresie nie uwzględniono alarmów fałszywych</a:t>
            </a:r>
          </a:p>
        </p:txBody>
      </p:sp>
    </p:spTree>
    <p:extLst>
      <p:ext uri="{BB962C8B-B14F-4D97-AF65-F5344CB8AC3E}">
        <p14:creationId xmlns:p14="http://schemas.microsoft.com/office/powerpoint/2010/main" val="183609152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995936" y="666750"/>
            <a:ext cx="4418068" cy="457200"/>
          </a:xfrm>
        </p:spPr>
        <p:txBody>
          <a:bodyPr/>
          <a:lstStyle/>
          <a:p>
            <a:r>
              <a:rPr lang="pl-PL">
                <a:latin typeface="Calibri" pitchFamily="34" charset="0"/>
              </a:rPr>
              <a:t>Prewencja społeczna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ABEFF93-945B-4518-8C54-88C4782F971E}"/>
              </a:ext>
            </a:extLst>
          </p:cNvPr>
          <p:cNvSpPr txBox="1"/>
          <p:nvPr/>
        </p:nvSpPr>
        <p:spPr>
          <a:xfrm>
            <a:off x="1763688" y="1232768"/>
            <a:ext cx="7056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 12 października 2019r. w Komendzie Powiatowej PSP w Gołdapi funkcjonuje Sala Edukacyjna. Strażacy prowadzą zajęcia edukacyjne mające na celu kształtowanie prawidłowych </a:t>
            </a:r>
            <a:r>
              <a:rPr lang="pl-PL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zachowań</a:t>
            </a: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nawyków w sytuacji zagrożenia życia i zdrowia oraz przybliżają dzieciom specyfikę pracy strażaka.  Zajęcia obejmują również prezentację zasad udzielania pierwszej pomocy przedmedycznej. Prowadzone prelekcje, wykłady, szkolenia pomagają w przygotowaniu dzieci od najmłodszych lat do zachowania odpowiednich postaw w sytuacji zagrożenia w ich najbliższym otoczeniu. W 2022r. przeprowadzono 15 zajęć edukacyjnych, w których wzięło udział 324 dzieci, 41 opiekunów oraz 42 osoby dorosłe.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378548C-5C7C-463A-A81F-CC4590CDFFE3}"/>
              </a:ext>
            </a:extLst>
          </p:cNvPr>
          <p:cNvPicPr>
            <a:picLocks noGrp="1" noChangeAspect="1" noChangeArrowheads="1"/>
          </p:cNvPicPr>
          <p:nvPr>
            <p:ph type="tbl" sz="quarter" idx="4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877673"/>
            <a:ext cx="334187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085DA1F8-B2EC-428A-8EDC-7DE038286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411638"/>
            <a:ext cx="3656456" cy="222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74EB2A4-F1D8-4A1F-8788-FA2F9AAA7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954" y="2536453"/>
            <a:ext cx="3745212" cy="222897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D4FAD9F-5927-42BA-8B35-8A5CDCEE6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3948" y="2837093"/>
            <a:ext cx="2808312" cy="21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66168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995936" y="666750"/>
            <a:ext cx="4418068" cy="457200"/>
          </a:xfrm>
        </p:spPr>
        <p:txBody>
          <a:bodyPr/>
          <a:lstStyle/>
          <a:p>
            <a:r>
              <a:rPr lang="pl-PL">
                <a:latin typeface="Calibri" pitchFamily="34" charset="0"/>
              </a:rPr>
              <a:t>Prewencja społeczna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ABEFF93-945B-4518-8C54-88C4782F971E}"/>
              </a:ext>
            </a:extLst>
          </p:cNvPr>
          <p:cNvSpPr txBox="1"/>
          <p:nvPr/>
        </p:nvSpPr>
        <p:spPr>
          <a:xfrm>
            <a:off x="1473186" y="1275606"/>
            <a:ext cx="74192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Gołdapscy strażacy uczcili 104. rocznicę odzyskania przez Polskę Niepodległości uczestnicząc w sztafecie będącej wyjątkowym typem wydarzenia kulturalnego promującym nowoczesną formę patriotyzmu i wolontariat angażujący i integrujący całą społeczność lokalną oraz ukazujący alternatywny sposób spędzenia wolnego czasu. </a:t>
            </a: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Podczas obchodów organizowanych na Placu Zwycięstwa w Gołdapi strażacy prowadzili pogadanki i ćwiczenia dot. m.in. udzielania pierwszej pomocy medycznej. 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W ramach akcji „Niepodległa dla hymnu” pod Pomnikiem Niepodległości w Gołdapi, funkcjonariusze zaśpiewali hymn państwowy. Komendant Powiatowy PSP w Gołdapi st. bryg. Wojciech Szczepanik wziął udział we Mszy Świętej oraz uroczystym odśpiewaniu hymnu i podniesieniu flagi państwowej, a także złożył kwiaty pod Pomnikiem Niepodległości.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5F03324-5BD6-9BA2-097A-D96749F93F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15"/>
          <a:stretch/>
        </p:blipFill>
        <p:spPr>
          <a:xfrm>
            <a:off x="1264305" y="1285012"/>
            <a:ext cx="3918528" cy="298265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1960EEF-E73F-DBFC-F5AA-F7DCD3C71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22" y="1978568"/>
            <a:ext cx="4251858" cy="283457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7FA6F36-7A90-458A-C4D3-C94462370E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67" y="2084670"/>
            <a:ext cx="4441140" cy="296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310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995936" y="666750"/>
            <a:ext cx="4418068" cy="457200"/>
          </a:xfrm>
        </p:spPr>
        <p:txBody>
          <a:bodyPr/>
          <a:lstStyle/>
          <a:p>
            <a:r>
              <a:rPr lang="pl-PL">
                <a:latin typeface="Calibri" pitchFamily="34" charset="0"/>
              </a:rPr>
              <a:t>Prewencja społeczna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7A4EA53-417C-4ECF-9126-3CE51B0603F3}"/>
              </a:ext>
            </a:extLst>
          </p:cNvPr>
          <p:cNvSpPr txBox="1"/>
          <p:nvPr/>
        </p:nvSpPr>
        <p:spPr>
          <a:xfrm>
            <a:off x="1206328" y="1203598"/>
            <a:ext cx="7614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pl-PL" sz="1400" spc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W ramach obchodów Światowego Dnia Świadomości Autyzmu funkcjonariusze KP PSP  w Gołdapi wyposażeni w niebieskie akcenty wyrazili swoją solidarność z osobami ze spektrum autyzmu.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EB85E59-5989-44FA-AFD4-92A3C2E50400}"/>
              </a:ext>
            </a:extLst>
          </p:cNvPr>
          <p:cNvSpPr txBox="1"/>
          <p:nvPr/>
        </p:nvSpPr>
        <p:spPr>
          <a:xfrm>
            <a:off x="1702032" y="4051354"/>
            <a:ext cx="673285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W ramach kampanii społecznej „Cała Polska czyta dzieciom” 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mł. kpt. Adrian </a:t>
            </a:r>
            <a:r>
              <a:rPr lang="pl-PL" sz="1400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Korotko</a:t>
            </a:r>
            <a:r>
              <a:rPr lang="pl-PL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przeczytał dzieciom fragmenty książek, po czym zapoznał je z tajnikami pracy strażaka.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D15289B-3035-1A93-8FE7-BA221069A1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39" y="1704195"/>
            <a:ext cx="5286594" cy="22305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7E6F986-C57B-A48B-D5FB-234BF55ABE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747" y="1704194"/>
            <a:ext cx="2576253" cy="342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1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4000521" y="685326"/>
            <a:ext cx="4393671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Pomoc dla Ukrainy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Prostokąt 5"/>
          <p:cNvSpPr/>
          <p:nvPr/>
        </p:nvSpPr>
        <p:spPr>
          <a:xfrm>
            <a:off x="2696940" y="1232922"/>
            <a:ext cx="569725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900" dirty="0"/>
              <a:t>27 lutego 2022 roku na terenie Komendy Powiatowej Państwowej Straży Pożarnej w Gołdapi miała miejsce zbiórka sprzętu pożarniczego dla strażaków z Ukrainy. W odpowiedzi na apel Komendanta Głównego Państwowej Straży Pożarnej, w akcję poza Komendą Powiatową PSP w Gołdapi włączyły się niemalże wszystkie jednostki Ochotniczych Straży Pożarnych powiatu gołdapskiego: OSP Banie Mazurskie, OSP Dubeninki, OSP Dunajek, OSP Górne, OSP Grabowo, OSP Grodzisko, OSP Lisy, OSP Pluszkiejmy, OSP Surminy, OSP Żabin oraz OSP Żytkiejmy. Serdeczne podziękowanie za olbrzymie zaangażowanie </a:t>
            </a:r>
            <a:br>
              <a:rPr lang="pl-PL" sz="900" dirty="0"/>
            </a:br>
            <a:r>
              <a:rPr lang="pl-PL" sz="900" dirty="0"/>
              <a:t>i błyskawicznie okazane wsparcie dla ukraińskich strażaków, którzy codziennie podejmują heroiczne działania ratownicze w obliczu ataków wojennych na kraj. W ramach zbiórki zgromadzono m.in.: ubrania specjalne, hełmy, kominiarki, motopompy, prądownice i węże pożarnicze.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646" y="3698581"/>
            <a:ext cx="1070195" cy="144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F816A12-2128-1D6D-9946-FA796C2FB4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62" y="3240360"/>
            <a:ext cx="2537520" cy="190314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534285F-DAFA-7B0C-C612-BD982F16E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841" y="2521079"/>
            <a:ext cx="1898834" cy="142412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D184A95-BC52-2146-54C5-AB7CCEFEE9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82" y="2488186"/>
            <a:ext cx="1942692" cy="145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50754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993917" y="667277"/>
            <a:ext cx="4393671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Pomoc dla Ukrainy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" name="Prostokąt 5"/>
          <p:cNvSpPr/>
          <p:nvPr/>
        </p:nvSpPr>
        <p:spPr>
          <a:xfrm>
            <a:off x="2720709" y="1270162"/>
            <a:ext cx="569725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900" dirty="0">
                <a:cs typeface="Arial" panose="020B0604020202020204" pitchFamily="34" charset="0"/>
              </a:rPr>
              <a:t>Dalsze wsparcie dla strażaków z Ukrainy realizowane było również poprzez przekazanie pojazdu operacyjnego przez OSP w Górnem (pozyskanego wcześniej od KP PSP w Gołdapi) oraz sprzętu pożarniczego, w tym m.in.: medycznego, wysokościowego, łączności radiowej.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646" y="3698581"/>
            <a:ext cx="1070195" cy="144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3C5087FA-A859-05E2-B58E-1205905D4E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509" y="1915232"/>
            <a:ext cx="1728192" cy="230425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6B0D3FC-D292-8F87-4409-B45E38A453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661" y="1951991"/>
            <a:ext cx="1877787" cy="23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41054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989274" y="676046"/>
            <a:ext cx="4393671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Pomoc dla Ukrainy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6" name="Prostokąt 5"/>
          <p:cNvSpPr/>
          <p:nvPr/>
        </p:nvSpPr>
        <p:spPr>
          <a:xfrm>
            <a:off x="2993592" y="1312687"/>
            <a:ext cx="54006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900" dirty="0"/>
              <a:t>Strażacy Komendy Powiatowej Państwowej Straży Pożarnej w Gołdapi również we współpracy </a:t>
            </a:r>
            <a:br>
              <a:rPr lang="pl-PL" sz="900" dirty="0"/>
            </a:br>
            <a:r>
              <a:rPr lang="pl-PL" sz="900" dirty="0"/>
              <a:t>z przedstawicielami Starostwa Powiatowego w Gołdapi, udzielili na terenie powiatu gołdapskiego pomocy w transporcie 37 uchodźców z Ukrainy.</a:t>
            </a:r>
            <a:endParaRPr lang="pl-PL" sz="900" dirty="0"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646" y="3698581"/>
            <a:ext cx="1070195" cy="144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02C68CA-7F08-0507-2160-9229CB52A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893" y="3163390"/>
            <a:ext cx="2640107" cy="198008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0430005-42F8-AA8D-7FC7-5D6CE559B4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758" y="1772659"/>
            <a:ext cx="2017719" cy="189444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14E1231-5788-9B80-2B1E-0FE5BDD435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15" y="3421783"/>
            <a:ext cx="2295582" cy="172168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85CDB8E-7AC9-1B0A-8D40-75B1FECA1F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46" y="1772659"/>
            <a:ext cx="2081039" cy="189444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79C659C-2240-49C2-A7F0-537798441F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64" y="1772659"/>
            <a:ext cx="2295582" cy="189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6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267744" y="666750"/>
            <a:ext cx="6146260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Zakupy sprzętowe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684986" y="997590"/>
            <a:ext cx="6471462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9875"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904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95525" algn="l"/>
              </a:tabLst>
            </a:pPr>
            <a:r>
              <a:rPr kumimoji="0" lang="pl-PL" altLang="pl-PL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Zakupy zrealizowane w 2022 roku:</a:t>
            </a:r>
          </a:p>
          <a:p>
            <a:pPr indent="90488" algn="just"/>
            <a:endParaRPr lang="pl-PL" sz="1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indent="90488" algn="just"/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</a:rPr>
              <a:t>Zakup środków ochrony indywidualnej, odzieży specjalnej i ekwipunku    osobistego na kwotę: 18 395,80 zł:</a:t>
            </a: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95525" algn="l"/>
              </a:tabLst>
            </a:pP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E55254EE-E89F-49E2-A2BE-A164D30AB2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506323"/>
              </p:ext>
            </p:extLst>
          </p:nvPr>
        </p:nvGraphicFramePr>
        <p:xfrm>
          <a:off x="2395808" y="2146075"/>
          <a:ext cx="5623582" cy="954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23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03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Ubranie specjalne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cap="small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5 </a:t>
                      </a:r>
                      <a:r>
                        <a:rPr lang="pl-PL" sz="1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kpl.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400" b="0" cap="small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16 000,00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2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Ubranie koszarowe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1 </a:t>
                      </a:r>
                      <a:r>
                        <a:rPr lang="pl-PL" sz="1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kpl</a:t>
                      </a:r>
                      <a:r>
                        <a:rPr lang="pl-PL" sz="1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413,28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2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Osłona do hełmu, wkłady do butów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4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248,52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12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Koce pościel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1 734,00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9341543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267744" y="666750"/>
            <a:ext cx="6146260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Zakupy sprzętowe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051720" y="987574"/>
            <a:ext cx="42392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9875"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95525" algn="l"/>
              </a:tabLst>
            </a:pPr>
            <a:r>
              <a:rPr kumimoji="0" lang="pl-PL" altLang="pl-PL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Zakupy zrealizowane w 2022 roku:</a:t>
            </a: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95525" algn="l"/>
              </a:tabLst>
            </a:pPr>
            <a:endParaRPr kumimoji="0" lang="pl-PL" altLang="pl-PL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90488"/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</a:rPr>
              <a:t>Zakup umundurowania na kwotę: 3 325,50 zł: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D6EFFF06-1D0C-43AB-B609-D5BB7C8C4C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4504113"/>
              </p:ext>
            </p:extLst>
          </p:nvPr>
        </p:nvGraphicFramePr>
        <p:xfrm>
          <a:off x="2267744" y="1923678"/>
          <a:ext cx="6049745" cy="7238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49357">
                  <a:extLst>
                    <a:ext uri="{9D8B030D-6E8A-4147-A177-3AD203B41FA5}">
                      <a16:colId xmlns:a16="http://schemas.microsoft.com/office/drawing/2014/main" val="4243311314"/>
                    </a:ext>
                  </a:extLst>
                </a:gridCol>
                <a:gridCol w="669988">
                  <a:extLst>
                    <a:ext uri="{9D8B030D-6E8A-4147-A177-3AD203B41FA5}">
                      <a16:colId xmlns:a16="http://schemas.microsoft.com/office/drawing/2014/main" val="2043402608"/>
                    </a:ext>
                  </a:extLst>
                </a:gridCol>
                <a:gridCol w="1130400">
                  <a:extLst>
                    <a:ext uri="{9D8B030D-6E8A-4147-A177-3AD203B41FA5}">
                      <a16:colId xmlns:a16="http://schemas.microsoft.com/office/drawing/2014/main" val="4026770645"/>
                    </a:ext>
                  </a:extLst>
                </a:gridCol>
              </a:tblGrid>
              <a:tr h="2412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Koszula wyjściowa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16 szt.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1 520,00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9380510"/>
                  </a:ext>
                </a:extLst>
              </a:tr>
              <a:tr h="2412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Czapka rogatywka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7 szt.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1 160,00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4280768"/>
                  </a:ext>
                </a:extLst>
              </a:tr>
              <a:tr h="2412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Krawat, sznur galowy, dystynkcje, identyfikatory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400" b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645,50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4669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9305547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267744" y="666750"/>
            <a:ext cx="6146260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Zakupy sprzętowe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763688" y="754618"/>
            <a:ext cx="475252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9875"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955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95525" algn="l"/>
              </a:tabLst>
            </a:pPr>
            <a:r>
              <a:rPr kumimoji="0" lang="pl-PL" altLang="pl-PL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Zakupy sprzętowe zrealizowane w 2022 roku:</a:t>
            </a: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95525" algn="l"/>
              </a:tabLst>
            </a:pPr>
            <a:endParaRPr lang="pl-PL" altLang="pl-PL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95525" algn="l"/>
              </a:tabLst>
            </a:pP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</a:rPr>
              <a:t>Składniki majątku otrzymane z KW PSP w Olsztynie: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C3946128-F7E0-4F98-A1C0-688685A90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190677"/>
              </p:ext>
            </p:extLst>
          </p:nvPr>
        </p:nvGraphicFramePr>
        <p:xfrm>
          <a:off x="1969759" y="1476101"/>
          <a:ext cx="5690116" cy="3627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47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2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7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Wąż pożarniczy W52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16 szt.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4 176,60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7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Wąż pożarniczy W75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11 szt.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3 841,14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7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Ubranie koszarowe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6 kpl.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2 326,00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7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Kominiarka strażacka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6 szt.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540,00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267637"/>
                  </a:ext>
                </a:extLst>
              </a:tr>
              <a:tr h="2117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Buty specjalne (skórzane)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1 para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1 199,00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4240172"/>
                  </a:ext>
                </a:extLst>
              </a:tr>
              <a:tr h="2117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Mundur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4 szt.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3 640,00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2635231"/>
                  </a:ext>
                </a:extLst>
              </a:tr>
              <a:tr h="2117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Buty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4 pary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900,00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1570447"/>
                  </a:ext>
                </a:extLst>
              </a:tr>
              <a:tr h="2117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Kurtka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4 szt.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2 400,00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8775797"/>
                  </a:ext>
                </a:extLst>
              </a:tr>
              <a:tr h="2117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Botki ocieplane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4 pary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1 080,00</a:t>
                      </a:r>
                      <a:endParaRPr lang="pl-PL" sz="1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5981560"/>
                  </a:ext>
                </a:extLst>
              </a:tr>
              <a:tr h="2117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Koszulka strażacka letnia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2 szt.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70,00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7380807"/>
                  </a:ext>
                </a:extLst>
              </a:tr>
              <a:tr h="2117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Koszulka strażacka zimowa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2 szt.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54,00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7695004"/>
                  </a:ext>
                </a:extLst>
              </a:tr>
              <a:tr h="2117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Bielizna trudnopalna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3 kpl.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4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537,00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7873078"/>
                  </a:ext>
                </a:extLst>
              </a:tr>
              <a:tr h="2117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Wkłady do butów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1 para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70,00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782170"/>
                  </a:ext>
                </a:extLst>
              </a:tr>
              <a:tr h="2117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Osłona do hełmu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1 szt.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174,00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4506942"/>
                  </a:ext>
                </a:extLst>
              </a:tr>
              <a:tr h="2117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Sensor O</a:t>
                      </a:r>
                      <a:r>
                        <a:rPr lang="pl-PL" sz="1400" baseline="-25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pl-PL" sz="1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2 szt.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2 105,76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6155625"/>
                  </a:ext>
                </a:extLst>
              </a:tr>
              <a:tr h="2117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Akumulator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2 szt.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1 360,00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7237465"/>
                  </a:ext>
                </a:extLst>
              </a:tr>
              <a:tr h="2117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Opona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2 szt.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1 000,00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1178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375419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699792" y="666750"/>
            <a:ext cx="5714212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Zakupy sprzętowe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E3403DE-E860-4373-94A9-592E605C8F35}"/>
              </a:ext>
            </a:extLst>
          </p:cNvPr>
          <p:cNvSpPr txBox="1"/>
          <p:nvPr/>
        </p:nvSpPr>
        <p:spPr>
          <a:xfrm>
            <a:off x="1619672" y="1275606"/>
            <a:ext cx="7200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400" b="1" dirty="0"/>
              <a:t>W ramach realizacji projektu pn.: „Usprawnienie systemu ratownictwa na drogach – etap IV”., Komenda Powiatowa Państwowej Straży Pożarnej w Gołdapi otrzymała (</a:t>
            </a:r>
            <a:r>
              <a:rPr lang="pl-PL" sz="1400" b="1" dirty="0">
                <a:latin typeface="+mn-lt"/>
                <a:ea typeface="Times New Roman"/>
              </a:rPr>
              <a:t>z KW</a:t>
            </a:r>
            <a:r>
              <a:rPr lang="pl-PL" sz="1400" b="1" baseline="0" dirty="0">
                <a:latin typeface="+mn-lt"/>
                <a:ea typeface="Times New Roman"/>
              </a:rPr>
              <a:t> PSP w Olsztynie na podstawie umowy użyczenia</a:t>
            </a:r>
            <a:r>
              <a:rPr lang="pl-PL" sz="1400" b="1" dirty="0"/>
              <a:t>) samochód Renault </a:t>
            </a:r>
            <a:r>
              <a:rPr lang="pl-PL" sz="1400" b="1" dirty="0" err="1"/>
              <a:t>Trafic</a:t>
            </a:r>
            <a:r>
              <a:rPr lang="pl-PL" sz="1400" b="1" dirty="0"/>
              <a:t> </a:t>
            </a:r>
            <a:r>
              <a:rPr lang="pl-PL" sz="1400" b="1" dirty="0" err="1"/>
              <a:t>SLBus</a:t>
            </a:r>
            <a:r>
              <a:rPr lang="pl-PL" sz="1400" b="1" dirty="0"/>
              <a:t>, rok produkcji 2022 o wartości 249 499,35 zł</a:t>
            </a:r>
            <a:endParaRPr lang="pl-PL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BDE9E35-F1EB-3499-1442-E5560ED470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635646"/>
            <a:ext cx="4767818" cy="333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450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>
                <a:latin typeface="Calibri" pitchFamily="34" charset="0"/>
              </a:rPr>
              <a:t>Statystyka zdarzeń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1839213179"/>
              </p:ext>
            </p:extLst>
          </p:nvPr>
        </p:nvGraphicFramePr>
        <p:xfrm>
          <a:off x="1907704" y="1275606"/>
          <a:ext cx="6652655" cy="1465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id="{4981B6FB-BCD4-431A-B5DF-C11F618125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8004558"/>
              </p:ext>
            </p:extLst>
          </p:nvPr>
        </p:nvGraphicFramePr>
        <p:xfrm>
          <a:off x="1907703" y="2941298"/>
          <a:ext cx="6652655" cy="1465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4591609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699792" y="666750"/>
            <a:ext cx="5714212" cy="46484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Prace budowlane – potrzeby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7DD68E75-3FA5-4562-B1AE-617882AF6A9B}"/>
              </a:ext>
            </a:extLst>
          </p:cNvPr>
          <p:cNvSpPr txBox="1"/>
          <p:nvPr/>
        </p:nvSpPr>
        <p:spPr>
          <a:xfrm>
            <a:off x="2051720" y="1648420"/>
            <a:ext cx="5544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Do pełnego wykończenia KP PSP w Gołdapi nadal pozostaje:</a:t>
            </a:r>
          </a:p>
          <a:p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1. Wykończenie poddasza w obiekcie z I etapu.</a:t>
            </a:r>
          </a:p>
          <a:p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2. Doszczelnienie i docieplenie połaci dachowej w części obiektu z I etapu budowy.</a:t>
            </a:r>
          </a:p>
        </p:txBody>
      </p:sp>
    </p:spTree>
    <p:extLst>
      <p:ext uri="{BB962C8B-B14F-4D97-AF65-F5344CB8AC3E}">
        <p14:creationId xmlns:p14="http://schemas.microsoft.com/office/powerpoint/2010/main" val="1761602710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699792" y="666750"/>
            <a:ext cx="5714212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Finanse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388B0C14-3AA0-4010-A79A-C13A7A62E8F5}"/>
              </a:ext>
            </a:extLst>
          </p:cNvPr>
          <p:cNvSpPr txBox="1"/>
          <p:nvPr/>
        </p:nvSpPr>
        <p:spPr>
          <a:xfrm>
            <a:off x="1645018" y="1290234"/>
            <a:ext cx="66303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Ogółem budżet komendy na rok 2022 wyniósł 5 193 977,43 zł w tym: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dotacja z budżetu państwa: 5 122 643,43 zł,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środki z Funduszu Pomocy: 9 532,00 zł,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Środki z Funduszu Wsparcia PSP: 61 800,00 zł.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A181EF4D-176B-42F9-8B6D-D40DD1C79C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6765780"/>
              </p:ext>
            </p:extLst>
          </p:nvPr>
        </p:nvGraphicFramePr>
        <p:xfrm>
          <a:off x="2115853" y="2244341"/>
          <a:ext cx="5688632" cy="2784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457500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339752" y="666750"/>
            <a:ext cx="6074252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Zagadnienia techniczne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462B7827-B01E-49ED-98C1-4F9E9DBF61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542922"/>
              </p:ext>
            </p:extLst>
          </p:nvPr>
        </p:nvGraphicFramePr>
        <p:xfrm>
          <a:off x="1866568" y="1514004"/>
          <a:ext cx="7020619" cy="2502370"/>
        </p:xfrm>
        <a:graphic>
          <a:graphicData uri="http://schemas.openxmlformats.org/drawingml/2006/table">
            <a:tbl>
              <a:tblPr/>
              <a:tblGrid>
                <a:gridCol w="280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57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46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92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2968385574"/>
                    </a:ext>
                  </a:extLst>
                </a:gridCol>
              </a:tblGrid>
              <a:tr h="397436">
                <a:tc gridSpan="2"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Marka 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samochodu.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3632" marR="43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Nr 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rejestracyjny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3632" marR="43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Oznaczenie 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pożarnicze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3632" marR="43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Ilość lat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ekspl</a:t>
                      </a: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3632" marR="43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normy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eksploatacji w PSP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3632" marR="43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Plan</a:t>
                      </a:r>
                    </a:p>
                  </a:txBody>
                  <a:tcPr marL="43632" marR="436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18"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1.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Star 200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NGO W998</a:t>
                      </a:r>
                      <a:endParaRPr lang="pl-PL" sz="100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SKw</a:t>
                      </a:r>
                      <a:endParaRPr lang="pl-PL" sz="100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34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przekroczona – 19 lat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Zakup następcy i przekazanie do OSP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18"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2.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Scania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NGO 9F98</a:t>
                      </a:r>
                      <a:endParaRPr lang="pl-PL" sz="100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GCBARt 5/32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12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przekroczona – 2 lata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Przekazanie do OSP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18"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3.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Reanult</a:t>
                      </a:r>
                      <a:r>
                        <a:rPr lang="pl-PL" sz="1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 </a:t>
                      </a:r>
                      <a:r>
                        <a:rPr lang="pl-PL" sz="1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Trafic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NGO U998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SLOp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12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nie przekroczona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18"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4.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Man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NGO T996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SHD-23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13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nie przekroczona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1918"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5.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Renault </a:t>
                      </a:r>
                      <a:r>
                        <a:rPr lang="pl-PL" sz="1000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Kangoo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NGO 2V60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SLKw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10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nie przekroczona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1918"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6.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Ford Ranger</a:t>
                      </a:r>
                      <a:endParaRPr lang="pl-PL" sz="100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NGO 4E98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SLRr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8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nie przekroczona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1918"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7.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Iveco Eurocardo</a:t>
                      </a:r>
                      <a:endParaRPr lang="pl-PL" sz="100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NGO 8V44</a:t>
                      </a:r>
                      <a:endParaRPr lang="pl-PL" sz="100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GBARt</a:t>
                      </a: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 2,5/27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7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nie przekroczona</a:t>
                      </a:r>
                      <a:endParaRPr lang="pl-PL" sz="100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1918"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8.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Ford Ranger</a:t>
                      </a:r>
                      <a:endParaRPr lang="pl-PL" sz="100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NGO 8V71</a:t>
                      </a:r>
                      <a:endParaRPr lang="pl-PL" sz="100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SLRWys</a:t>
                      </a:r>
                      <a:endParaRPr lang="pl-PL" sz="100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7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nie przekroczona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marR="0" lvl="0" indent="-22669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1918"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9.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Quad Arctic</a:t>
                      </a:r>
                      <a:endParaRPr lang="pl-PL" sz="100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endParaRPr lang="pl-PL" sz="100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endParaRPr lang="pl-PL" sz="100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7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nie przekroczona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1918"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10.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Renault Megane</a:t>
                      </a:r>
                      <a:endParaRPr lang="pl-PL" sz="100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NGO 6P68</a:t>
                      </a:r>
                      <a:endParaRPr lang="pl-PL" sz="100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SLOp</a:t>
                      </a:r>
                      <a:endParaRPr lang="pl-PL" sz="100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5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nie przekroczona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1918"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11.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Renault MDB3 D</a:t>
                      </a:r>
                      <a:endParaRPr lang="pl-PL" sz="100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NGO 9W98</a:t>
                      </a:r>
                      <a:endParaRPr lang="pl-PL" sz="100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GBARt 3/16</a:t>
                      </a:r>
                      <a:endParaRPr lang="pl-PL" sz="100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1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nie przekroczona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18"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12.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Toyota </a:t>
                      </a:r>
                      <a:r>
                        <a:rPr lang="pl-PL" sz="1000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Hilux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NGO 9V98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SLOp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1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nie przekroczona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endParaRPr lang="pl-PL" sz="100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1918"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13.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>
                        <a:spcAft>
                          <a:spcPts val="600"/>
                        </a:spcAft>
                      </a:pPr>
                      <a:r>
                        <a:rPr lang="pl-PL" sz="1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Renault </a:t>
                      </a:r>
                      <a:r>
                        <a:rPr lang="pl-PL" sz="1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Trafic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NO 809AG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SLBus</a:t>
                      </a: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endParaRPr lang="pl-PL" sz="1000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r>
                        <a:rPr lang="pl-PL" sz="1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nie przekroczona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Aft>
                          <a:spcPts val="600"/>
                        </a:spcAft>
                      </a:pPr>
                      <a:endParaRPr lang="pl-PL" sz="10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894746"/>
                  </a:ext>
                </a:extLst>
              </a:tr>
            </a:tbl>
          </a:graphicData>
        </a:graphic>
      </p:graphicFrame>
      <p:sp>
        <p:nvSpPr>
          <p:cNvPr id="12" name="Prostokąt 11">
            <a:extLst>
              <a:ext uri="{FF2B5EF4-FFF2-40B4-BE49-F238E27FC236}">
                <a16:creationId xmlns:a16="http://schemas.microsoft.com/office/drawing/2014/main" id="{7D00A38C-748B-4A70-ACA4-FFA529E55AD3}"/>
              </a:ext>
            </a:extLst>
          </p:cNvPr>
          <p:cNvSpPr/>
          <p:nvPr/>
        </p:nvSpPr>
        <p:spPr>
          <a:xfrm>
            <a:off x="2002496" y="4404972"/>
            <a:ext cx="64807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11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Komenda Powiatowa Państwowej Straży Pożarnej w Gołdapi ma na wyposażeniu </a:t>
            </a:r>
            <a:endParaRPr lang="pl-PL" sz="1100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1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13</a:t>
            </a:r>
            <a:r>
              <a:rPr lang="pl-PL" sz="11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l-PL" sz="11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pojazdów. Średnia lat eksploatacji wynosi </a:t>
            </a:r>
            <a:r>
              <a:rPr lang="pl-PL" sz="11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9.</a:t>
            </a:r>
            <a:endParaRPr lang="pl-PL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319988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339752" y="666750"/>
            <a:ext cx="6074252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Zagadnienia techniczne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766B930-884A-4272-9150-6F0B121FFC1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347614"/>
            <a:ext cx="3789040" cy="284178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DF5263A-0113-4247-8D8D-1563DF10867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5" y="1684840"/>
            <a:ext cx="3582814" cy="268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15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339752" y="666750"/>
            <a:ext cx="6074252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Zagadnienia techniczne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E46945F-25EE-3047-5E93-47BB3AB05A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90" y="1108639"/>
            <a:ext cx="4032448" cy="185996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DC5DE69-BCD8-1FCE-BBBF-1493F701F4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586" y="2953294"/>
            <a:ext cx="4748414" cy="219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04869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07704" y="666750"/>
            <a:ext cx="6506300" cy="457200"/>
          </a:xfrm>
        </p:spPr>
        <p:txBody>
          <a:bodyPr/>
          <a:lstStyle/>
          <a:p>
            <a:r>
              <a:rPr lang="pl-PL" dirty="0"/>
              <a:t>Szkolenia i ćwiczenia PSP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475656" y="1255632"/>
            <a:ext cx="7416824" cy="71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lnSpc>
                <a:spcPct val="115000"/>
              </a:lnSpc>
            </a:pPr>
            <a:r>
              <a:rPr lang="pl-PL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           </a:t>
            </a:r>
            <a:r>
              <a:rPr lang="pl-PL" sz="1200" dirty="0">
                <a:solidFill>
                  <a:srgbClr val="000000"/>
                </a:solidFill>
                <a:ea typeface="Times New Roman"/>
                <a:cs typeface="Calibri"/>
              </a:rPr>
              <a:t>W 2022r. zrealizowano 50 ćwiczeń poza terenem komendy na rozkaz Komendanta Powiatowego lub polecenie Dowódcy JRG na obiektach dla zmian służbowych. </a:t>
            </a:r>
            <a:endParaRPr lang="pl-PL" sz="11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pl-PL" sz="1200" dirty="0">
                <a:solidFill>
                  <a:srgbClr val="000000"/>
                </a:solidFill>
                <a:ea typeface="Times New Roman"/>
                <a:cs typeface="Calibri"/>
              </a:rPr>
              <a:t>Podczas ćwiczeń współdziałano z WSP z JW 4808, OSP, Policją i Strażą Miejską.</a:t>
            </a:r>
            <a:endParaRPr lang="pl-PL" sz="11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473186" y="2008226"/>
            <a:ext cx="55446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just" eaLnBrk="0" fontAlgn="base" hangingPunct="0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sz="1200" dirty="0">
                <a:solidFill>
                  <a:srgbClr val="000000"/>
                </a:solidFill>
                <a:ea typeface="Times New Roman"/>
              </a:rPr>
              <a:t>Jezioro i Zalew Gołdap  – ćwiczenia z łodzią i saniami lodowymi; </a:t>
            </a:r>
          </a:p>
          <a:p>
            <a:pPr marL="342900" lvl="0" indent="-342900" algn="just" eaLnBrk="0" fontAlgn="base" hangingPunct="0">
              <a:buFont typeface="Wingdings"/>
              <a:buChar char=""/>
              <a:tabLst>
                <a:tab pos="457200" algn="l"/>
              </a:tabLst>
            </a:pPr>
            <a:r>
              <a:rPr lang="pl-PL" sz="1200" dirty="0">
                <a:solidFill>
                  <a:srgbClr val="000000"/>
                </a:solidFill>
                <a:ea typeface="Times New Roman"/>
              </a:rPr>
              <a:t>Obiekty JW 4808 (kompleks koszarowy, magazynowy, garażowy);</a:t>
            </a:r>
            <a:endParaRPr lang="pl-PL" sz="1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lvl="0" indent="-342900" algn="just" eaLnBrk="0" fontAlgn="base" hangingPunct="0">
              <a:buFont typeface="Wingdings"/>
              <a:buChar char=""/>
              <a:tabLst>
                <a:tab pos="457200" algn="l"/>
              </a:tabLst>
            </a:pPr>
            <a:r>
              <a:rPr lang="pl-PL" sz="1200" dirty="0">
                <a:ea typeface="Calibri"/>
                <a:cs typeface="Times New Roman"/>
              </a:rPr>
              <a:t>Gołdapska podstrefa ekonomiczna: A&amp;G Kopert, </a:t>
            </a:r>
            <a:r>
              <a:rPr lang="pl-PL" sz="1200" dirty="0" err="1">
                <a:ea typeface="Calibri"/>
                <a:cs typeface="Times New Roman"/>
              </a:rPr>
              <a:t>Kensus</a:t>
            </a:r>
            <a:r>
              <a:rPr lang="pl-PL" sz="1200" dirty="0">
                <a:ea typeface="Calibri"/>
                <a:cs typeface="Times New Roman"/>
              </a:rPr>
              <a:t>, </a:t>
            </a:r>
            <a:r>
              <a:rPr lang="pl-PL" sz="1200" dirty="0" err="1">
                <a:ea typeface="Calibri"/>
                <a:cs typeface="Times New Roman"/>
              </a:rPr>
              <a:t>Komaxel</a:t>
            </a:r>
            <a:r>
              <a:rPr lang="pl-PL" sz="1200" dirty="0">
                <a:ea typeface="Calibri"/>
                <a:cs typeface="Times New Roman"/>
              </a:rPr>
              <a:t>, </a:t>
            </a:r>
            <a:br>
              <a:rPr lang="pl-PL" sz="1200" dirty="0">
                <a:ea typeface="Calibri"/>
                <a:cs typeface="Times New Roman"/>
              </a:rPr>
            </a:br>
            <a:r>
              <a:rPr lang="pl-PL" sz="1200" dirty="0">
                <a:ea typeface="Calibri"/>
                <a:cs typeface="Times New Roman"/>
              </a:rPr>
              <a:t>X-</a:t>
            </a:r>
            <a:r>
              <a:rPr lang="pl-PL" sz="1200" dirty="0" err="1">
                <a:ea typeface="Calibri"/>
                <a:cs typeface="Times New Roman"/>
              </a:rPr>
              <a:t>Yachts</a:t>
            </a:r>
            <a:r>
              <a:rPr lang="pl-PL" sz="1200" dirty="0">
                <a:ea typeface="Calibri"/>
                <a:cs typeface="Times New Roman"/>
              </a:rPr>
              <a:t>,</a:t>
            </a:r>
          </a:p>
          <a:p>
            <a:pPr marL="342900" lvl="0" indent="-342900" algn="just" eaLnBrk="0" fontAlgn="base" hangingPunct="0">
              <a:buFont typeface="Wingdings"/>
              <a:buChar char=""/>
              <a:tabLst>
                <a:tab pos="457200" algn="l"/>
              </a:tabLst>
            </a:pPr>
            <a:r>
              <a:rPr lang="pl-PL" sz="1200" dirty="0">
                <a:ea typeface="Calibri"/>
                <a:cs typeface="Times New Roman"/>
              </a:rPr>
              <a:t>Obiekty Ochotniczych Hufców Pracy.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CBBA1CA-A58E-2DDA-D42A-1EA01CD1D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74" y="2443200"/>
            <a:ext cx="3600400" cy="27003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7782FCB-C4B4-C310-EE19-C94D874E5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472" y="2443200"/>
            <a:ext cx="4752528" cy="200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43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1907704" y="666750"/>
            <a:ext cx="6506300" cy="457200"/>
          </a:xfrm>
        </p:spPr>
        <p:txBody>
          <a:bodyPr/>
          <a:lstStyle/>
          <a:p>
            <a:r>
              <a:rPr lang="pl-PL" dirty="0"/>
              <a:t>Szkolenia i ćwiczenia PSP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881296" y="1281606"/>
            <a:ext cx="7416824" cy="10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l-PL" sz="1200" dirty="0">
                <a:effectLst/>
              </a:rPr>
              <a:t>W związku z okresem zwiększonej palności traw i lasów oraz przedłużającym się brakiem opadów atmosferycznych, w dniach 29–31 marca 2022 roku przeprowadzono m.in. rozpoznanie punktów czerpania wody oraz prowadzących do nich dróg dojazdowych na obszarach leśnych Nadleśnictwa Gołdap, Czerwony Dwór, Olecko i Borki, znajdujących się w granicach administracyjnych powiatu gołdapskiego.</a:t>
            </a:r>
            <a:endParaRPr lang="pl-PL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FAF9831-C3EE-4B19-392B-534758E95C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333723"/>
            <a:ext cx="3744416" cy="280831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B92DD80-CE6C-3F89-F2BB-ADF15AA0FE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26" t="18794" r="61025" b="12201"/>
          <a:stretch/>
        </p:blipFill>
        <p:spPr>
          <a:xfrm>
            <a:off x="5383209" y="2333723"/>
            <a:ext cx="3758990" cy="281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077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47664" y="1311321"/>
            <a:ext cx="741682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W Komendzie Powiatowej PSP w Gołdapi istnieje Specjalistyczna Grupa Ratownictwa Wysokościowego  „GOŁDAP” licząca 23 wyszkolonych ratowników.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1400" dirty="0">
              <a:solidFill>
                <a:prstClr val="black"/>
              </a:solidFill>
              <a:latin typeface="Calibri" panose="020F0502020204030204" pitchFamily="34" charset="0"/>
              <a:ea typeface="Times New Roman" pitchFamily="18" charset="0"/>
              <a:cs typeface="Calibri" panose="020F0502020204030204" pitchFamily="34" charset="0"/>
            </a:endParaRPr>
          </a:p>
          <a:p>
            <a:pPr algn="just"/>
            <a:r>
              <a:rPr lang="pl-PL" sz="1400" dirty="0">
                <a:latin typeface="Calibri" panose="020F0502020204030204" pitchFamily="34" charset="0"/>
              </a:rPr>
              <a:t>Powiat gołdapski jest obszarem chronionym przez Specjalistyczną Grupę Ratownictwa Wysokościowego „GOŁDAP”. Obszarem chronionym przez SGRW „GOŁDAP” są ponadto:</a:t>
            </a:r>
            <a:endParaRPr lang="pl-PL" sz="14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</a:rPr>
              <a:t>powiat węgorzewski,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</a:rPr>
              <a:t>powiat giżycki,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</a:rPr>
              <a:t>powiat olecki,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</a:rPr>
              <a:t>powiat ełcki,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</a:rPr>
              <a:t>powiat kętrzyński,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</a:rPr>
              <a:t>powiat suwalski i miasto Suwałki,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</a:rPr>
              <a:t>powiat sejneński.</a:t>
            </a:r>
          </a:p>
        </p:txBody>
      </p:sp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95536" y="666750"/>
            <a:ext cx="8018468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SGRW „Gołdap”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57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381328" y="12400842"/>
            <a:ext cx="16851996" cy="1685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68E0693-0C03-E6E7-85C7-C90F7A648F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38" t="28471" r="66137" b="43378"/>
          <a:stretch/>
        </p:blipFill>
        <p:spPr>
          <a:xfrm>
            <a:off x="4607768" y="2530943"/>
            <a:ext cx="4491302" cy="228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1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95536" y="666750"/>
            <a:ext cx="8018468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SGRW „Gołdap”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58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E22C899-9F5D-00BF-59A2-9B8A43E9D547}"/>
              </a:ext>
            </a:extLst>
          </p:cNvPr>
          <p:cNvSpPr txBox="1"/>
          <p:nvPr/>
        </p:nvSpPr>
        <p:spPr>
          <a:xfrm>
            <a:off x="2172543" y="1202534"/>
            <a:ext cx="66315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Inspekcja gotowości operacyjnej gołdapskich ratowników wysokościowych przez </a:t>
            </a: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Zespół Inspekcyjny Warmińsko–Mazurskiego Komendanta Wojewódzkiego PSP</a:t>
            </a:r>
            <a:endParaRPr lang="pl-PL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C2514BE6-B88D-D7D2-1427-B760F52B54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90" y="2242345"/>
            <a:ext cx="4752528" cy="267329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1D2C569-04CB-395D-A539-DBA0D3042A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658" y="1717947"/>
            <a:ext cx="5759358" cy="242997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50360E8F-EF59-5938-6C54-1D6995BA62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700" y="1052631"/>
            <a:ext cx="2880322" cy="384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95536" y="666750"/>
            <a:ext cx="8018468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SGRW „Gołdap”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59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E22C899-9F5D-00BF-59A2-9B8A43E9D547}"/>
              </a:ext>
            </a:extLst>
          </p:cNvPr>
          <p:cNvSpPr txBox="1"/>
          <p:nvPr/>
        </p:nvSpPr>
        <p:spPr>
          <a:xfrm>
            <a:off x="2172543" y="1202534"/>
            <a:ext cx="66315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Krajowe ćwiczenia ratownicze </a:t>
            </a:r>
            <a:r>
              <a:rPr lang="pl-PL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pk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. „ELEKTROCIEPŁOWNIA 2022” z udziałem gołdapskich wysokościowców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3ADC406-CFEC-FEE7-846F-EE95DFEA52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90" y="1804338"/>
            <a:ext cx="4798916" cy="315216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15DB129-A99D-5799-E5A7-FFA184012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31852"/>
            <a:ext cx="6624736" cy="229442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A9B121D-D17F-5CB5-EDA4-D32934EAD2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816" y="1288500"/>
            <a:ext cx="5634512" cy="366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3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tekstu 15"/>
          <p:cNvSpPr>
            <a:spLocks noGrp="1"/>
          </p:cNvSpPr>
          <p:nvPr>
            <p:ph type="body" sz="quarter" idx="51"/>
          </p:nvPr>
        </p:nvSpPr>
        <p:spPr>
          <a:xfrm>
            <a:off x="5292080" y="666750"/>
            <a:ext cx="3121924" cy="457200"/>
          </a:xfrm>
        </p:spPr>
        <p:txBody>
          <a:bodyPr/>
          <a:lstStyle/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Statystyka zdarzeń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Symbol zastępczy zawartości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4066486"/>
              </p:ext>
            </p:extLst>
          </p:nvPr>
        </p:nvGraphicFramePr>
        <p:xfrm>
          <a:off x="1619672" y="1466272"/>
          <a:ext cx="7272806" cy="2251579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136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4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3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86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406">
                <a:tc>
                  <a:txBody>
                    <a:bodyPr/>
                    <a:lstStyle/>
                    <a:p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405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Ogółem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977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latin typeface="Calibri" pitchFamily="34" charset="0"/>
                        </a:rPr>
                        <a:t> </a:t>
                      </a:r>
                      <a:r>
                        <a:rPr lang="pl-PL" sz="2000" b="1" baseline="0" dirty="0">
                          <a:latin typeface="Calibri" pitchFamily="34" charset="0"/>
                        </a:rPr>
                        <a:t>- 26,2 %</a:t>
                      </a:r>
                      <a:endParaRPr lang="pl-PL" sz="20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721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691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Pożary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123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latin typeface="Calibri" pitchFamily="34" charset="0"/>
                        </a:rPr>
                        <a:t> + 3,2 %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013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Miejscowe zagrożenie (MZ)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817</a:t>
                      </a:r>
                      <a:endParaRPr lang="pl-PL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latin typeface="Calibri" pitchFamily="34" charset="0"/>
                        </a:rPr>
                        <a:t> -</a:t>
                      </a:r>
                      <a:r>
                        <a:rPr lang="pl-PL" sz="2000" b="1" baseline="0" dirty="0">
                          <a:latin typeface="Calibri" pitchFamily="34" charset="0"/>
                        </a:rPr>
                        <a:t> 31 %</a:t>
                      </a:r>
                      <a:endParaRPr lang="pl-PL" sz="20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564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064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Alarmy fałszywe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latin typeface="Calibri" pitchFamily="34" charset="0"/>
                        </a:rPr>
                        <a:t>+ 29,7</a:t>
                      </a:r>
                      <a:r>
                        <a:rPr lang="pl-PL" sz="2000" b="1" baseline="0" dirty="0">
                          <a:latin typeface="Calibri" pitchFamily="34" charset="0"/>
                        </a:rPr>
                        <a:t> %</a:t>
                      </a:r>
                      <a:endParaRPr lang="pl-PL" sz="20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2" name="Łącznik prosty ze strzałką 1">
            <a:extLst>
              <a:ext uri="{FF2B5EF4-FFF2-40B4-BE49-F238E27FC236}">
                <a16:creationId xmlns:a16="http://schemas.microsoft.com/office/drawing/2014/main" id="{5CA337AD-77D9-EF03-5932-A71FE9381A2B}"/>
              </a:ext>
            </a:extLst>
          </p:cNvPr>
          <p:cNvCxnSpPr/>
          <p:nvPr/>
        </p:nvCxnSpPr>
        <p:spPr>
          <a:xfrm>
            <a:off x="7594213" y="1995686"/>
            <a:ext cx="0" cy="360040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cxnSp>
        <p:nvCxnSpPr>
          <p:cNvPr id="3" name="Łącznik prosty ze strzałką 2">
            <a:extLst>
              <a:ext uri="{FF2B5EF4-FFF2-40B4-BE49-F238E27FC236}">
                <a16:creationId xmlns:a16="http://schemas.microsoft.com/office/drawing/2014/main" id="{77CFA0E6-998B-7173-0853-C17D834AF9E6}"/>
              </a:ext>
            </a:extLst>
          </p:cNvPr>
          <p:cNvCxnSpPr/>
          <p:nvPr/>
        </p:nvCxnSpPr>
        <p:spPr>
          <a:xfrm flipV="1">
            <a:off x="7594213" y="2391730"/>
            <a:ext cx="0" cy="36004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4840E495-E70E-9981-1297-666C843CB0CE}"/>
              </a:ext>
            </a:extLst>
          </p:cNvPr>
          <p:cNvCxnSpPr/>
          <p:nvPr/>
        </p:nvCxnSpPr>
        <p:spPr>
          <a:xfrm>
            <a:off x="7594213" y="2859782"/>
            <a:ext cx="0" cy="360040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C3E478DC-C62C-CE12-DEB6-98249A725BB0}"/>
              </a:ext>
            </a:extLst>
          </p:cNvPr>
          <p:cNvCxnSpPr/>
          <p:nvPr/>
        </p:nvCxnSpPr>
        <p:spPr>
          <a:xfrm flipV="1">
            <a:off x="7594213" y="3311234"/>
            <a:ext cx="0" cy="36004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81A1D53-BAD3-40CE-AC8E-CC1168E77ABA}"/>
              </a:ext>
            </a:extLst>
          </p:cNvPr>
          <p:cNvSpPr txBox="1"/>
          <p:nvPr/>
        </p:nvSpPr>
        <p:spPr>
          <a:xfrm>
            <a:off x="2339752" y="3876585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dirty="0"/>
              <a:t>Spadek liczby MZ spowodowany był brakiem interwencji związanych z dozorowaniem polowej izby przyjęć przy szpitalu miejskim.</a:t>
            </a:r>
            <a:endParaRPr lang="pl-PL" b="1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40708019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395536" y="666750"/>
            <a:ext cx="8018468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SGRW „Gołdap”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60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705546" y="1196566"/>
            <a:ext cx="6322838" cy="1164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Na dzień 31 grudnia 2022 roku SGRW „GOŁDAP” liczy 23 członków:</a:t>
            </a:r>
          </a:p>
          <a:p>
            <a:pPr indent="450215" algn="just">
              <a:lnSpc>
                <a:spcPct val="115000"/>
              </a:lnSpc>
            </a:pPr>
            <a:r>
              <a:rPr lang="pl-PL" sz="1200" b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- 7 ratowników wysokościowych – dowódcy KSRG,</a:t>
            </a:r>
            <a:endParaRPr lang="pl-PL" sz="1200" b="1" u="sng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pl-PL" sz="1200" b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- 14 ratowników wysokościowych KSRG,</a:t>
            </a:r>
            <a:endParaRPr lang="pl-PL" sz="1200" b="1" u="sng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pl-PL" sz="1200" b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- 2 młodszych ratowników wysokościowych KSRG.</a:t>
            </a:r>
            <a:endParaRPr lang="pl-PL" sz="1200" b="1" u="sng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1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058739" y="4098389"/>
            <a:ext cx="63228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200" dirty="0">
                <a:latin typeface="Cambria" panose="02040503050406030204" pitchFamily="18" charset="0"/>
                <a:ea typeface="Cambria" panose="02040503050406030204" pitchFamily="18" charset="0"/>
              </a:rPr>
              <a:t>Dodatkowo celem zapewnienia gotowości operacyjnej na poziomie „A” zgłoszono zapotrzebowanie przeszkolenia 10 osób na szkolenie specjalistycznego z zakresu dowodzenia działaniami ratowniczymi specjalistycznej grupy ratownictwa wysokościowego KSRG.</a:t>
            </a:r>
            <a:endParaRPr lang="pl-PL" sz="1200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46EA6272-2CCA-4B89-AAFB-DF0FA3B808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828113"/>
              </p:ext>
            </p:extLst>
          </p:nvPr>
        </p:nvGraphicFramePr>
        <p:xfrm>
          <a:off x="1573558" y="2046655"/>
          <a:ext cx="6840760" cy="2075669"/>
        </p:xfrm>
        <a:graphic>
          <a:graphicData uri="http://schemas.openxmlformats.org/drawingml/2006/table">
            <a:tbl>
              <a:tblPr firstRow="1" firstCol="1" bandRow="1"/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9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5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7532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SZKOLENIA W ROKU 2022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5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Lp.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Data ukończenia szkolenia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Rodzaj szkolenia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Ilość przeszkolonych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Miejsce prowadzenia szkolenia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5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</a:t>
                      </a:r>
                      <a:endParaRPr lang="pl-PL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25.03.2022r.</a:t>
                      </a:r>
                      <a:endParaRPr lang="pl-PL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Egzamin na młodszego ratownika wysokościowego KSRG</a:t>
                      </a:r>
                      <a:endParaRPr lang="pl-PL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</a:t>
                      </a:r>
                      <a:endParaRPr lang="pl-PL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Szkoła Aspirantów</a:t>
                      </a:r>
                      <a:r>
                        <a:rPr lang="pl-PL" sz="1200" b="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PSP </a:t>
                      </a:r>
                      <a:br>
                        <a:rPr lang="pl-PL" sz="1200" b="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pl-PL" sz="1200" b="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 Krakowie</a:t>
                      </a:r>
                      <a:endParaRPr lang="pl-PL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55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15.06.2022r.</a:t>
                      </a:r>
                      <a:endParaRPr lang="pl-PL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Egzamin na młodszego ratownika wysokościowego KSRG</a:t>
                      </a:r>
                      <a:endParaRPr lang="pl-PL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pl-PL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Szkoła Aspirantów PSP </a:t>
                      </a:r>
                      <a:b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 Krakowie</a:t>
                      </a:r>
                      <a:endParaRPr lang="pl-PL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91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3343850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555776" y="627534"/>
            <a:ext cx="5930236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Działania ratowniczo-gaśnicze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61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EFEF9266-A293-4C03-8FEA-08D2461E0C68}"/>
              </a:ext>
            </a:extLst>
          </p:cNvPr>
          <p:cNvSpPr/>
          <p:nvPr/>
        </p:nvSpPr>
        <p:spPr>
          <a:xfrm>
            <a:off x="1473190" y="1403576"/>
            <a:ext cx="7059250" cy="1878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705"/>
            <a:r>
              <a:rPr lang="pl-PL" sz="1400" b="1" dirty="0">
                <a:solidFill>
                  <a:prstClr val="black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Wybrane pożary mające miejsce w 2022:</a:t>
            </a:r>
            <a:endParaRPr lang="pl-PL" sz="1400" dirty="0">
              <a:solidFill>
                <a:prstClr val="black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pPr marR="179705"/>
            <a:r>
              <a:rPr lang="pl-PL" sz="1400" b="1" dirty="0">
                <a:solidFill>
                  <a:prstClr val="black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 </a:t>
            </a:r>
            <a:endParaRPr lang="pl-PL" sz="1400" dirty="0">
              <a:solidFill>
                <a:prstClr val="black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sz="1400" dirty="0">
                <a:effectLst/>
                <a:ea typeface="Times New Roman" panose="02020603050405020304" pitchFamily="18" charset="0"/>
              </a:rPr>
              <a:t>21.03.2022r. (0274) Marcinowo – pożar bardzo duży składowiska siana. Działania gaśnicze trwały około 10 godzin i brało w nim udział łącznie 8 zastępów JOP i 31 strażaków (PSP, OSP). 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pl-PL" sz="1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25977C4-FAFC-5046-5597-B92DE86D9D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9"/>
          <a:stretch/>
        </p:blipFill>
        <p:spPr>
          <a:xfrm>
            <a:off x="1473190" y="1660119"/>
            <a:ext cx="5256584" cy="341640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EE2AEF8-A7EA-3C7C-67FC-42C536A843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820" y="1660119"/>
            <a:ext cx="4661180" cy="341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88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555776" y="627534"/>
            <a:ext cx="5930236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Działania ratowniczo-gaśnicze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62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EFEF9266-A293-4C03-8FEA-08D2461E0C68}"/>
              </a:ext>
            </a:extLst>
          </p:cNvPr>
          <p:cNvSpPr/>
          <p:nvPr/>
        </p:nvSpPr>
        <p:spPr>
          <a:xfrm>
            <a:off x="1473190" y="1403576"/>
            <a:ext cx="7059250" cy="1878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705"/>
            <a:r>
              <a:rPr lang="pl-PL" sz="1400" b="1" dirty="0">
                <a:solidFill>
                  <a:prstClr val="black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Wybrane pożary mające miejsce w 2022:</a:t>
            </a:r>
            <a:endParaRPr lang="pl-PL" sz="1400" dirty="0">
              <a:solidFill>
                <a:prstClr val="black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pPr marR="179705"/>
            <a:r>
              <a:rPr lang="pl-PL" sz="1400" b="1" dirty="0">
                <a:solidFill>
                  <a:prstClr val="black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 </a:t>
            </a:r>
            <a:endParaRPr lang="pl-PL" sz="1400" dirty="0">
              <a:solidFill>
                <a:prstClr val="black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06.06.2022r. (0438) </a:t>
            </a:r>
            <a:r>
              <a:rPr lang="pl-PL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Stadnica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– pożar naczepy ciągnika siodłowego, który przewoził big </a:t>
            </a:r>
            <a:r>
              <a:rPr lang="pl-PL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bagi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saletry amonowej. Spaleniu uległy 2 </a:t>
            </a:r>
            <a:r>
              <a:rPr lang="pl-PL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bigbagi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z saletrą amonową, udało się uratować mienie o wartości około 200 tys. zł. </a:t>
            </a:r>
            <a:endParaRPr lang="pl-P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pl-PL" sz="1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0688669-9BF0-5E42-5EC3-27A5BC4E00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6" t="21117" r="66961" b="12201"/>
          <a:stretch/>
        </p:blipFill>
        <p:spPr>
          <a:xfrm>
            <a:off x="5338941" y="1790489"/>
            <a:ext cx="2545427" cy="329182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610289C-383E-7ED3-17BB-5349DB4AAA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38" t="19760" r="69168" b="17240"/>
          <a:stretch/>
        </p:blipFill>
        <p:spPr>
          <a:xfrm>
            <a:off x="2051720" y="1790489"/>
            <a:ext cx="3287221" cy="32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27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555776" y="627534"/>
            <a:ext cx="5930236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Działania ratowniczo-gaśnicze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63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EFEF9266-A293-4C03-8FEA-08D2461E0C68}"/>
              </a:ext>
            </a:extLst>
          </p:cNvPr>
          <p:cNvSpPr/>
          <p:nvPr/>
        </p:nvSpPr>
        <p:spPr>
          <a:xfrm>
            <a:off x="1473190" y="1403576"/>
            <a:ext cx="7059250" cy="1779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705"/>
            <a:r>
              <a:rPr lang="pl-PL" sz="1400" b="1" dirty="0">
                <a:solidFill>
                  <a:prstClr val="black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Wybrane pożary mające miejsce w 2022:</a:t>
            </a:r>
            <a:endParaRPr lang="pl-PL" sz="1400" dirty="0">
              <a:solidFill>
                <a:prstClr val="black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pPr marR="179705"/>
            <a:r>
              <a:rPr lang="pl-PL" sz="1400" b="1" dirty="0">
                <a:solidFill>
                  <a:prstClr val="black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 </a:t>
            </a:r>
            <a:endParaRPr lang="pl-PL" sz="1400" dirty="0">
              <a:solidFill>
                <a:prstClr val="black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sz="1400" dirty="0"/>
              <a:t>20.08.2022r. (0606) ul. Szkolna, Gołdap – pożar mieszkania w budynku wielorodzinnym. Ewakuowano łącznie 29 osób. Straty oszacowano na 50 tys. zł. Ze względu na szybką samoewakuację z płonącego pomieszczenia nikt nie doznał obrażeń.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47F622E-209B-6DF7-A7FF-DB469E0921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00" t="18969" r="61025" b="12200"/>
          <a:stretch/>
        </p:blipFill>
        <p:spPr>
          <a:xfrm>
            <a:off x="4649897" y="1821203"/>
            <a:ext cx="3816424" cy="300265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AC9D681-E0FB-5BDB-EBF4-0AEEC68012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31599" r="68900" b="24799"/>
          <a:stretch/>
        </p:blipFill>
        <p:spPr>
          <a:xfrm>
            <a:off x="1873221" y="1821203"/>
            <a:ext cx="2776676" cy="300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86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555776" y="627534"/>
            <a:ext cx="5930236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Działania ratowniczo-gaśnicze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64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X:\!!!ZDJĘCIA i KRONIKA!!!\Kronika od 2015 - 16r- Proszę wklejać zdjęcia do folderu zgodnie z danym miesiącem wraz z pełną data\2018\3. marzec\żwirownia 26.03\20180326_101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39999" y="-5772150"/>
            <a:ext cx="3600000" cy="151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695D3A92-D51D-4F7E-A0BE-8AEE43B87386}"/>
              </a:ext>
            </a:extLst>
          </p:cNvPr>
          <p:cNvSpPr/>
          <p:nvPr/>
        </p:nvSpPr>
        <p:spPr>
          <a:xfrm>
            <a:off x="1835696" y="1323847"/>
            <a:ext cx="7110536" cy="1878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180340" algn="l"/>
              </a:tabLst>
            </a:pPr>
            <a:r>
              <a:rPr lang="pl-PL" sz="1400" b="1" dirty="0">
                <a:solidFill>
                  <a:prstClr val="black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Wybrane miejscowe zagrożenia mające miejsce w 2022:</a:t>
            </a:r>
            <a:endParaRPr lang="pl-PL" sz="1400" dirty="0">
              <a:solidFill>
                <a:prstClr val="black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pPr algn="just"/>
            <a:r>
              <a:rPr lang="pl-PL" sz="1400" b="1" dirty="0">
                <a:solidFill>
                  <a:prstClr val="black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 </a:t>
            </a:r>
            <a:endParaRPr lang="pl-PL" sz="1400" dirty="0">
              <a:solidFill>
                <a:prstClr val="black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sz="1400" dirty="0"/>
              <a:t>13.07.2022r. (0558) Jezioro Gołdap – wskutek przewróconego jachtu żaglowego w wodzie znalazła się 1 osoba. Osoby nie wymagały KPP. W działaniach udział brało 7 strażaków PSP oraz 3 strażaków z JW4808.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pl-PL" sz="1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4A860F9-23B4-FD79-4494-02BAAAA570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13" t="42793" r="58662" b="34880"/>
          <a:stretch/>
        </p:blipFill>
        <p:spPr>
          <a:xfrm>
            <a:off x="2513471" y="1935722"/>
            <a:ext cx="5960709" cy="243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381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555776" y="627534"/>
            <a:ext cx="5930236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Działania ratowniczo-gaśnicze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65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X:\!!!ZDJĘCIA i KRONIKA!!!\Kronika od 2015 - 16r- Proszę wklejać zdjęcia do folderu zgodnie z danym miesiącem wraz z pełną data\2018\3. marzec\żwirownia 26.03\20180326_101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39999" y="-5772150"/>
            <a:ext cx="3600000" cy="151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695D3A92-D51D-4F7E-A0BE-8AEE43B87386}"/>
              </a:ext>
            </a:extLst>
          </p:cNvPr>
          <p:cNvSpPr/>
          <p:nvPr/>
        </p:nvSpPr>
        <p:spPr>
          <a:xfrm>
            <a:off x="1835696" y="1323847"/>
            <a:ext cx="7110536" cy="2201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180340" algn="l"/>
              </a:tabLst>
            </a:pPr>
            <a:r>
              <a:rPr lang="pl-PL" sz="1400" b="1" dirty="0">
                <a:solidFill>
                  <a:prstClr val="black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Wybrane miejscowe zagrożenia mające miejsce w 2022:</a:t>
            </a:r>
            <a:endParaRPr lang="pl-PL" sz="1400" dirty="0">
              <a:solidFill>
                <a:prstClr val="black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pPr algn="just"/>
            <a:r>
              <a:rPr lang="pl-PL" sz="1400" b="1" dirty="0">
                <a:solidFill>
                  <a:prstClr val="black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 </a:t>
            </a:r>
            <a:endParaRPr lang="pl-PL" sz="1400" dirty="0">
              <a:solidFill>
                <a:prstClr val="black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sz="1400" dirty="0">
                <a:effectLst/>
                <a:ea typeface="Times New Roman" panose="02020603050405020304" pitchFamily="18" charset="0"/>
              </a:rPr>
              <a:t>02.10.2022r. (0659) Banie Mazurskie – Pojazd uderzył w drzewo. Mężczyzna lat 72 został wydobyty z pojazdu przez świadków zdarzenia. Przybyły na miejsce zdarzenia ZRM , w momencie przybycia SIS JOP, odstąpił od medycznych czynności ratunkowych. 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pl-PL" sz="1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471D03E-A7C3-255A-B38E-FE88BEAA6E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77" r="3111"/>
          <a:stretch/>
        </p:blipFill>
        <p:spPr>
          <a:xfrm>
            <a:off x="1511745" y="1775332"/>
            <a:ext cx="3516571" cy="291003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63C46F8-FEA1-67EA-A8AF-EE2289F0D8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46"/>
          <a:stretch/>
        </p:blipFill>
        <p:spPr>
          <a:xfrm>
            <a:off x="5028316" y="1964616"/>
            <a:ext cx="3917916" cy="255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99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555776" y="627534"/>
            <a:ext cx="5930236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Działania ratowniczo-gaśnicze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66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X:\!!!ZDJĘCIA i KRONIKA!!!\Kronika od 2015 - 16r- Proszę wklejać zdjęcia do folderu zgodnie z danym miesiącem wraz z pełną data\2018\3. marzec\żwirownia 26.03\20180326_101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39999" y="-5772150"/>
            <a:ext cx="3600000" cy="151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695D3A92-D51D-4F7E-A0BE-8AEE43B87386}"/>
              </a:ext>
            </a:extLst>
          </p:cNvPr>
          <p:cNvSpPr/>
          <p:nvPr/>
        </p:nvSpPr>
        <p:spPr>
          <a:xfrm>
            <a:off x="1835696" y="1323847"/>
            <a:ext cx="7110536" cy="1779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180340" algn="l"/>
              </a:tabLst>
            </a:pPr>
            <a:r>
              <a:rPr lang="pl-PL" sz="1400" b="1" dirty="0">
                <a:solidFill>
                  <a:prstClr val="black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Wybrane miejscowe zagrożenia mające miejsce w 2022:</a:t>
            </a:r>
            <a:endParaRPr lang="pl-PL" sz="1400" dirty="0">
              <a:solidFill>
                <a:prstClr val="black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pPr algn="just"/>
            <a:r>
              <a:rPr lang="pl-PL" sz="1400" b="1" dirty="0">
                <a:solidFill>
                  <a:prstClr val="black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 </a:t>
            </a:r>
            <a:endParaRPr lang="pl-PL" sz="1400" dirty="0">
              <a:solidFill>
                <a:prstClr val="black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sz="1400" dirty="0">
                <a:effectLst/>
                <a:ea typeface="Times New Roman" panose="02020603050405020304" pitchFamily="18" charset="0"/>
              </a:rPr>
              <a:t>10.10.2022r. (0662) Gołdap ul. Wojska Polskiego – zdarzenie </a:t>
            </a:r>
            <a:r>
              <a:rPr lang="pl-PL" sz="1400" dirty="0" err="1">
                <a:effectLst/>
                <a:ea typeface="Times New Roman" panose="02020603050405020304" pitchFamily="18" charset="0"/>
              </a:rPr>
              <a:t>busa</a:t>
            </a:r>
            <a:r>
              <a:rPr lang="pl-PL" sz="1400" dirty="0">
                <a:effectLst/>
                <a:ea typeface="Times New Roman" panose="02020603050405020304" pitchFamily="18" charset="0"/>
              </a:rPr>
              <a:t> z pojazdem osobowym. W busie podróżowało 4 mężczyzn, żaden z nich nie wymagał pomocy medycznej. W aucie podróżowała jedna osoba (kobieta lat 18), która z urazem kończyny górnej została przewieziona do szpitala w Suwałkach. 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70D08DC-75F0-5C9C-4B7F-3A89B8FBB7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8705" y="1947238"/>
            <a:ext cx="4821934" cy="279139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6EAF0FD-E508-5F2B-DF06-E07ED0B2B0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23"/>
          <a:stretch/>
        </p:blipFill>
        <p:spPr>
          <a:xfrm>
            <a:off x="5174919" y="1947238"/>
            <a:ext cx="3969081" cy="279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46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555776" y="627534"/>
            <a:ext cx="5930236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Działania ratowniczo-gaśnicze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67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X:\!!!ZDJĘCIA i KRONIKA!!!\Kronika od 2015 - 16r- Proszę wklejać zdjęcia do folderu zgodnie z danym miesiącem wraz z pełną data\2018\3. marzec\żwirownia 26.03\20180326_101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39999" y="-5772150"/>
            <a:ext cx="3600000" cy="151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695D3A92-D51D-4F7E-A0BE-8AEE43B87386}"/>
              </a:ext>
            </a:extLst>
          </p:cNvPr>
          <p:cNvSpPr/>
          <p:nvPr/>
        </p:nvSpPr>
        <p:spPr>
          <a:xfrm>
            <a:off x="1694229" y="1294344"/>
            <a:ext cx="7110536" cy="3584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180340" algn="l"/>
              </a:tabLst>
            </a:pPr>
            <a:r>
              <a:rPr lang="pl-PL" sz="14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Podczas wszystkich zdarzeń w roku 2022 odnotowaliśmy 8 ofiar śmiertelnych: </a:t>
            </a:r>
          </a:p>
          <a:p>
            <a:pPr algn="just">
              <a:tabLst>
                <a:tab pos="180340" algn="l"/>
              </a:tabLst>
            </a:pPr>
            <a:endParaRPr lang="pl-PL" sz="14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20.02.2022r. (0188) Gołdap, ul. Warszawska - Zauważenie przez osoby postronne podczas wyjazdu gospodarczego.  Na miejscu zdarzenia okazało się, że 65 letni mężczyzna, który leży w rowie, ma widoczne plany opadowe.</a:t>
            </a:r>
            <a:endParaRPr lang="pl-PL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20.03.2022r. (0273) Gołdap ul. Zadumy - IZRM. NZK u mężczyzny lat 62. RKO u mężczyzny rozpoczął patrol Policji, po przyjeździe na miejsce zdarzenia strażacy rozpoczęli MDR. Przybyły ZRM odstąpił od prowadzenia RKO.</a:t>
            </a:r>
            <a:endParaRPr lang="pl-PL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09.04.2022r. (0335) </a:t>
            </a:r>
            <a:r>
              <a:rPr lang="pl-PL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Zakałcze</a:t>
            </a: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Wielkie 1 - Otwarcie mieszkania w budynku wielorodzinnym. Po wejściu do mieszkania przez otwarte okno strażacy stwierdzili, że doszło do samobójstwa. Natychmiastowo odcięli linę na której wisiał poszkodowany mężczyzna lat 47 i umożliwili ZRM wejście do mieszkania. Lekarz ZRM stwierdził zgon. </a:t>
            </a:r>
            <a:endParaRPr lang="pl-PL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24.05.2022r. (0420) Żytkiejmy ul. Lipowa – Budynek mieszkalny, pomiar CO, NZK. Po wejściu do mieszkania urządzenia pomiarowe nie wskazały obecności gazów szkodliwych. Siły JOP znalazły nieprzytomnego mężczyznę lat 41 i przystąpiły do MDR, w wyniku czego rozpoczęły RKO. ZRM stwierdził zgon osoby poszkodowanej.</a:t>
            </a:r>
            <a:endParaRPr lang="pl-PL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140307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555776" y="627534"/>
            <a:ext cx="5930236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Działania ratowniczo-gaśnicze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68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X:\!!!ZDJĘCIA i KRONIKA!!!\Kronika od 2015 - 16r- Proszę wklejać zdjęcia do folderu zgodnie z danym miesiącem wraz z pełną data\2018\3. marzec\żwirownia 26.03\20180326_101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39999" y="-5772150"/>
            <a:ext cx="3600000" cy="151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695D3A92-D51D-4F7E-A0BE-8AEE43B87386}"/>
              </a:ext>
            </a:extLst>
          </p:cNvPr>
          <p:cNvSpPr/>
          <p:nvPr/>
        </p:nvSpPr>
        <p:spPr>
          <a:xfrm>
            <a:off x="1727527" y="1419622"/>
            <a:ext cx="7110536" cy="2955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02.10.2022r. (0659) Banie Mazurskie – Pojazd uderzył w drzewo. Mężczyzna lat 72 został wydobyty z pojazdu przez świadków zdarzenia. Przybyły na miejsce zdarzenia ZRM , w momencie przybycia SIS JOP, odstąpił od MCR.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12.11.2022r. (0683) Dubeninki ul. Osiedlowa – Budynek mieszkalny, otwarcie mieszkania. Zastępy po otwarciu uchylonego okna w mieszkaniu zastały mężczyznę lat 72. Plamy opadowe i stężenie pośmiertne sugerowały, że mężczyzna nie żyje od kilku dni, odstąpiono od MDR. </a:t>
            </a:r>
            <a:endParaRPr lang="pl-PL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24.11.2022r. (0693) Gołdap ul. Partyzantów -  Po równoczesnym przybyciu zastępów JOP oraz ZRM w pomieszczeniu mieszkalnym odnaleziono nieprzytomnego mężczyznę lat 47. Lekarz ZRM stwierdził zgon i odstąpił od MCR. </a:t>
            </a:r>
            <a:endParaRPr lang="pl-PL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23.12.2022r. (0715) Grabowo – Budynek mieszkalny IZRM. Po wejściu do mieszkania zastęp JOP zastał leżącego na podłodze mężczyznę lat 55. Natychmiastowo wszczęto MDR i po 5 cyklach RKO, z użyciem defibrylatora, poszkodowanego przejął zespół ZRM. MCR nie zostały podjęte, gdyż lekarz ZRM stwierdził zgon. </a:t>
            </a: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67716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A3F7A25D-83C0-4B4B-B864-3A20B8B445CD}"/>
              </a:ext>
            </a:extLst>
          </p:cNvPr>
          <p:cNvSpPr txBox="1"/>
          <p:nvPr/>
        </p:nvSpPr>
        <p:spPr>
          <a:xfrm>
            <a:off x="1619672" y="1339599"/>
            <a:ext cx="6877097" cy="1668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269875" algn="l"/>
              </a:tabLst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Na XXXVIII Mistrzostwach Polski w Sporcie Pożarniczym w zespołowej klasyfikacji generalnej reprezentacja województwa warmińsko-mazurskiego zajęła III miejsce, natomiast w konkurencji pożarnicze ćwiczenie bojowe wywalczyła II miejsce, </a:t>
            </a: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ustanawiając rekord województwa z czasem 25,88 sek.</a:t>
            </a: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W skład reprezentacji weszli strażacy z KP PSP w Gołdapi: </a:t>
            </a: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Piotr </a:t>
            </a:r>
            <a:r>
              <a:rPr lang="pl-PL" sz="1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Słapiński</a:t>
            </a: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i Mateusz </a:t>
            </a:r>
            <a:r>
              <a:rPr lang="pl-PL" sz="1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Dyniszuk</a:t>
            </a: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051720" y="666750"/>
            <a:ext cx="6362284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Sport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AC7EE48-F82A-E2FF-2DCA-9E7C22B6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288" y="2176239"/>
            <a:ext cx="4387026" cy="2924684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1E126E41-B6DB-3C21-C0BA-61306107F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98" y="2176239"/>
            <a:ext cx="4369222" cy="292468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47E59AB-8CD9-EEC5-89EE-CEE63386F3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946" y="2176240"/>
            <a:ext cx="4416054" cy="292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58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tekstu 15"/>
          <p:cNvSpPr>
            <a:spLocks noGrp="1"/>
          </p:cNvSpPr>
          <p:nvPr>
            <p:ph type="body" sz="quarter" idx="51"/>
          </p:nvPr>
        </p:nvSpPr>
        <p:spPr>
          <a:xfrm>
            <a:off x="4211960" y="666750"/>
            <a:ext cx="4202044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Gotowość operacyjna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979712" y="3038173"/>
            <a:ext cx="69847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200" b="1" dirty="0">
                <a:latin typeface="Calibri" pitchFamily="34" charset="0"/>
                <a:cs typeface="Arial" panose="020B0604020202020204" pitchFamily="34" charset="0"/>
              </a:rPr>
              <a:t>W roku 2022 na terenie powiatu gołdapskiego miało miejsce 10 sytuacji, podczas których jednostki OSP nie wyjechały do akcji po zadysponowaniu (w 2021 roku – 3 takie przypadki):</a:t>
            </a:r>
          </a:p>
          <a:p>
            <a:pPr marL="342900" lvl="0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OSP Lisy (spoza KSRG) – Zastęp nie wyjechał dwukrotnie. Za pierwszym razem z powodu braku kierowcy, a za drugim razem z powodu braku możliwości rozruchu - uszkodzenie akumulatora. </a:t>
            </a:r>
            <a:endParaRPr lang="pl-PL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OSP Żabin (spoza KSRG) – Zastęp nie wyjechał trzykrotnie. Powodami były kolejno: brak kierowcy oraz brak obsady osobowej w dwóch kolejnych przypadkach.</a:t>
            </a:r>
          </a:p>
          <a:p>
            <a:pPr marL="342900" lvl="0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OSP Dubeninki (KSRG) – Zastęp nie wyjechał dwukrotnie. Brak obsady pojazdu, kierowcy i ratowników, w drugim przypadku brak kierowcy pojazdu. </a:t>
            </a:r>
            <a:endParaRPr lang="pl-PL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OSP Żytkiejmy (KSRG) – Zastęp nie wyjechał trzykrotnie. Przyczyną braku wyjazdu we wszystkich przypadkach był brak kierowcy zastępu. </a:t>
            </a:r>
            <a:endParaRPr lang="pl-PL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Symbol zastępczy tabeli 5">
            <a:extLst>
              <a:ext uri="{FF2B5EF4-FFF2-40B4-BE49-F238E27FC236}">
                <a16:creationId xmlns:a16="http://schemas.microsoft.com/office/drawing/2014/main" id="{D359605F-81D5-4F94-9E10-16BC707262C7}"/>
              </a:ext>
            </a:extLst>
          </p:cNvPr>
          <p:cNvGraphicFramePr>
            <a:graphicFrameLocks noGrp="1"/>
          </p:cNvGraphicFramePr>
          <p:nvPr>
            <p:ph type="tbl" sz="quarter" idx="41"/>
            <p:extLst>
              <p:ext uri="{D42A27DB-BD31-4B8C-83A1-F6EECF244321}">
                <p14:modId xmlns:p14="http://schemas.microsoft.com/office/powerpoint/2010/main" val="2428728600"/>
              </p:ext>
            </p:extLst>
          </p:nvPr>
        </p:nvGraphicFramePr>
        <p:xfrm>
          <a:off x="1815136" y="1230333"/>
          <a:ext cx="6933328" cy="1701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84120061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051720" y="666750"/>
            <a:ext cx="6362284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Sport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3F7A25D-83C0-4B4B-B864-3A20B8B445CD}"/>
              </a:ext>
            </a:extLst>
          </p:cNvPr>
          <p:cNvSpPr txBox="1"/>
          <p:nvPr/>
        </p:nvSpPr>
        <p:spPr>
          <a:xfrm>
            <a:off x="1619672" y="1339599"/>
            <a:ext cx="687709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W dniach 5–6 marca 2022 roku na Polanie </a:t>
            </a:r>
            <a:r>
              <a:rPr lang="pl-PL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Jakuszyckiej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 w Szklarskiej Porębie </a:t>
            </a:r>
          </a:p>
          <a:p>
            <a:pPr algn="just"/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w ramach 46. Biegu Piastów, miały miejsce XII Mistrzostwa Polski Strażaków PSP </a:t>
            </a:r>
            <a:b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w Narciarstwie Biegowym. Mistrzostwa odbyły się na następujących dystansach:</a:t>
            </a:r>
            <a:b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- 5.03.2022r. – 50 km CT (styl klasyczny),</a:t>
            </a:r>
          </a:p>
          <a:p>
            <a:pPr algn="just"/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- 6.03.2022r. – 25 km CT (styl klasyczny).</a:t>
            </a:r>
          </a:p>
          <a:p>
            <a:pPr algn="just"/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W biegach na obu dystansach I miejsce zdobył </a:t>
            </a:r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</a:rPr>
              <a:t>mł. kpt. Daniel </a:t>
            </a:r>
            <a:r>
              <a:rPr lang="pl-PL" sz="1400" b="1" dirty="0" err="1">
                <a:latin typeface="Cambria" panose="02040503050406030204" pitchFamily="18" charset="0"/>
                <a:ea typeface="Cambria" panose="02040503050406030204" pitchFamily="18" charset="0"/>
              </a:rPr>
              <a:t>Żamojtuk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, reprezentujący Komendę Powiatową Państwowej Straży Pożarnej w Gołdapi.</a:t>
            </a:r>
          </a:p>
          <a:p>
            <a:pPr algn="just"/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Jest to pierwsze w historii Mistrzostw Polski Strażaków PSP w Narciarstwie Biegowym, podwójne zwycięstwo wywalczone przez tego samego zawodnika.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F9EE321-F1FA-8078-68EC-501C342B9C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55" y="2065158"/>
            <a:ext cx="5472608" cy="307834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05CBA37-7070-8DB4-077A-C5D4F58998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42" y="2065156"/>
            <a:ext cx="5040558" cy="307834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E8D8953C-7798-B2E6-158F-29D0BB662D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48" y="1203599"/>
            <a:ext cx="5248827" cy="393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1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051720" y="666750"/>
            <a:ext cx="6362284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Sport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3F7A25D-83C0-4B4B-B864-3A20B8B445CD}"/>
              </a:ext>
            </a:extLst>
          </p:cNvPr>
          <p:cNvSpPr txBox="1"/>
          <p:nvPr/>
        </p:nvSpPr>
        <p:spPr>
          <a:xfrm>
            <a:off x="1619672" y="1339599"/>
            <a:ext cx="687709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31 sierpnia  2022  roku  na  terenie  boisk  piłkarskich  Ośrodka  Sportu  i  Rekreacji w Gołdapi, został rozegrany IV Turnieju Piłki Nożnej na trawie o Puchar Warmińsko–Mazurskiego Komendanta Wojewódzkiego Państwowej Straży Pożarnej. W zmaganiach sportowych wzięło udział 17 zespołów reprezentujących komendy miejskie i powiatowe PSP województwa warmińsko–mazurskiego (Bartoszyce, Braniewo, Ełk, Elbląg, Giżycko, Gołdap, Iława, Kętrzyn, Lidzbark Warmiński, Mrągowo, Nidzica, Nowe Miasto Lubawskie, Olecko, Olsztyn, Ostróda, Szczytno, Węgorzewo). Sportowcy zostali podzieleni na 4 grupy, z których do dalszej części rozgrywek awansowały po 2 najlepsze zespoły. Przez fazę grupową reprezentacja KP PSP </a:t>
            </a:r>
            <a:br>
              <a:rPr lang="pl-PL" sz="1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 Gołdapi przeszłą jak „burza”, zwyciężając wszystkie mecze i nie tracąc przy tym, ani jednej bramki. W ćwierćfinale piłkarze z Gołdapi zmierzyli się z drużyną z KM PSP w Olsztynie, wygrywając to spotkanie 3:2. Mecz półfinałowy to starcie gołdapskich strażaków z kadrą KM PSP w Elblągu, w którym zawodnicy z Gołdapi pokonali przeciwników 4:2. W meczu o 3. miejsce rywalizowały ze sobą zespoły z Bartoszyc i Elbląga. Ostatecznie lepsza okazała się drużyna z KP PSP w Bartoszycach, która zwyciężyła 4:1. Finał zawodów to zmagania sportowe strażaków </a:t>
            </a:r>
            <a:br>
              <a:rPr lang="pl-PL" sz="1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sz="1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 Iławy i (oczywiście) Gołdapi.</a:t>
            </a:r>
            <a:r>
              <a:rPr lang="pl-PL" sz="1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Najlepszym zespołem Turnieju została reprezentacja gołdapskich piłkarzy, która wygrała ten pojedynek 4:0 i zdobyła Puchar Warmińsko–Mazurskiego Komendanta Wojewódzkiego Państwowej Straży Pożarnej, </a:t>
            </a:r>
            <a:r>
              <a:rPr lang="pl-PL" sz="1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statuetkę za najlepszego zawodnika rozgrywek odebrał</a:t>
            </a:r>
            <a:r>
              <a:rPr lang="pl-PL" sz="1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Dawid Paszkowski z Gołdapi.</a:t>
            </a:r>
            <a:r>
              <a:rPr lang="pl-PL" sz="1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pl-PL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3C29076-86CA-F187-5115-3CB369FE7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90" y="1906512"/>
            <a:ext cx="4613442" cy="306505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9F9FFE6-29DE-99AF-8B4F-E69F120F31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4642"/>
            <a:ext cx="4573510" cy="303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17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051720" y="666750"/>
            <a:ext cx="6362284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Sport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D5DA160-0C48-078E-37DB-8009C4CAE0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67828"/>
            <a:ext cx="4896542" cy="325314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3D1CAB5-9983-6212-4DBE-550AC76920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994" y="1275606"/>
            <a:ext cx="4223006" cy="280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68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051720" y="666750"/>
            <a:ext cx="6362284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Sport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FB3674C-5977-650E-3614-18E03F5EF6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852" y="1347614"/>
            <a:ext cx="2402044" cy="361548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CEF993E-B006-61A7-9500-D25F4FBAF6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352780"/>
            <a:ext cx="2446598" cy="361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131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051720" y="666750"/>
            <a:ext cx="6362284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Sport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75749B6-DDE6-F94C-2DC5-07607F90DB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07" y="1296105"/>
            <a:ext cx="5040560" cy="378042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CEC4326-84D9-8B39-EC92-5A69DD9A5D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70" y="1293053"/>
            <a:ext cx="5044630" cy="378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16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5" y="3671275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>
          <a:xfrm>
            <a:off x="2051720" y="666750"/>
            <a:ext cx="6362284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Sport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02DB7CD-4DCA-4E6C-BBBB-13692DD53F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6618" y="1766856"/>
            <a:ext cx="4392488" cy="3074853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C59D67D-A573-48D8-AFAA-96E4E058E862}"/>
              </a:ext>
            </a:extLst>
          </p:cNvPr>
          <p:cNvSpPr txBox="1"/>
          <p:nvPr/>
        </p:nvSpPr>
        <p:spPr>
          <a:xfrm flipH="1">
            <a:off x="1534874" y="1208478"/>
            <a:ext cx="7141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W ramach przypomnienia drużyna gołdapskich strażaków jest nadal mistrzem województwa w sporcie pożarniczym.</a:t>
            </a:r>
          </a:p>
        </p:txBody>
      </p:sp>
    </p:spTree>
    <p:extLst>
      <p:ext uri="{BB962C8B-B14F-4D97-AF65-F5344CB8AC3E}">
        <p14:creationId xmlns:p14="http://schemas.microsoft.com/office/powerpoint/2010/main" val="4256306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Plany i problemy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91680" y="1131711"/>
            <a:ext cx="7200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	</a:t>
            </a:r>
            <a:r>
              <a:rPr lang="pl-PL" sz="1600" b="1" dirty="0">
                <a:latin typeface="Calibri" pitchFamily="34" charset="0"/>
                <a:cs typeface="Arial" panose="020B0604020202020204" pitchFamily="34" charset="0"/>
              </a:rPr>
              <a:t>Problemy: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dirty="0">
                <a:latin typeface="Calibri" pitchFamily="34" charset="0"/>
                <a:cs typeface="Arial" panose="020B0604020202020204" pitchFamily="34" charset="0"/>
              </a:rPr>
              <a:t>brak kadry dowódczej spełniającej wymagania kwalifikacyjne,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dirty="0">
                <a:latin typeface="Calibri" pitchFamily="34" charset="0"/>
                <a:cs typeface="Arial" panose="020B0604020202020204" pitchFamily="34" charset="0"/>
              </a:rPr>
              <a:t>brak chętnych kandydatów do służby przygotowawczej z powiatu gołdapskiego,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dirty="0">
                <a:latin typeface="Calibri" pitchFamily="34" charset="0"/>
                <a:cs typeface="Arial" panose="020B0604020202020204" pitchFamily="34" charset="0"/>
              </a:rPr>
              <a:t>migracja strażaków PSP jak i OSP,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dirty="0">
                <a:latin typeface="Calibri" pitchFamily="34" charset="0"/>
                <a:cs typeface="Arial" panose="020B0604020202020204" pitchFamily="34" charset="0"/>
              </a:rPr>
              <a:t>brak kadry po studiach lub studium kierowanych do KP PSP w Gołdapi.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F6AB1150-42E9-4156-A2FE-F4AA1D5E6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80" y="2342733"/>
            <a:ext cx="72008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	</a:t>
            </a:r>
            <a:r>
              <a:rPr lang="pl-PL" sz="1600" b="1" dirty="0">
                <a:latin typeface="Calibri" pitchFamily="34" charset="0"/>
                <a:cs typeface="Arial" panose="020B0604020202020204" pitchFamily="34" charset="0"/>
              </a:rPr>
              <a:t>Plany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dirty="0">
                <a:latin typeface="Calibri" pitchFamily="34" charset="0"/>
                <a:cs typeface="Arial" panose="020B0604020202020204" pitchFamily="34" charset="0"/>
              </a:rPr>
              <a:t>podnoszenie kwalifikacji funkcjonariuszy i pracowników cywilnych,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dirty="0">
                <a:latin typeface="Calibri" pitchFamily="34" charset="0"/>
                <a:cs typeface="Arial" panose="020B0604020202020204" pitchFamily="34" charset="0"/>
              </a:rPr>
              <a:t>adaptacja pomieszczenia </a:t>
            </a:r>
            <a:r>
              <a:rPr lang="pl-PL" sz="1600" dirty="0" err="1">
                <a:latin typeface="Calibri" pitchFamily="34" charset="0"/>
                <a:cs typeface="Arial" panose="020B0604020202020204" pitchFamily="34" charset="0"/>
              </a:rPr>
              <a:t>sprężarkowni</a:t>
            </a:r>
            <a:r>
              <a:rPr lang="pl-PL" sz="1600" dirty="0">
                <a:latin typeface="Calibri" pitchFamily="34" charset="0"/>
                <a:cs typeface="Arial" panose="020B0604020202020204" pitchFamily="34" charset="0"/>
              </a:rPr>
              <a:t> i pralni z suszarnią,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dirty="0">
                <a:latin typeface="Calibri" pitchFamily="34" charset="0"/>
                <a:cs typeface="Arial" panose="020B0604020202020204" pitchFamily="34" charset="0"/>
              </a:rPr>
              <a:t>przekazanie zbędnego sprzętu do OSP,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dirty="0">
                <a:latin typeface="Calibri" pitchFamily="34" charset="0"/>
                <a:cs typeface="Arial" panose="020B0604020202020204" pitchFamily="34" charset="0"/>
              </a:rPr>
              <a:t>reorganizacja sprzętowo–samochodowa,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dirty="0">
                <a:latin typeface="Calibri" pitchFamily="34" charset="0"/>
                <a:cs typeface="Arial" panose="020B0604020202020204" pitchFamily="34" charset="0"/>
              </a:rPr>
              <a:t>dalsze doposażanie i wymiana sprzętu informatyczno-łącznościowego,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dirty="0">
                <a:latin typeface="Calibri" pitchFamily="34" charset="0"/>
                <a:cs typeface="Arial" panose="020B0604020202020204" pitchFamily="34" charset="0"/>
              </a:rPr>
              <a:t>dalsze doposażanie Specjalistyczne Grupy Ratownictwa Wysokościowego „Gołdap”,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dirty="0">
                <a:latin typeface="Calibri" pitchFamily="34" charset="0"/>
                <a:cs typeface="Arial" panose="020B0604020202020204" pitchFamily="34" charset="0"/>
              </a:rPr>
              <a:t>prace remontowe i inwestycyjne w miarę posiadanych środków finansowych,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dirty="0">
                <a:latin typeface="Calibri" pitchFamily="34" charset="0"/>
                <a:cs typeface="Arial" panose="020B0604020202020204" pitchFamily="34" charset="0"/>
              </a:rPr>
              <a:t>przygotowanie do zakupów kolejnych samochodów ratowniczo-gaśniczych</a:t>
            </a:r>
            <a:br>
              <a:rPr lang="pl-PL" sz="1600" dirty="0">
                <a:latin typeface="Calibri" pitchFamily="34" charset="0"/>
                <a:cs typeface="Arial" panose="020B0604020202020204" pitchFamily="34" charset="0"/>
              </a:rPr>
            </a:br>
            <a:r>
              <a:rPr lang="pl-PL" sz="1600" dirty="0">
                <a:latin typeface="Calibri" pitchFamily="34" charset="0"/>
                <a:cs typeface="Arial" panose="020B0604020202020204" pitchFamily="34" charset="0"/>
              </a:rPr>
              <a:t>i specjalnych.</a:t>
            </a:r>
          </a:p>
        </p:txBody>
      </p:sp>
    </p:spTree>
    <p:extLst>
      <p:ext uri="{BB962C8B-B14F-4D97-AF65-F5344CB8AC3E}">
        <p14:creationId xmlns:p14="http://schemas.microsoft.com/office/powerpoint/2010/main" val="1855595588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84777D31-FA21-42EA-814A-1EE897A8C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0937" y="2931790"/>
            <a:ext cx="2880320" cy="92333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sz="54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DZIĘKUJĘ</a:t>
            </a:r>
            <a:endParaRPr kumimoji="0" lang="pl-PL" sz="1400" b="1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5092CE8-BFB0-4853-96CF-B6CDA2C1476C}"/>
              </a:ext>
            </a:extLst>
          </p:cNvPr>
          <p:cNvSpPr txBox="1">
            <a:spLocks/>
          </p:cNvSpPr>
          <p:nvPr/>
        </p:nvSpPr>
        <p:spPr>
          <a:xfrm>
            <a:off x="1625439" y="1496869"/>
            <a:ext cx="6768753" cy="108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 spc="3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pl-PL" sz="1600" spc="0" dirty="0">
                <a:solidFill>
                  <a:schemeClr val="tx1"/>
                </a:solidFill>
                <a:latin typeface="+mn-lt"/>
              </a:rPr>
              <a:t>Podsumowanie zadań realizowanych przez</a:t>
            </a:r>
            <a:br>
              <a:rPr lang="pl-PL" sz="1600" spc="0" dirty="0">
                <a:solidFill>
                  <a:schemeClr val="tx1"/>
                </a:solidFill>
                <a:latin typeface="+mn-lt"/>
              </a:rPr>
            </a:br>
            <a:r>
              <a:rPr lang="pl-PL" sz="1600" spc="0" dirty="0">
                <a:solidFill>
                  <a:schemeClr val="tx1"/>
                </a:solidFill>
                <a:latin typeface="+mn-lt"/>
              </a:rPr>
              <a:t>Komendę Powiatową Państwowej Straży Pożarnej w Gołdapi</a:t>
            </a:r>
            <a:br>
              <a:rPr lang="pl-PL" sz="1600" spc="0" dirty="0">
                <a:solidFill>
                  <a:schemeClr val="tx1"/>
                </a:solidFill>
                <a:latin typeface="+mn-lt"/>
              </a:rPr>
            </a:br>
            <a:r>
              <a:rPr lang="pl-PL" sz="1600" spc="0" dirty="0">
                <a:solidFill>
                  <a:schemeClr val="tx1"/>
                </a:solidFill>
                <a:latin typeface="+mn-lt"/>
              </a:rPr>
              <a:t>w 2022 roku </a:t>
            </a:r>
            <a:endParaRPr lang="en-US" sz="1600" spc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920280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tekstu 15"/>
          <p:cNvSpPr>
            <a:spLocks noGrp="1"/>
          </p:cNvSpPr>
          <p:nvPr>
            <p:ph type="body" sz="quarter" idx="51"/>
          </p:nvPr>
        </p:nvSpPr>
        <p:spPr>
          <a:xfrm>
            <a:off x="2051720" y="666750"/>
            <a:ext cx="6362284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KSRG – Wojskowa Ochrona Przeciwpożarowa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64ABD778-6C7F-4FA6-AAB7-B29AAF498C8D}"/>
              </a:ext>
            </a:extLst>
          </p:cNvPr>
          <p:cNvSpPr/>
          <p:nvPr/>
        </p:nvSpPr>
        <p:spPr>
          <a:xfrm>
            <a:off x="1619672" y="1480534"/>
            <a:ext cx="73448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27 września 2019 roku nastąpiło uroczyste włączenie do krajowego systemu ratowniczo-gaśniczego Wojskowej Straży Pożarnej 15 Gołdapskiego Pułku Przeciwlotniczego.</a:t>
            </a:r>
          </a:p>
          <a:p>
            <a:pPr algn="just"/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	Strażacy z gołdapskiego pułku są </a:t>
            </a:r>
            <a:r>
              <a:rPr lang="pl-PL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siódmą włączona do systemu jednostką spośród wszystkich siedmiu Wojskowych Straży Pożarnych w województwie warmińsko-mazurskim.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Gołdapscy żołnierze od wielu lat pomagają strażakom Komendy Powiatowej PSP w Gołdapi w realizacji ustawowych zadań. Stanowią istotny element ochrony przeciwpożarowej w powiecie gołdapskim.</a:t>
            </a:r>
          </a:p>
          <a:p>
            <a:pPr algn="just"/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	Z dniem 11 listopada 2022 roku Wojskowa Straż Pożarna 15 Gołdapskiego Pułku Przeciwlotniczego została ponownie włączona do krajowego systemu ratowniczo-gaśniczego.</a:t>
            </a:r>
          </a:p>
        </p:txBody>
      </p:sp>
    </p:spTree>
    <p:extLst>
      <p:ext uri="{BB962C8B-B14F-4D97-AF65-F5344CB8AC3E}">
        <p14:creationId xmlns:p14="http://schemas.microsoft.com/office/powerpoint/2010/main" val="236610194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tekstu 15"/>
          <p:cNvSpPr>
            <a:spLocks noGrp="1"/>
          </p:cNvSpPr>
          <p:nvPr>
            <p:ph type="body" sz="quarter" idx="51"/>
          </p:nvPr>
        </p:nvSpPr>
        <p:spPr>
          <a:xfrm>
            <a:off x="2051720" y="666750"/>
            <a:ext cx="6362284" cy="457200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KSRG – Wojskowa Ochrona Przeciwpożarowa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31" y="3671274"/>
            <a:ext cx="1133955" cy="14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5BE5D09-561A-428A-A74A-512FECABBE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1314610"/>
            <a:ext cx="4590054" cy="305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0020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FCFCF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EB242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1">
  <a:themeElements>
    <a:clrScheme name="Red Erma">
      <a:dk1>
        <a:sysClr val="windowText" lastClr="000000"/>
      </a:dk1>
      <a:lt1>
        <a:sysClr val="window" lastClr="FFFFFF"/>
      </a:lt1>
      <a:dk2>
        <a:srgbClr val="0A0C18"/>
      </a:dk2>
      <a:lt2>
        <a:srgbClr val="EEECE1"/>
      </a:lt2>
      <a:accent1>
        <a:srgbClr val="810204"/>
      </a:accent1>
      <a:accent2>
        <a:srgbClr val="AC0305"/>
      </a:accent2>
      <a:accent3>
        <a:srgbClr val="D80407"/>
      </a:accent3>
      <a:accent4>
        <a:srgbClr val="DF3638"/>
      </a:accent4>
      <a:accent5>
        <a:srgbClr val="E34F51"/>
      </a:accent5>
      <a:accent6>
        <a:srgbClr val="EB8183"/>
      </a:accent6>
      <a:hlink>
        <a:srgbClr val="548DD4"/>
      </a:hlink>
      <a:folHlink>
        <a:srgbClr val="FE19FF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yw1" id="{EB5FB5D4-21F8-4F3B-AD6E-24C8057D5CF4}" vid="{BEFADE68-FFF3-435E-ACFD-AFB5A023937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41967</TotalTime>
  <Words>5312</Words>
  <Application>Microsoft Office PowerPoint</Application>
  <PresentationFormat>Pokaz na ekranie (16:9)</PresentationFormat>
  <Paragraphs>905</Paragraphs>
  <Slides>77</Slides>
  <Notes>13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77</vt:i4>
      </vt:variant>
    </vt:vector>
  </HeadingPairs>
  <TitlesOfParts>
    <vt:vector size="86" baseType="lpstr">
      <vt:lpstr>Calibri</vt:lpstr>
      <vt:lpstr>Arial</vt:lpstr>
      <vt:lpstr>Roboto</vt:lpstr>
      <vt:lpstr>Cambria</vt:lpstr>
      <vt:lpstr>Wingdings</vt:lpstr>
      <vt:lpstr>Symbol</vt:lpstr>
      <vt:lpstr>Times New Roman</vt:lpstr>
      <vt:lpstr>2_Custom Design</vt:lpstr>
      <vt:lpstr>Motyw1</vt:lpstr>
      <vt:lpstr>STRAŻ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wszczepanik</dc:creator>
  <cp:lastModifiedBy>Wojciech Szczepanik</cp:lastModifiedBy>
  <cp:revision>2492</cp:revision>
  <cp:lastPrinted>2021-02-16T09:57:53Z</cp:lastPrinted>
  <dcterms:created xsi:type="dcterms:W3CDTF">2013-11-01T04:45:58Z</dcterms:created>
  <dcterms:modified xsi:type="dcterms:W3CDTF">2023-02-14T09:23:22Z</dcterms:modified>
</cp:coreProperties>
</file>