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sldIdLst>
    <p:sldId id="277" r:id="rId2"/>
    <p:sldId id="322" r:id="rId3"/>
    <p:sldId id="318" r:id="rId4"/>
    <p:sldId id="317" r:id="rId5"/>
    <p:sldId id="323" r:id="rId6"/>
    <p:sldId id="324" r:id="rId7"/>
    <p:sldId id="325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D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8" d="100"/>
          <a:sy n="68" d="100"/>
        </p:scale>
        <p:origin x="4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Stan wszystkich dróg powiatowych -     280,459 km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Stan wszystkich dróg powiatowych - 280,459 km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C0-49CF-AFB0-5296EDB01B11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4F6-4B76-AAE7-6D704DF44B7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4F6-4B76-AAE7-6D704DF44B7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4F6-4B76-AAE7-6D704DF44B7C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04F6-4B76-AAE7-6D704DF44B7C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4F6-4B76-AAE7-6D704DF44B7C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4F6-4B76-AAE7-6D704DF44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1. stan bardzo dobry</c:v>
                </c:pt>
                <c:pt idx="1">
                  <c:v>2. stan dobry</c:v>
                </c:pt>
                <c:pt idx="2">
                  <c:v>3. stan ostrzegawczy</c:v>
                </c:pt>
                <c:pt idx="3">
                  <c:v>4. stan zły</c:v>
                </c:pt>
                <c:pt idx="4">
                  <c:v>5. stan bardzo zły</c:v>
                </c:pt>
                <c:pt idx="5">
                  <c:v>6. drogi nieutwardzone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0.12</c:v>
                </c:pt>
                <c:pt idx="2">
                  <c:v>0.23</c:v>
                </c:pt>
                <c:pt idx="3">
                  <c:v>0.19</c:v>
                </c:pt>
                <c:pt idx="4">
                  <c:v>0.04</c:v>
                </c:pt>
                <c:pt idx="5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6-4B76-AAE7-6D704DF44B7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Stan dróg powiatowych o nawierzchni utwardzonej - 184,462 km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1779-4E76-9C40-84A9BBF8A9C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79-4E76-9C40-84A9BBF8A9C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779-4E76-9C40-84A9BBF8A9C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79-4E76-9C40-84A9BBF8A9CA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779-4E76-9C40-84A9BBF8A9CA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79-4E76-9C40-84A9BBF8A9CA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79-4E76-9C40-84A9BBF8A9CA}"/>
                </c:ext>
              </c:extLst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79-4E76-9C40-84A9BBF8A9CA}"/>
                </c:ext>
              </c:extLst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79-4E76-9C40-84A9BBF8A9C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79-4E76-9C40-84A9BBF8A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1. stan bardzo dobry</c:v>
                </c:pt>
                <c:pt idx="1">
                  <c:v>2. stan dobry</c:v>
                </c:pt>
                <c:pt idx="2">
                  <c:v>3. stan ostrzegawczy</c:v>
                </c:pt>
                <c:pt idx="3">
                  <c:v>4. stan zły</c:v>
                </c:pt>
                <c:pt idx="4">
                  <c:v>5. stan bardzo zły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0.11</c:v>
                </c:pt>
                <c:pt idx="1">
                  <c:v>0.18</c:v>
                </c:pt>
                <c:pt idx="2">
                  <c:v>0.36</c:v>
                </c:pt>
                <c:pt idx="3">
                  <c:v>0.28999999999999998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79-4E76-9C40-84A9BBF8A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Stan wszystkich dróg na terenie Gminy         Banie Mazurskie - 90,364 km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Stan wszystkich dróg na terenie Gminy Banie Mazurskie - 90,364 km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951-4C62-996E-B749E32ABF61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5B8-4FA1-B236-EC259256F54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5B8-4FA1-B236-EC259256F54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5B8-4FA1-B236-EC259256F54C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5B8-4FA1-B236-EC259256F54C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5B8-4FA1-B236-EC259256F54C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5B8-4FA1-B236-EC259256F5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1. stan bardzo dobry</c:v>
                </c:pt>
                <c:pt idx="1">
                  <c:v>2. stan dobry</c:v>
                </c:pt>
                <c:pt idx="2">
                  <c:v>3. stan ostrzegawczy</c:v>
                </c:pt>
                <c:pt idx="3">
                  <c:v>4. stan zły</c:v>
                </c:pt>
                <c:pt idx="4">
                  <c:v>5. stan bardzo zły</c:v>
                </c:pt>
                <c:pt idx="5">
                  <c:v>6. drogi nieutwardzone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0.04</c:v>
                </c:pt>
                <c:pt idx="1">
                  <c:v>0.1</c:v>
                </c:pt>
                <c:pt idx="2">
                  <c:v>0.24</c:v>
                </c:pt>
                <c:pt idx="3">
                  <c:v>0.14000000000000001</c:v>
                </c:pt>
                <c:pt idx="4">
                  <c:v>0.09</c:v>
                </c:pt>
                <c:pt idx="5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8-4FA1-B236-EC259256F54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Stan wszystkich dróg na terenie gminy Dubeninki - 59,572 km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72-48CE-A68B-A151A6FA2D74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047-44D8-B408-941679951AE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047-44D8-B408-941679951AE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047-44D8-B408-941679951AEC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047-44D8-B408-941679951AEC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047-44D8-B408-941679951A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1. stan bardzo dobry</c:v>
                </c:pt>
                <c:pt idx="1">
                  <c:v>2. stan dobry</c:v>
                </c:pt>
                <c:pt idx="2">
                  <c:v>3. stan ostrzegawczy</c:v>
                </c:pt>
                <c:pt idx="3">
                  <c:v>4. stan zły</c:v>
                </c:pt>
                <c:pt idx="4">
                  <c:v>5. stan bardzo zły</c:v>
                </c:pt>
                <c:pt idx="5">
                  <c:v>6. drogi  nieutwardzone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0.05</c:v>
                </c:pt>
                <c:pt idx="1">
                  <c:v>0.15</c:v>
                </c:pt>
                <c:pt idx="2">
                  <c:v>0.06</c:v>
                </c:pt>
                <c:pt idx="3">
                  <c:v>0.12</c:v>
                </c:pt>
                <c:pt idx="4">
                  <c:v>0.02</c:v>
                </c:pt>
                <c:pt idx="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47-44D8-B408-941679951AE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Stan wszystkich dróg na terenie                          Gminy Gołdap - 101,734 km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Stan wszystkich dróg na terenie Gminy Gołdap - 101,734 km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D0-4E33-A787-E408CD3A6E4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5E7-4B04-803A-585B846D217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5E7-4B04-803A-585B846D217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5E7-4B04-803A-585B846D217C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5E7-4B04-803A-585B846D217C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5E7-4B04-803A-585B846D21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1. stan bardzo dobry</c:v>
                </c:pt>
                <c:pt idx="1">
                  <c:v>2. stan dobry</c:v>
                </c:pt>
                <c:pt idx="2">
                  <c:v>3. stan ostrzegawczy</c:v>
                </c:pt>
                <c:pt idx="3">
                  <c:v>4. stan zly</c:v>
                </c:pt>
                <c:pt idx="4">
                  <c:v>5. stan bardzo zły</c:v>
                </c:pt>
                <c:pt idx="5">
                  <c:v>6. drogi nieutwardzone 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0.06</c:v>
                </c:pt>
                <c:pt idx="1">
                  <c:v>0.08</c:v>
                </c:pt>
                <c:pt idx="2">
                  <c:v>0.3</c:v>
                </c:pt>
                <c:pt idx="3">
                  <c:v>0.28000000000000003</c:v>
                </c:pt>
                <c:pt idx="4">
                  <c:v>0.02</c:v>
                </c:pt>
                <c:pt idx="5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7-4B04-803A-585B846D217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/>
              <a:t>Stan wszystkich dróg na terenie miasta Gołdap - 28,789 km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Stan wszystkich dróg na terenie miasta Gołap - 28,789 km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F67-4696-B82E-D172DB60C67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B5-40DC-B188-6DFA3FD80B8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FB5-40DC-B188-6DFA3FD80B8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B5-40DC-B188-6DFA3FD80B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F67-4696-B82E-D172DB60C67E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FB5-40DC-B188-6DFA3FD80B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1. stan bardzo dobry</c:v>
                </c:pt>
                <c:pt idx="1">
                  <c:v>2. stan dobry</c:v>
                </c:pt>
                <c:pt idx="2">
                  <c:v>3. stan ostrzegawczy</c:v>
                </c:pt>
                <c:pt idx="3">
                  <c:v>4. stan zły</c:v>
                </c:pt>
                <c:pt idx="4">
                  <c:v>5. stan bardzo zły</c:v>
                </c:pt>
                <c:pt idx="5">
                  <c:v>6. drogi nieutwardzone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0.24</c:v>
                </c:pt>
                <c:pt idx="2">
                  <c:v>0.3</c:v>
                </c:pt>
                <c:pt idx="3">
                  <c:v>0.11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5-40DC-B188-6DFA3FD80B8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D887D-9C7A-422D-B0E7-2EC5432E3374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FBF6C-0B78-431E-840F-C803F95034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74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786BF0-EE97-4F25-A068-93E814FAABA1}" type="datetimeFigureOut">
              <a:rPr lang="pl-PL" smtClean="0"/>
              <a:t>15.03.2022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0F6530-48B0-4EB4-8245-C5311E28271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560" y="476672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Koncepcja</a:t>
            </a:r>
            <a:endParaRPr lang="pl-PL" dirty="0"/>
          </a:p>
        </p:txBody>
      </p:sp>
      <p:pic>
        <p:nvPicPr>
          <p:cNvPr id="2054" name="Picture 6" descr="Laeacco wsi dzikie asfaltu drodze fotograficzne tła dostosowan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-27384"/>
            <a:ext cx="91606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591990" y="846004"/>
            <a:ext cx="743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Stan dróg powiatowych na terenie Powiatu Gołdapskiego</a:t>
            </a:r>
          </a:p>
        </p:txBody>
      </p:sp>
    </p:spTree>
    <p:extLst>
      <p:ext uri="{BB962C8B-B14F-4D97-AF65-F5344CB8AC3E}">
        <p14:creationId xmlns:p14="http://schemas.microsoft.com/office/powerpoint/2010/main" val="267930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F100294C-5586-4C93-8C85-6B34D5882E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765222"/>
              </p:ext>
            </p:extLst>
          </p:nvPr>
        </p:nvGraphicFramePr>
        <p:xfrm>
          <a:off x="1109700" y="764704"/>
          <a:ext cx="6924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59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5DB2C401-90C9-4A73-AB40-E551D4F8FD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3478526"/>
              </p:ext>
            </p:extLst>
          </p:nvPr>
        </p:nvGraphicFramePr>
        <p:xfrm>
          <a:off x="1043608" y="800708"/>
          <a:ext cx="74168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431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28CE1917-49FE-4B23-9D76-ABC5382CF6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4985275"/>
              </p:ext>
            </p:extLst>
          </p:nvPr>
        </p:nvGraphicFramePr>
        <p:xfrm>
          <a:off x="995772" y="764704"/>
          <a:ext cx="715245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752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C67397D3-6010-47E7-B99B-D7B0F2F9A6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910427"/>
              </p:ext>
            </p:extLst>
          </p:nvPr>
        </p:nvGraphicFramePr>
        <p:xfrm>
          <a:off x="1259632" y="548680"/>
          <a:ext cx="700844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59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87F0ED17-D8BD-4E48-9584-382BD5E4B1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964214"/>
              </p:ext>
            </p:extLst>
          </p:nvPr>
        </p:nvGraphicFramePr>
        <p:xfrm>
          <a:off x="635732" y="620688"/>
          <a:ext cx="7872536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18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63615F3F-A592-4FC9-A80C-7FA440F653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7395883"/>
              </p:ext>
            </p:extLst>
          </p:nvPr>
        </p:nvGraphicFramePr>
        <p:xfrm>
          <a:off x="1067780" y="548680"/>
          <a:ext cx="700844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526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738</TotalTime>
  <Words>71</Words>
  <Application>Microsoft Office PowerPoint</Application>
  <PresentationFormat>Pokaz na ekranie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Hol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Koncepcja</dc:title>
  <dc:creator>SYLWIA KISIELEWSKA</dc:creator>
  <cp:lastModifiedBy>HP</cp:lastModifiedBy>
  <cp:revision>62</cp:revision>
  <cp:lastPrinted>2022-03-15T13:17:24Z</cp:lastPrinted>
  <dcterms:created xsi:type="dcterms:W3CDTF">2020-08-18T08:17:52Z</dcterms:created>
  <dcterms:modified xsi:type="dcterms:W3CDTF">2022-03-15T13:25:00Z</dcterms:modified>
</cp:coreProperties>
</file>